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  <p:sldMasterId id="2147483868" r:id="rId3"/>
  </p:sldMasterIdLst>
  <p:notesMasterIdLst>
    <p:notesMasterId r:id="rId16"/>
  </p:notesMasterIdLst>
  <p:sldIdLst>
    <p:sldId id="264" r:id="rId4"/>
    <p:sldId id="578" r:id="rId5"/>
    <p:sldId id="579" r:id="rId6"/>
    <p:sldId id="580" r:id="rId7"/>
    <p:sldId id="581" r:id="rId8"/>
    <p:sldId id="582" r:id="rId9"/>
    <p:sldId id="583" r:id="rId10"/>
    <p:sldId id="584" r:id="rId11"/>
    <p:sldId id="585" r:id="rId12"/>
    <p:sldId id="586" r:id="rId13"/>
    <p:sldId id="587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64"/>
            <p14:sldId id="578"/>
            <p14:sldId id="579"/>
            <p14:sldId id="580"/>
            <p14:sldId id="581"/>
            <p14:sldId id="582"/>
            <p14:sldId id="583"/>
            <p14:sldId id="584"/>
            <p14:sldId id="585"/>
            <p14:sldId id="586"/>
            <p14:sldId id="58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4" d="100"/>
          <a:sy n="64" d="100"/>
        </p:scale>
        <p:origin x="11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99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26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4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014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25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91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78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08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26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968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593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682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2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55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768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168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158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250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3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075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009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81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9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45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3703E-460F-431A-990A-4F34F8198A2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2AF89-E097-4AA3-BE1B-549745146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1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41CCF-CAFC-3FDD-66EC-B620D7D40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F06E8-0E79-E101-821B-3C70981D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Looks on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Humble and Reverent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C4AB6-E1A8-F665-2B66-C7B855693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r>
              <a:rPr lang="en-US" dirty="0"/>
              <a:t>“But on this one will I look: on him who is poor and of a contrite spirit, and </a:t>
            </a:r>
            <a:r>
              <a:rPr lang="en-US" dirty="0">
                <a:highlight>
                  <a:srgbClr val="FFFF00"/>
                </a:highlight>
              </a:rPr>
              <a:t>who trembles at My word</a:t>
            </a:r>
            <a:r>
              <a:rPr lang="en-US" dirty="0"/>
              <a:t>” (Isaiah 66:2). </a:t>
            </a:r>
          </a:p>
          <a:p>
            <a:endParaRPr lang="en-US" sz="800" dirty="0"/>
          </a:p>
          <a:p>
            <a:r>
              <a:rPr lang="en-US" dirty="0">
                <a:solidFill>
                  <a:srgbClr val="0070C0"/>
                </a:solidFill>
              </a:rPr>
              <a:t>Ezra 9:4; 10:3</a:t>
            </a:r>
          </a:p>
          <a:p>
            <a:r>
              <a:rPr lang="en-US" dirty="0">
                <a:solidFill>
                  <a:srgbClr val="0070C0"/>
                </a:solidFill>
              </a:rPr>
              <a:t>Such a one takes everything God says seriously and responds in obedience. </a:t>
            </a:r>
          </a:p>
          <a:p>
            <a:r>
              <a:rPr lang="en-US" dirty="0">
                <a:solidFill>
                  <a:srgbClr val="0070C0"/>
                </a:solidFill>
              </a:rPr>
              <a:t>Holding God’s word in trust and the deepest reverence (Ps. 119:161).   </a:t>
            </a:r>
          </a:p>
        </p:txBody>
      </p:sp>
    </p:spTree>
    <p:extLst>
      <p:ext uri="{BB962C8B-B14F-4D97-AF65-F5344CB8AC3E}">
        <p14:creationId xmlns:p14="http://schemas.microsoft.com/office/powerpoint/2010/main" val="346486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211F-6E36-4DEA-D8AB-A9CBFAF15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0384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Three Facts About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8E9F3-08FB-38AD-F5B2-8815C1AE5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2490"/>
            <a:ext cx="7886700" cy="456447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God Will Not Bless Those Who Persist in Sin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Hears and Answers the Prayers of the Righteous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Looks on the Humble and Reverent</a:t>
            </a:r>
          </a:p>
        </p:txBody>
      </p:sp>
      <p:pic>
        <p:nvPicPr>
          <p:cNvPr id="1026" name="Picture 2" descr="The Insanity of Praying - Holy Sojourners">
            <a:extLst>
              <a:ext uri="{FF2B5EF4-FFF2-40B4-BE49-F238E27FC236}">
                <a16:creationId xmlns:a16="http://schemas.microsoft.com/office/drawing/2014/main" id="{F7052B9F-5C56-DF48-C1B4-AC8F7CCE5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497" y="3893574"/>
            <a:ext cx="5347006" cy="267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50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DF6E6-A5E5-4830-A4C3-5F8D169D2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s God hearing my prayers? | Kenneth Copeland Ministries">
            <a:extLst>
              <a:ext uri="{FF2B5EF4-FFF2-40B4-BE49-F238E27FC236}">
                <a16:creationId xmlns:a16="http://schemas.microsoft.com/office/drawing/2014/main" id="{1C952BB5-C5A5-7179-067A-50966548A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29BA91-82D1-6BF7-1D32-3730B41DD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9431"/>
            <a:ext cx="7772400" cy="2389240"/>
          </a:xfrm>
        </p:spPr>
        <p:txBody>
          <a:bodyPr>
            <a:normAutofit/>
          </a:bodyPr>
          <a:lstStyle/>
          <a:p>
            <a:r>
              <a:rPr lang="en-US" sz="7200" dirty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</a:rPr>
              <a:t>Three Facts About Prayer  </a:t>
            </a:r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</a:rPr>
              <a:t>from</a:t>
            </a:r>
            <a:r>
              <a:rPr lang="en-US" sz="4000" dirty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</a:rPr>
              <a:t>  Isaiah 65-66</a:t>
            </a:r>
            <a:endParaRPr lang="en-US" sz="7200" dirty="0">
              <a:ln>
                <a:solidFill>
                  <a:schemeClr val="bg1"/>
                </a:solidFill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2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1EE0-446C-6078-EB9D-E5DFC9191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Isaiah 65-66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D40B8-E02F-3858-7D28-312FD6558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is willing to save Israel, but not in their sin and hypocrisy. </a:t>
            </a:r>
          </a:p>
          <a:p>
            <a:endParaRPr lang="en-US" sz="800" dirty="0"/>
          </a:p>
          <a:p>
            <a:r>
              <a:rPr lang="en-US" dirty="0"/>
              <a:t>They had to learn that God could not be ignored, provoked, and manipulated. </a:t>
            </a:r>
          </a:p>
          <a:p>
            <a:endParaRPr lang="en-US" sz="800" dirty="0"/>
          </a:p>
          <a:p>
            <a:r>
              <a:rPr lang="en-US" dirty="0"/>
              <a:t>Although not the primary focus of the text, some facts about prayer stand out in these chapters. </a:t>
            </a:r>
          </a:p>
        </p:txBody>
      </p:sp>
    </p:spTree>
    <p:extLst>
      <p:ext uri="{BB962C8B-B14F-4D97-AF65-F5344CB8AC3E}">
        <p14:creationId xmlns:p14="http://schemas.microsoft.com/office/powerpoint/2010/main" val="259631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46A12-E4FD-9A62-1695-19F6BAD0D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Will Not Bless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Those Who Persist in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C41A6-2AC1-08F5-6117-96467D81E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Isaiah 65:1-12</a:t>
            </a:r>
          </a:p>
          <a:p>
            <a:endParaRPr lang="en-US" sz="800" dirty="0"/>
          </a:p>
          <a:p>
            <a:r>
              <a:rPr lang="en-US" dirty="0"/>
              <a:t>We can fall into the same trap. If we persist in our sins, God will not hear and answer our prayers! </a:t>
            </a:r>
          </a:p>
        </p:txBody>
      </p:sp>
    </p:spTree>
    <p:extLst>
      <p:ext uri="{BB962C8B-B14F-4D97-AF65-F5344CB8AC3E}">
        <p14:creationId xmlns:p14="http://schemas.microsoft.com/office/powerpoint/2010/main" val="411179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76250-3192-ED28-BEB1-1A65E726F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D9797-B7D8-D1C9-E787-C873ADED7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Will Not Bless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Those Who Persist in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97224-20C0-9341-EB7D-D10D27472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Isaiah 65:1-12</a:t>
            </a:r>
          </a:p>
          <a:p>
            <a:endParaRPr lang="en-US" sz="800" dirty="0"/>
          </a:p>
          <a:p>
            <a:r>
              <a:rPr lang="en-US" dirty="0"/>
              <a:t>We can fall into the same trap. If we persist in our sins, God will not hear and answer our prayers!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B548C7-4F70-BB8E-126E-D3D7E9F5442E}"/>
              </a:ext>
            </a:extLst>
          </p:cNvPr>
          <p:cNvSpPr/>
          <p:nvPr/>
        </p:nvSpPr>
        <p:spPr>
          <a:xfrm>
            <a:off x="363794" y="3598607"/>
            <a:ext cx="8406580" cy="289426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7D918C-26FF-D08C-048A-695B51056A29}"/>
              </a:ext>
            </a:extLst>
          </p:cNvPr>
          <p:cNvSpPr txBox="1"/>
          <p:nvPr/>
        </p:nvSpPr>
        <p:spPr>
          <a:xfrm>
            <a:off x="796413" y="3886200"/>
            <a:ext cx="754134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“If I regard iniquity in my heart, the Lord will not hear” (Psalm 66:18)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“One who turns away his ear from hearing the law, even his prayer is an abomination” (Proverbs 28:9). </a:t>
            </a:r>
          </a:p>
        </p:txBody>
      </p:sp>
    </p:spTree>
    <p:extLst>
      <p:ext uri="{BB962C8B-B14F-4D97-AF65-F5344CB8AC3E}">
        <p14:creationId xmlns:p14="http://schemas.microsoft.com/office/powerpoint/2010/main" val="155880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61D76-103E-6E1D-8B23-DF549B366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7788A-4BD7-6F90-6374-8E7B51F65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Hears and Answers the Prayers of the Righteous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4F332-31BD-FBF7-989A-B3CF32A66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r>
              <a:rPr lang="en-US" dirty="0"/>
              <a:t>“It shall come to pass that before they call, I will answer; and while they are still speaking, I will hear” (Isaiah 65:24). </a:t>
            </a:r>
          </a:p>
          <a:p>
            <a:endParaRPr lang="en-US" sz="800" dirty="0"/>
          </a:p>
          <a:p>
            <a:r>
              <a:rPr lang="en-US" dirty="0"/>
              <a:t>God is always at hand: ready and willing to respond to their prayers (Psalm 145:18-19). </a:t>
            </a:r>
          </a:p>
          <a:p>
            <a:r>
              <a:rPr lang="en-US" dirty="0"/>
              <a:t>This is evidenced in Daniel 9:20-23.  </a:t>
            </a:r>
          </a:p>
        </p:txBody>
      </p:sp>
    </p:spTree>
    <p:extLst>
      <p:ext uri="{BB962C8B-B14F-4D97-AF65-F5344CB8AC3E}">
        <p14:creationId xmlns:p14="http://schemas.microsoft.com/office/powerpoint/2010/main" val="5551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84E0B-BD84-3896-99A9-4CF8C1427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F8D94-5206-F77D-21B9-505B536A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Looks on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Humble and Reverent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9889-B898-09DB-6447-0BB12C4D0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r>
              <a:rPr lang="en-US" dirty="0"/>
              <a:t>“But on this one will I look: on him who is poor and of a contrite spirit, and who trembles at My word” (Isaiah 66:2). </a:t>
            </a:r>
          </a:p>
        </p:txBody>
      </p:sp>
    </p:spTree>
    <p:extLst>
      <p:ext uri="{BB962C8B-B14F-4D97-AF65-F5344CB8AC3E}">
        <p14:creationId xmlns:p14="http://schemas.microsoft.com/office/powerpoint/2010/main" val="272269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89E50-EFA3-AC85-2EAD-3866AF19D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7B62-3C1C-C4FB-E46B-0F4AE578F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Looks on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Humble and Reverent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BED28-6A10-D23D-3128-934E87CBA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r>
              <a:rPr lang="en-US" dirty="0"/>
              <a:t>“But on this one will I look: on him who is </a:t>
            </a:r>
            <a:r>
              <a:rPr lang="en-US" dirty="0">
                <a:highlight>
                  <a:srgbClr val="FFFF00"/>
                </a:highlight>
              </a:rPr>
              <a:t>poor</a:t>
            </a:r>
            <a:r>
              <a:rPr lang="en-US" dirty="0"/>
              <a:t> and of a contrite spirit, and who trembles at My word” (Isaiah 66:2). </a:t>
            </a:r>
          </a:p>
          <a:p>
            <a:endParaRPr lang="en-US" sz="800" dirty="0"/>
          </a:p>
          <a:p>
            <a:r>
              <a:rPr lang="en-US" b="1" dirty="0">
                <a:solidFill>
                  <a:srgbClr val="0070C0"/>
                </a:solidFill>
              </a:rPr>
              <a:t>Poor</a:t>
            </a:r>
            <a:r>
              <a:rPr lang="en-US" dirty="0">
                <a:solidFill>
                  <a:srgbClr val="0070C0"/>
                </a:solidFill>
              </a:rPr>
              <a:t> – realize they are spiritually bankrupt before God (Is. 64:6; Matt. 5:3).  </a:t>
            </a:r>
          </a:p>
        </p:txBody>
      </p:sp>
    </p:spTree>
    <p:extLst>
      <p:ext uri="{BB962C8B-B14F-4D97-AF65-F5344CB8AC3E}">
        <p14:creationId xmlns:p14="http://schemas.microsoft.com/office/powerpoint/2010/main" val="55637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842B0-B947-993A-8AFD-90942FC5A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C672F-15C9-59FC-CFA3-6034BE3B5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Looks on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Humble and Reverent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256F9-C8A2-780C-F4C8-FD7A08EE9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r>
              <a:rPr lang="en-US" dirty="0"/>
              <a:t>“But on this one will I look: on him who is poor and of a </a:t>
            </a:r>
            <a:r>
              <a:rPr lang="en-US" dirty="0">
                <a:highlight>
                  <a:srgbClr val="FFFF00"/>
                </a:highlight>
              </a:rPr>
              <a:t>contrite</a:t>
            </a:r>
            <a:r>
              <a:rPr lang="en-US" dirty="0"/>
              <a:t> spirit, and who trembles at My word” (Isaiah 66:2). </a:t>
            </a:r>
          </a:p>
          <a:p>
            <a:endParaRPr lang="en-US" sz="800" dirty="0"/>
          </a:p>
          <a:p>
            <a:r>
              <a:rPr lang="en-US" b="1" dirty="0">
                <a:solidFill>
                  <a:srgbClr val="0070C0"/>
                </a:solidFill>
              </a:rPr>
              <a:t>Contrite</a:t>
            </a:r>
            <a:r>
              <a:rPr lang="en-US" dirty="0">
                <a:solidFill>
                  <a:srgbClr val="0070C0"/>
                </a:solidFill>
              </a:rPr>
              <a:t> – Hebrew word used to refer to the lame legs of Mephibosheth (2 Sam. 4:4; 9:3). </a:t>
            </a:r>
          </a:p>
          <a:p>
            <a:r>
              <a:rPr lang="en-US" dirty="0">
                <a:solidFill>
                  <a:srgbClr val="0070C0"/>
                </a:solidFill>
              </a:rPr>
              <a:t>In this context, it stresses a sense of inability and dependence (Ps. 51:16-17).  </a:t>
            </a:r>
          </a:p>
        </p:txBody>
      </p:sp>
    </p:spTree>
    <p:extLst>
      <p:ext uri="{BB962C8B-B14F-4D97-AF65-F5344CB8AC3E}">
        <p14:creationId xmlns:p14="http://schemas.microsoft.com/office/powerpoint/2010/main" val="324989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6574</TotalTime>
  <Words>523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Century Gothic</vt:lpstr>
      <vt:lpstr>Impact</vt:lpstr>
      <vt:lpstr>Wingdings 3</vt:lpstr>
      <vt:lpstr>2_Ion Boardroom</vt:lpstr>
      <vt:lpstr>1_Office Theme</vt:lpstr>
      <vt:lpstr>2_Office Theme</vt:lpstr>
      <vt:lpstr>PowerPoint Presentation</vt:lpstr>
      <vt:lpstr>Three Facts About Prayer  from  Isaiah 65-66</vt:lpstr>
      <vt:lpstr>Isaiah 65-66</vt:lpstr>
      <vt:lpstr>1. God Will Not Bless  Those Who Persist in Sin</vt:lpstr>
      <vt:lpstr>1. God Will Not Bless  Those Who Persist in Sin</vt:lpstr>
      <vt:lpstr>2. God Hears and Answers the Prayers of the Righteous</vt:lpstr>
      <vt:lpstr>3. God Looks on the  Humble and Reverent</vt:lpstr>
      <vt:lpstr>3. God Looks on the  Humble and Reverent</vt:lpstr>
      <vt:lpstr>3. God Looks on the  Humble and Reverent</vt:lpstr>
      <vt:lpstr>3. God Looks on the  Humble and Reverent</vt:lpstr>
      <vt:lpstr>Three Facts About Prayer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275</cp:revision>
  <dcterms:created xsi:type="dcterms:W3CDTF">2008-03-16T18:22:36Z</dcterms:created>
  <dcterms:modified xsi:type="dcterms:W3CDTF">2024-12-29T20:19:20Z</dcterms:modified>
</cp:coreProperties>
</file>