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</p:sldMasterIdLst>
  <p:notesMasterIdLst>
    <p:notesMasterId r:id="rId7"/>
  </p:notesMasterIdLst>
  <p:sldIdLst>
    <p:sldId id="755" r:id="rId3"/>
    <p:sldId id="256" r:id="rId4"/>
    <p:sldId id="257" r:id="rId5"/>
    <p:sldId id="75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Song" id="{B95B80B3-02F0-4CE9-A57E-AF4C19038CC3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ermon" id="{ECE0CD35-CB87-435B-8717-E0A7CD30F08D}">
          <p14:sldIdLst>
            <p14:sldId id="755"/>
            <p14:sldId id="256"/>
            <p14:sldId id="257"/>
            <p14:sldId id="754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2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47ED7-152F-46A3-888A-1AAAF029A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BAE91-145F-FAC3-054B-4EC0D82B5A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9719BA-4AAA-58DF-27DD-E95176E690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864D0E-9683-962B-EB90-BC2379F9D3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20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04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14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14D8F-3C5A-7755-316D-D85C06D8C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125A86-10CE-B0FA-C2C9-6385FAD429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63F5A4-4C40-6089-61E7-302B78EBF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9932CB-CEF9-06F8-869F-18FFA5FF8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50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335F9-BDAA-02EE-3CBF-825E39785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95CE0-36DB-4360-49BB-79AB6C86B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45656-3F36-E695-B5B6-448CB992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D211F-43CD-2A43-4696-5B06127FD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F8BB7-EF9D-B44B-647F-A0306FD47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57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EBBF-4FEC-F629-EA61-582B9D385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8DD96-9741-3EB5-4564-7EE7EB346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CEAE8-429D-B7C3-3CA9-79DE42C5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23115-0230-B77B-893E-18D1625F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FFD05-F32F-F86F-AE8D-8F1F594F9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8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82CB9-85CB-FD3B-8183-51E233205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FC3A8-E2E2-8D69-5837-E04E43569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76CF2-F658-0D74-57E6-F6B2EBB7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68A8B-3BA5-E118-E337-FA369540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2A5BB-E85D-57C2-0B6A-8118BEEDC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09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B2E1-1F27-F31F-4905-E2D14F003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E8B66-754C-B1C6-FE94-9298E6EFC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F5259-CA08-402A-8B33-9966F2632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2F84-680F-B330-255B-AAD3626B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FCAD7-6F8E-E229-D617-A2B65C289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69B2E-1A3A-25D6-141E-1FE68710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DE95-B192-8A23-0CE6-CDB80F661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4683A-49B4-7FC3-CC37-37180AD05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F9ACD-503E-0E1F-6D33-98EB3FF78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7714EF-E15E-8BC2-F8E2-8543D4B69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61936F-6BFD-7E7C-A1B3-A3307F49D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9D5A9F-951E-03E5-2A1B-D242509C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62CFB-36C9-EF27-1915-A937283F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10E28C-E827-4A74-4E70-BA5BB9D40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37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DD77-CCF3-8E81-AFA7-1917AEE3E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9AE55-431F-6292-97C2-CBF7F656E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93AB4-BE2F-ED42-6894-5C651A81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C050C-DA78-020A-98EE-0B7A181F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5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CB7AA1-2C77-DB21-7A18-5DC49B23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C4F82-DCCB-0255-0800-FE5F218E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406ED-37D0-B664-1B37-F5E29132B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48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20C92-4817-4442-0CE1-7A7D7640C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35FA6-78A6-C30D-8186-F03B73966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2B912-DC23-A27B-C532-9C4AD3457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09E86-C03E-0EA9-E902-03C673D72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524A38-9A91-BD53-37CE-B5638D36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68595-43A9-49D4-C6F2-5721D64BE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6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3A55C-E91C-1D66-7C66-4481AC79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9733EA-5B2D-5488-5CBC-819FE387B8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EBD8C-1EC4-8D59-1733-14863FB48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EFE62D-79B8-3691-4099-F2FB3429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8A785-80CA-C94F-2FC5-18034D03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A3D15-6F58-8924-2F89-C562806E3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73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5F8F5-270B-4B9F-1A24-5570E310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0B99E-E26D-F063-E760-8F11E96A4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6746A-EB13-E00C-88A6-F9AE7638C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A8925-7CF6-568C-01E1-E17F61B0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BE8B7-1DB4-E59C-5DB5-F592439AD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5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C1A2F-9A3D-23A0-8C32-C344F12DD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0D4EF9-16D7-2E5D-9B36-1F895EF0B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D74A2-29B9-CCEC-59EF-7384BD602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9FDA7-2B5C-2F9A-04DD-C7BC1CDA0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896E6-E87E-BF4F-1CDC-E23A425B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1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C4576A-01BC-0189-F055-42AAA4227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CAEDC-2CD0-133D-CCC7-6FEE7EA1D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8919E-9496-E0A0-3F87-3DC92B3AF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0850E-6DCB-4586-81B7-ED85B4E1AC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1A5E3-8E22-993E-3652-11A66DB19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269EA-657E-CED3-8306-1C8D1E056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72FBB-D8B7-4ADB-9E22-1CDAF27F0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1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24B3DD-EFC7-466B-CF1D-03A1BCF5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52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E009C-EE96-EF90-E498-BA41F44C73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Knowing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6C777-432A-9BF0-56A7-3A9CACC928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PD TRAINING: Task &amp; Time Management Matrix">
            <a:extLst>
              <a:ext uri="{FF2B5EF4-FFF2-40B4-BE49-F238E27FC236}">
                <a16:creationId xmlns:a16="http://schemas.microsoft.com/office/drawing/2014/main" id="{DE20B021-222D-4B60-B592-9ADD3F44C53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16" y="962411"/>
            <a:ext cx="6262836" cy="469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09ACB5-1E91-A3E0-112C-30E934389285}"/>
              </a:ext>
            </a:extLst>
          </p:cNvPr>
          <p:cNvSpPr txBox="1"/>
          <p:nvPr/>
        </p:nvSpPr>
        <p:spPr>
          <a:xfrm>
            <a:off x="781106" y="5680222"/>
            <a:ext cx="385438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1350" dirty="0">
                <a:solidFill>
                  <a:prstClr val="black"/>
                </a:solidFill>
                <a:latin typeface="Aptos" panose="02110004020202020204"/>
              </a:rPr>
              <a:t>Steven Covey – 7 Habits of highly effective people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5F0480-E208-26C2-B657-A54C6587E2C1}"/>
              </a:ext>
            </a:extLst>
          </p:cNvPr>
          <p:cNvSpPr txBox="1"/>
          <p:nvPr/>
        </p:nvSpPr>
        <p:spPr>
          <a:xfrm>
            <a:off x="6706384" y="2630020"/>
            <a:ext cx="22260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2100" b="1" dirty="0">
                <a:solidFill>
                  <a:srgbClr val="FF0000"/>
                </a:solidFill>
                <a:latin typeface="Aptos" panose="02110004020202020204"/>
              </a:rPr>
              <a:t>Where do we put</a:t>
            </a:r>
          </a:p>
          <a:p>
            <a:pPr defTabSz="685800"/>
            <a:r>
              <a:rPr lang="en-US" sz="2100" b="1" dirty="0">
                <a:solidFill>
                  <a:srgbClr val="FF0000"/>
                </a:solidFill>
                <a:latin typeface="Aptos" panose="02110004020202020204"/>
              </a:rPr>
              <a:t>     Bible study</a:t>
            </a:r>
          </a:p>
          <a:p>
            <a:pPr defTabSz="685800"/>
            <a:r>
              <a:rPr lang="en-US" sz="2100" b="1" dirty="0">
                <a:solidFill>
                  <a:srgbClr val="FF0000"/>
                </a:solidFill>
                <a:latin typeface="Aptos" panose="02110004020202020204"/>
              </a:rPr>
              <a:t>      Prayer</a:t>
            </a:r>
          </a:p>
          <a:p>
            <a:pPr defTabSz="685800"/>
            <a:r>
              <a:rPr lang="en-US" sz="2100" b="1" dirty="0">
                <a:solidFill>
                  <a:srgbClr val="FF0000"/>
                </a:solidFill>
                <a:latin typeface="Aptos" panose="02110004020202020204"/>
              </a:rPr>
              <a:t>      Meditation</a:t>
            </a:r>
          </a:p>
        </p:txBody>
      </p:sp>
    </p:spTree>
    <p:extLst>
      <p:ext uri="{BB962C8B-B14F-4D97-AF65-F5344CB8AC3E}">
        <p14:creationId xmlns:p14="http://schemas.microsoft.com/office/powerpoint/2010/main" val="39320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125871-99BB-255D-0758-55D6F43B4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00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26</Words>
  <Application>Microsoft Office PowerPoint</Application>
  <PresentationFormat>On-screen Show (4:3)</PresentationFormat>
  <Paragraphs>10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2_Office Theme</vt:lpstr>
      <vt:lpstr>4_Office Theme</vt:lpstr>
      <vt:lpstr>PowerPoint Presentation</vt:lpstr>
      <vt:lpstr>Knowing God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2024-12-29T20:17:24Z</dcterms:modified>
</cp:coreProperties>
</file>