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4" r:id="rId2"/>
  </p:sldMasterIdLst>
  <p:notesMasterIdLst>
    <p:notesMasterId r:id="rId14"/>
  </p:notesMasterIdLst>
  <p:sldIdLst>
    <p:sldId id="256" r:id="rId3"/>
    <p:sldId id="257" r:id="rId4"/>
    <p:sldId id="261" r:id="rId5"/>
    <p:sldId id="262" r:id="rId6"/>
    <p:sldId id="260" r:id="rId7"/>
    <p:sldId id="263" r:id="rId8"/>
    <p:sldId id="678" r:id="rId9"/>
    <p:sldId id="679" r:id="rId10"/>
    <p:sldId id="266" r:id="rId11"/>
    <p:sldId id="680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>
            <p14:sldId id="256"/>
            <p14:sldId id="257"/>
            <p14:sldId id="261"/>
            <p14:sldId id="262"/>
            <p14:sldId id="260"/>
            <p14:sldId id="263"/>
            <p14:sldId id="678"/>
            <p14:sldId id="679"/>
            <p14:sldId id="266"/>
            <p14:sldId id="680"/>
          </p14:sldIdLst>
        </p14:section>
        <p14:section name="Exhortation" id="{ABD5E9EE-E79A-42ED-AA6A-24EF3777B493}">
          <p14:sldIdLst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9" d="100"/>
          <a:sy n="49" d="100"/>
        </p:scale>
        <p:origin x="53" y="5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923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12/15/2024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BC564-0500-4CD7-A52F-B568C1984314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43E1-DABD-4076-8CD1-C5522CC3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7559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BC564-0500-4CD7-A52F-B568C1984314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43E1-DABD-4076-8CD1-C5522CC3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303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BC564-0500-4CD7-A52F-B568C1984314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43E1-DABD-4076-8CD1-C5522CC3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9923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BC564-0500-4CD7-A52F-B568C1984314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43E1-DABD-4076-8CD1-C5522CC3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9201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BC564-0500-4CD7-A52F-B568C1984314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43E1-DABD-4076-8CD1-C5522CC3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829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BC564-0500-4CD7-A52F-B568C1984314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43E1-DABD-4076-8CD1-C5522CC3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5780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BC564-0500-4CD7-A52F-B568C1984314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43E1-DABD-4076-8CD1-C5522CC3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8550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BC564-0500-4CD7-A52F-B568C1984314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43E1-DABD-4076-8CD1-C5522CC3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41872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BC564-0500-4CD7-A52F-B568C1984314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43E1-DABD-4076-8CD1-C5522CC3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8297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BC564-0500-4CD7-A52F-B568C1984314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43E1-DABD-4076-8CD1-C5522CC3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2752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BC564-0500-4CD7-A52F-B568C1984314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43E1-DABD-4076-8CD1-C5522CC3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229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ABC564-0500-4CD7-A52F-B568C1984314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2A43E1-DABD-4076-8CD1-C5522CC38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446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5EC69-AC76-0788-86A9-046385E071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073121"/>
          </a:xfrm>
        </p:spPr>
        <p:txBody>
          <a:bodyPr>
            <a:normAutofit/>
          </a:bodyPr>
          <a:lstStyle/>
          <a:p>
            <a:r>
              <a:rPr lang="en-US" sz="7200" b="1" dirty="0">
                <a:latin typeface="+mn-lt"/>
              </a:rPr>
              <a:t>Vain Religion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074385-C1FB-267C-EECF-4BD73CDD7A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104969"/>
            <a:ext cx="6858000" cy="1764889"/>
          </a:xfrm>
        </p:spPr>
        <p:txBody>
          <a:bodyPr>
            <a:normAutofit/>
          </a:bodyPr>
          <a:lstStyle/>
          <a:p>
            <a:r>
              <a:rPr lang="en-US" sz="3600" b="1" i="1" dirty="0"/>
              <a:t>“And in vain they worship Me…”</a:t>
            </a:r>
            <a:br>
              <a:rPr lang="en-US" sz="3600" b="1" i="1" dirty="0"/>
            </a:br>
            <a:endParaRPr lang="en-US" sz="800" b="1" i="1" dirty="0"/>
          </a:p>
          <a:p>
            <a:r>
              <a:rPr lang="en-US" sz="3600" b="1" i="1" dirty="0"/>
              <a:t>Matthew 15:1-9</a:t>
            </a:r>
          </a:p>
        </p:txBody>
      </p:sp>
    </p:spTree>
    <p:extLst>
      <p:ext uri="{BB962C8B-B14F-4D97-AF65-F5344CB8AC3E}">
        <p14:creationId xmlns:p14="http://schemas.microsoft.com/office/powerpoint/2010/main" val="2163941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C3FC3E-D1FC-CC0B-2634-A136109C3D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A84A8-8B5C-1862-CA10-BE927B5292C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+mn-lt"/>
              </a:rPr>
              <a:t>When is Our Religion Vain?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47A1E-A025-33A1-BE3B-5645305D3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02426"/>
            <a:ext cx="7886700" cy="3974536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When we teach and follow the doctrines and commandments of men.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When our religion is for show.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When we fail to control our tongue.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When we don’t practice what we preach.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When our religion is without love. </a:t>
            </a:r>
          </a:p>
        </p:txBody>
      </p:sp>
    </p:spTree>
    <p:extLst>
      <p:ext uri="{BB962C8B-B14F-4D97-AF65-F5344CB8AC3E}">
        <p14:creationId xmlns:p14="http://schemas.microsoft.com/office/powerpoint/2010/main" val="762735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A7737-AAF8-AB12-40B1-8FAD88056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What is Religion?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7B9A5-4444-B8E7-A033-FEC8A1C054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 belief in divine or superhuman power or powers to be obeyed and worshipped as the creator and ruler of the universe.</a:t>
            </a:r>
          </a:p>
          <a:p>
            <a:r>
              <a:rPr lang="en-US" sz="3200" dirty="0"/>
              <a:t>An expression of such belief in conduct and ritual. </a:t>
            </a:r>
          </a:p>
        </p:txBody>
      </p:sp>
    </p:spTree>
    <p:extLst>
      <p:ext uri="{BB962C8B-B14F-4D97-AF65-F5344CB8AC3E}">
        <p14:creationId xmlns:p14="http://schemas.microsoft.com/office/powerpoint/2010/main" val="3893342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9D4D47-E4D7-47EA-31F8-480ED1517B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22F5D-6622-DE1F-9D65-790F6782B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What is Religion?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1BB3CF-BA35-4E51-E54E-338699596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We hope to accomplish something when we practice our religion: </a:t>
            </a:r>
          </a:p>
          <a:p>
            <a:pPr marL="0" indent="0">
              <a:buNone/>
            </a:pPr>
            <a:endParaRPr lang="en-US" sz="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200" dirty="0"/>
              <a:t> Worship and honor God.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200" dirty="0"/>
              <a:t> Draw closer to God.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200" dirty="0"/>
              <a:t> Secure the salvation of our soul. </a:t>
            </a:r>
          </a:p>
        </p:txBody>
      </p:sp>
    </p:spTree>
    <p:extLst>
      <p:ext uri="{BB962C8B-B14F-4D97-AF65-F5344CB8AC3E}">
        <p14:creationId xmlns:p14="http://schemas.microsoft.com/office/powerpoint/2010/main" val="2343811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0022C6-8B2D-AF74-AA87-9A909C3CF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8517B-1425-CEC3-E57D-6E508EE73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What Does “Vain” Mean?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71A0C-DBCC-EB8E-4526-99BB891A8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Having no real value or significance; worthless, empty, idle, hollow.</a:t>
            </a:r>
          </a:p>
          <a:p>
            <a:r>
              <a:rPr lang="en-US" sz="3200" dirty="0"/>
              <a:t>Without force or effect; futile, fruitless, unprofitable, unavailing. </a:t>
            </a:r>
          </a:p>
        </p:txBody>
      </p:sp>
    </p:spTree>
    <p:extLst>
      <p:ext uri="{BB962C8B-B14F-4D97-AF65-F5344CB8AC3E}">
        <p14:creationId xmlns:p14="http://schemas.microsoft.com/office/powerpoint/2010/main" val="2691885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72AEF-4CFE-264E-9AC4-C7AB702A9AA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+mn-lt"/>
              </a:rPr>
              <a:t>1. Teaching and Following the </a:t>
            </a:r>
            <a:br>
              <a:rPr lang="en-US" sz="3200" b="1" dirty="0">
                <a:solidFill>
                  <a:schemeClr val="bg1"/>
                </a:solidFill>
                <a:latin typeface="+mn-lt"/>
              </a:rPr>
            </a:br>
            <a:r>
              <a:rPr lang="en-US" sz="3200" b="1" dirty="0">
                <a:solidFill>
                  <a:schemeClr val="bg1"/>
                </a:solidFill>
                <a:latin typeface="+mn-lt"/>
              </a:rPr>
              <a:t>Doctrines and Commandments of Men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3C4BB-9190-E9A1-85DF-630BE9F4EE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45109"/>
            <a:ext cx="7886700" cy="4131853"/>
          </a:xfrm>
        </p:spPr>
        <p:txBody>
          <a:bodyPr/>
          <a:lstStyle/>
          <a:p>
            <a:r>
              <a:rPr lang="en-US" dirty="0"/>
              <a:t>Matthew 15:8-9</a:t>
            </a:r>
          </a:p>
          <a:p>
            <a:r>
              <a:rPr lang="en-US" dirty="0"/>
              <a:t>Acts 17:11</a:t>
            </a:r>
          </a:p>
          <a:p>
            <a:r>
              <a:rPr lang="en-US" dirty="0"/>
              <a:t>Colossians 2:20-23</a:t>
            </a:r>
          </a:p>
        </p:txBody>
      </p:sp>
    </p:spTree>
    <p:extLst>
      <p:ext uri="{BB962C8B-B14F-4D97-AF65-F5344CB8AC3E}">
        <p14:creationId xmlns:p14="http://schemas.microsoft.com/office/powerpoint/2010/main" val="3895091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d" isInverted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00A97-ED58-8B0A-6035-F2EA79DF3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18B57-E220-B58A-429C-EBA2110C194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2. When Our Religion is for Show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A6DA1-A55D-0BDB-4129-656726B46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45109"/>
            <a:ext cx="7886700" cy="4131853"/>
          </a:xfrm>
        </p:spPr>
        <p:txBody>
          <a:bodyPr/>
          <a:lstStyle/>
          <a:p>
            <a:r>
              <a:rPr lang="en-US" dirty="0"/>
              <a:t>Matthew 6:1-4</a:t>
            </a:r>
          </a:p>
        </p:txBody>
      </p:sp>
    </p:spTree>
    <p:extLst>
      <p:ext uri="{BB962C8B-B14F-4D97-AF65-F5344CB8AC3E}">
        <p14:creationId xmlns:p14="http://schemas.microsoft.com/office/powerpoint/2010/main" val="3023245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63A077-F42F-3913-1C02-AFB0AA7279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8B9EA-6498-493C-6964-1902A3A30E2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+mn-lt"/>
              </a:rPr>
              <a:t>3. When We Fail to Control Our Tongue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377AD-F60D-4447-5AAB-578DC5865E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45109"/>
            <a:ext cx="7886700" cy="4131853"/>
          </a:xfrm>
        </p:spPr>
        <p:txBody>
          <a:bodyPr/>
          <a:lstStyle/>
          <a:p>
            <a:r>
              <a:rPr lang="en-US" dirty="0"/>
              <a:t>James 1:26</a:t>
            </a:r>
          </a:p>
          <a:p>
            <a:r>
              <a:rPr lang="en-US" dirty="0"/>
              <a:t>James 3:5-8</a:t>
            </a:r>
          </a:p>
          <a:p>
            <a:r>
              <a:rPr lang="en-US" dirty="0"/>
              <a:t>Matthew 12:33-37</a:t>
            </a:r>
          </a:p>
        </p:txBody>
      </p:sp>
    </p:spTree>
    <p:extLst>
      <p:ext uri="{BB962C8B-B14F-4D97-AF65-F5344CB8AC3E}">
        <p14:creationId xmlns:p14="http://schemas.microsoft.com/office/powerpoint/2010/main" val="617956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09BE7A-C782-A253-41AB-5E8400513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6803D-1241-8673-389F-A2003639108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+mn-lt"/>
              </a:rPr>
              <a:t>4. When We Don’t </a:t>
            </a:r>
            <a:br>
              <a:rPr lang="en-US" sz="3600" b="1" dirty="0">
                <a:solidFill>
                  <a:schemeClr val="bg1"/>
                </a:solidFill>
                <a:latin typeface="+mn-lt"/>
              </a:rPr>
            </a:br>
            <a:r>
              <a:rPr lang="en-US" sz="3600" b="1" dirty="0">
                <a:solidFill>
                  <a:schemeClr val="bg1"/>
                </a:solidFill>
                <a:latin typeface="+mn-lt"/>
              </a:rPr>
              <a:t>Practice What We Preach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C4A26-3732-357A-F424-D9525C301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45109"/>
            <a:ext cx="7886700" cy="4131853"/>
          </a:xfrm>
        </p:spPr>
        <p:txBody>
          <a:bodyPr/>
          <a:lstStyle/>
          <a:p>
            <a:r>
              <a:rPr lang="en-US" dirty="0"/>
              <a:t>Romans 2:1-3; 17-24</a:t>
            </a:r>
          </a:p>
        </p:txBody>
      </p:sp>
    </p:spTree>
    <p:extLst>
      <p:ext uri="{BB962C8B-B14F-4D97-AF65-F5344CB8AC3E}">
        <p14:creationId xmlns:p14="http://schemas.microsoft.com/office/powerpoint/2010/main" val="3755520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0C9C1A-CAC6-4DD9-CF0A-EE4C33B1B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4A9C7-F54B-46CF-E4D9-DF1670D3169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en-US" sz="3400" b="1" dirty="0">
                <a:solidFill>
                  <a:schemeClr val="bg1"/>
                </a:solidFill>
                <a:latin typeface="+mn-lt"/>
              </a:rPr>
              <a:t>5. When Our Religion is Without Love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57B1BD-E506-BEA4-4048-3EB8AB815C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45109"/>
            <a:ext cx="7886700" cy="4131853"/>
          </a:xfrm>
        </p:spPr>
        <p:txBody>
          <a:bodyPr/>
          <a:lstStyle/>
          <a:p>
            <a:r>
              <a:rPr lang="en-US" dirty="0"/>
              <a:t>1 Corinthians 13:1-3</a:t>
            </a:r>
          </a:p>
          <a:p>
            <a:r>
              <a:rPr lang="en-US" dirty="0"/>
              <a:t>Matthew 22:36-40</a:t>
            </a:r>
          </a:p>
          <a:p>
            <a:r>
              <a:rPr lang="en-US" dirty="0"/>
              <a:t>1 John 3:17-18</a:t>
            </a:r>
          </a:p>
        </p:txBody>
      </p:sp>
    </p:spTree>
    <p:extLst>
      <p:ext uri="{BB962C8B-B14F-4D97-AF65-F5344CB8AC3E}">
        <p14:creationId xmlns:p14="http://schemas.microsoft.com/office/powerpoint/2010/main" val="4178175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6580</TotalTime>
  <Words>241</Words>
  <Application>Microsoft Office PowerPoint</Application>
  <PresentationFormat>On-screen Show (4:3)</PresentationFormat>
  <Paragraphs>37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Century Gothic</vt:lpstr>
      <vt:lpstr>Wingdings</vt:lpstr>
      <vt:lpstr>Wingdings 3</vt:lpstr>
      <vt:lpstr>2_Ion Boardroom</vt:lpstr>
      <vt:lpstr>Office Theme</vt:lpstr>
      <vt:lpstr>Vain Religion</vt:lpstr>
      <vt:lpstr>What is Religion?</vt:lpstr>
      <vt:lpstr>What is Religion?</vt:lpstr>
      <vt:lpstr>What Does “Vain” Mean?</vt:lpstr>
      <vt:lpstr>1. Teaching and Following the  Doctrines and Commandments of Men</vt:lpstr>
      <vt:lpstr>2. When Our Religion is for Show</vt:lpstr>
      <vt:lpstr>3. When We Fail to Control Our Tongue</vt:lpstr>
      <vt:lpstr>4. When We Don’t  Practice What We Preach</vt:lpstr>
      <vt:lpstr>5. When Our Religion is Without Love</vt:lpstr>
      <vt:lpstr>When is Our Religion Vain?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275</cp:revision>
  <dcterms:created xsi:type="dcterms:W3CDTF">2008-03-16T18:22:36Z</dcterms:created>
  <dcterms:modified xsi:type="dcterms:W3CDTF">2024-12-15T18:28:15Z</dcterms:modified>
</cp:coreProperties>
</file>