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15"/>
  </p:notesMasterIdLst>
  <p:sldIdLst>
    <p:sldId id="259" r:id="rId3"/>
    <p:sldId id="256" r:id="rId4"/>
    <p:sldId id="754" r:id="rId5"/>
    <p:sldId id="262" r:id="rId6"/>
    <p:sldId id="263" r:id="rId7"/>
    <p:sldId id="264" r:id="rId8"/>
    <p:sldId id="267" r:id="rId9"/>
    <p:sldId id="268" r:id="rId10"/>
    <p:sldId id="270" r:id="rId11"/>
    <p:sldId id="266" r:id="rId12"/>
    <p:sldId id="265" r:id="rId13"/>
    <p:sldId id="25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59"/>
            <p14:sldId id="256"/>
            <p14:sldId id="754"/>
            <p14:sldId id="262"/>
            <p14:sldId id="263"/>
            <p14:sldId id="264"/>
            <p14:sldId id="267"/>
            <p14:sldId id="268"/>
            <p14:sldId id="270"/>
            <p14:sldId id="266"/>
            <p14:sldId id="265"/>
            <p14:sldId id="258"/>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861" autoAdjust="0"/>
    <p:restoredTop sz="33166" autoAdjust="0"/>
  </p:normalViewPr>
  <p:slideViewPr>
    <p:cSldViewPr>
      <p:cViewPr varScale="1">
        <p:scale>
          <a:sx n="78" d="100"/>
          <a:sy n="78" d="100"/>
        </p:scale>
        <p:origin x="734" y="58"/>
      </p:cViewPr>
      <p:guideLst>
        <p:guide orient="horz" pos="2160"/>
        <p:guide pos="2880"/>
      </p:guideLst>
    </p:cSldViewPr>
  </p:slideViewPr>
  <p:outlineViewPr>
    <p:cViewPr>
      <p:scale>
        <a:sx n="33" d="100"/>
        <a:sy n="33" d="100"/>
      </p:scale>
      <p:origin x="0" y="-19968"/>
    </p:cViewPr>
  </p:outlineViewPr>
  <p:notesTextViewPr>
    <p:cViewPr>
      <p:scale>
        <a:sx n="3" d="2"/>
        <a:sy n="3" d="2"/>
      </p:scale>
      <p:origin x="0" y="0"/>
    </p:cViewPr>
  </p:notesTextViewPr>
  <p:sorterViewPr>
    <p:cViewPr>
      <p:scale>
        <a:sx n="85" d="100"/>
        <a:sy n="85" d="100"/>
      </p:scale>
      <p:origin x="0" y="-236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12/15/2024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1197812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1811108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1073478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2631197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1697979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1949066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7D07A0-6517-46BF-AEA4-01FF518E6D9D}" type="datetimeFigureOut">
              <a:rPr lang="en-US" smtClean="0"/>
              <a:t>12/15/2024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28494344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7D07A0-6517-46BF-AEA4-01FF518E6D9D}" type="datetimeFigureOut">
              <a:rPr lang="en-US" smtClean="0"/>
              <a:t>12/15/2024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39173587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7D07A0-6517-46BF-AEA4-01FF518E6D9D}" type="datetimeFigureOut">
              <a:rPr lang="en-US" smtClean="0"/>
              <a:t>12/15/2024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36782821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7D07A0-6517-46BF-AEA4-01FF518E6D9D}" type="datetimeFigureOut">
              <a:rPr lang="en-US" smtClean="0"/>
              <a:t>12/15/2024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8282180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47D07A0-6517-46BF-AEA4-01FF518E6D9D}" type="datetimeFigureOut">
              <a:rPr lang="en-US" smtClean="0"/>
              <a:t>12/15/2024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932376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23585150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7D07A0-6517-46BF-AEA4-01FF518E6D9D}" type="datetimeFigureOut">
              <a:rPr lang="en-US" smtClean="0"/>
              <a:t>12/15/2024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25532474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25011082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67651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27213735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849805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18040907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31933194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4110727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7D07A0-6517-46BF-AEA4-01FF518E6D9D}" type="datetimeFigureOut">
              <a:rPr lang="en-US" smtClean="0"/>
              <a:t>12/15/2024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4167002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7D07A0-6517-46BF-AEA4-01FF518E6D9D}" type="datetimeFigureOut">
              <a:rPr lang="en-US" smtClean="0"/>
              <a:t>12/15/2024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1347543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7D07A0-6517-46BF-AEA4-01FF518E6D9D}" type="datetimeFigureOut">
              <a:rPr lang="en-US" smtClean="0"/>
              <a:t>12/15/2024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1132784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7D07A0-6517-46BF-AEA4-01FF518E6D9D}" type="datetimeFigureOut">
              <a:rPr lang="en-US" smtClean="0"/>
              <a:t>12/15/2024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907225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7D07A0-6517-46BF-AEA4-01FF518E6D9D}" type="datetimeFigureOut">
              <a:rPr lang="en-US" smtClean="0"/>
              <a:t>12/15/2024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1720156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47D07A0-6517-46BF-AEA4-01FF518E6D9D}" type="datetimeFigureOut">
              <a:rPr lang="en-US" smtClean="0"/>
              <a:t>12/15/2024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296427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47D07A0-6517-46BF-AEA4-01FF518E6D9D}" type="datetimeFigureOut">
              <a:rPr lang="en-US" smtClean="0"/>
              <a:t>12/15/2024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3161C-525C-42C5-B187-5A52C3612973}" type="slidenum">
              <a:rPr lang="en-US" smtClean="0"/>
              <a:t>‹#›</a:t>
            </a:fld>
            <a:endParaRPr lang="en-US"/>
          </a:p>
        </p:txBody>
      </p:sp>
    </p:spTree>
    <p:extLst>
      <p:ext uri="{BB962C8B-B14F-4D97-AF65-F5344CB8AC3E}">
        <p14:creationId xmlns:p14="http://schemas.microsoft.com/office/powerpoint/2010/main" val="4076032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B47D07A0-6517-46BF-AEA4-01FF518E6D9D}" type="datetimeFigureOut">
              <a:rPr lang="en-US" smtClean="0"/>
              <a:t>12/15/2024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2413161C-525C-42C5-B187-5A52C3612973}" type="slidenum">
              <a:rPr lang="en-US" smtClean="0"/>
              <a:t>‹#›</a:t>
            </a:fld>
            <a:endParaRPr lang="en-US"/>
          </a:p>
        </p:txBody>
      </p:sp>
    </p:spTree>
    <p:extLst>
      <p:ext uri="{BB962C8B-B14F-4D97-AF65-F5344CB8AC3E}">
        <p14:creationId xmlns:p14="http://schemas.microsoft.com/office/powerpoint/2010/main" val="600837345"/>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7D07A0-6517-46BF-AEA4-01FF518E6D9D}" type="datetimeFigureOut">
              <a:rPr lang="en-US" smtClean="0"/>
              <a:t>12/15/2024</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2413161C-525C-42C5-B187-5A52C3612973}" type="slidenum">
              <a:rPr lang="en-US" smtClean="0"/>
              <a:t>‹#›</a:t>
            </a:fld>
            <a:endParaRPr lang="en-US"/>
          </a:p>
        </p:txBody>
      </p:sp>
    </p:spTree>
    <p:extLst>
      <p:ext uri="{BB962C8B-B14F-4D97-AF65-F5344CB8AC3E}">
        <p14:creationId xmlns:p14="http://schemas.microsoft.com/office/powerpoint/2010/main" val="452421220"/>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 id="2147483771" r:id="rId12"/>
    <p:sldLayoutId id="2147483772" r:id="rId13"/>
    <p:sldLayoutId id="2147483773" r:id="rId14"/>
    <p:sldLayoutId id="2147483774" r:id="rId15"/>
    <p:sldLayoutId id="214748377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528EC-36C2-9554-6469-6FD25AA1E88A}"/>
            </a:ext>
          </a:extLst>
        </p:cNvPr>
        <p:cNvGrpSpPr/>
        <p:nvPr/>
      </p:nvGrpSpPr>
      <p:grpSpPr>
        <a:xfrm>
          <a:off x="0" y="0"/>
          <a:ext cx="0" cy="0"/>
          <a:chOff x="0" y="0"/>
          <a:chExt cx="0" cy="0"/>
        </a:xfrm>
      </p:grpSpPr>
    </p:spTree>
    <p:extLst>
      <p:ext uri="{BB962C8B-B14F-4D97-AF65-F5344CB8AC3E}">
        <p14:creationId xmlns:p14="http://schemas.microsoft.com/office/powerpoint/2010/main" val="191256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452A3-0084-04CC-BB4B-0C0B1833C2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A814C5-C57E-FCC9-2A93-AA974F244133}"/>
              </a:ext>
            </a:extLst>
          </p:cNvPr>
          <p:cNvSpPr>
            <a:spLocks noGrp="1"/>
          </p:cNvSpPr>
          <p:nvPr>
            <p:ph type="title"/>
          </p:nvPr>
        </p:nvSpPr>
        <p:spPr/>
        <p:txBody>
          <a:bodyPr>
            <a:normAutofit/>
          </a:bodyPr>
          <a:lstStyle/>
          <a:p>
            <a:r>
              <a:rPr lang="en-US" sz="3800" b="1" dirty="0">
                <a:latin typeface="+mn-lt"/>
              </a:rPr>
              <a:t>Motivations for Obedience</a:t>
            </a:r>
          </a:p>
        </p:txBody>
      </p:sp>
      <p:sp>
        <p:nvSpPr>
          <p:cNvPr id="3" name="Content Placeholder 2">
            <a:extLst>
              <a:ext uri="{FF2B5EF4-FFF2-40B4-BE49-F238E27FC236}">
                <a16:creationId xmlns:a16="http://schemas.microsoft.com/office/drawing/2014/main" id="{748A3C9A-D68A-92FB-DB8B-3E6CB165CD28}"/>
              </a:ext>
            </a:extLst>
          </p:cNvPr>
          <p:cNvSpPr>
            <a:spLocks noGrp="1"/>
          </p:cNvSpPr>
          <p:nvPr>
            <p:ph idx="1"/>
          </p:nvPr>
        </p:nvSpPr>
        <p:spPr>
          <a:xfrm>
            <a:off x="609599" y="1641988"/>
            <a:ext cx="6347714" cy="4399376"/>
          </a:xfrm>
        </p:spPr>
        <p:txBody>
          <a:bodyPr>
            <a:normAutofit/>
          </a:bodyPr>
          <a:lstStyle/>
          <a:p>
            <a:pPr>
              <a:buClrTx/>
              <a:buFont typeface="+mj-lt"/>
              <a:buAutoNum type="arabicPeriod"/>
            </a:pPr>
            <a:r>
              <a:rPr lang="en-US" sz="3200" b="1" dirty="0"/>
              <a:t>Forced Servitude</a:t>
            </a:r>
          </a:p>
          <a:p>
            <a:pPr>
              <a:buClrTx/>
              <a:buFont typeface="+mj-lt"/>
              <a:buAutoNum type="arabicPeriod"/>
            </a:pPr>
            <a:r>
              <a:rPr lang="en-US" sz="3200" b="1" dirty="0"/>
              <a:t>Fear</a:t>
            </a:r>
          </a:p>
          <a:p>
            <a:pPr>
              <a:buClrTx/>
              <a:buFont typeface="+mj-lt"/>
              <a:buAutoNum type="arabicPeriod"/>
            </a:pPr>
            <a:r>
              <a:rPr lang="en-US" sz="3200" b="1" dirty="0"/>
              <a:t>Faith</a:t>
            </a:r>
          </a:p>
          <a:p>
            <a:pPr>
              <a:buClrTx/>
              <a:buFont typeface="+mj-lt"/>
              <a:buAutoNum type="arabicPeriod"/>
            </a:pPr>
            <a:r>
              <a:rPr lang="en-US" sz="3200" b="1" dirty="0"/>
              <a:t>Hope </a:t>
            </a:r>
          </a:p>
          <a:p>
            <a:pPr>
              <a:buClrTx/>
              <a:buFont typeface="+mj-lt"/>
              <a:buAutoNum type="arabicPeriod"/>
            </a:pPr>
            <a:r>
              <a:rPr lang="en-US" sz="3200" b="1" dirty="0"/>
              <a:t>Love</a:t>
            </a:r>
          </a:p>
          <a:p>
            <a:pPr marL="457200" lvl="1" indent="0">
              <a:buClrTx/>
              <a:buNone/>
            </a:pPr>
            <a:r>
              <a:rPr lang="en-US" sz="3000" b="1" dirty="0">
                <a:solidFill>
                  <a:schemeClr val="accent1"/>
                </a:solidFill>
              </a:rPr>
              <a:t>2 Cor. 5:14; John 14:15, 23</a:t>
            </a:r>
          </a:p>
          <a:p>
            <a:pPr marL="457200" lvl="1" indent="0">
              <a:buClrTx/>
              <a:buNone/>
            </a:pPr>
            <a:r>
              <a:rPr lang="en-US" sz="3000" b="1" dirty="0">
                <a:solidFill>
                  <a:schemeClr val="accent1"/>
                </a:solidFill>
              </a:rPr>
              <a:t>1 John 5:3</a:t>
            </a:r>
          </a:p>
        </p:txBody>
      </p:sp>
    </p:spTree>
    <p:extLst>
      <p:ext uri="{BB962C8B-B14F-4D97-AF65-F5344CB8AC3E}">
        <p14:creationId xmlns:p14="http://schemas.microsoft.com/office/powerpoint/2010/main" val="2466243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F6B57-1697-A537-CAED-61F0A86DF0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84F5AA-E17D-F2E9-EDA9-6A02694DD3AE}"/>
              </a:ext>
            </a:extLst>
          </p:cNvPr>
          <p:cNvSpPr>
            <a:spLocks noGrp="1"/>
          </p:cNvSpPr>
          <p:nvPr>
            <p:ph type="title"/>
          </p:nvPr>
        </p:nvSpPr>
        <p:spPr/>
        <p:txBody>
          <a:bodyPr>
            <a:normAutofit/>
          </a:bodyPr>
          <a:lstStyle/>
          <a:p>
            <a:r>
              <a:rPr lang="en-US" sz="3800" b="1" dirty="0">
                <a:latin typeface="+mn-lt"/>
              </a:rPr>
              <a:t>Motivations for Obedience</a:t>
            </a:r>
          </a:p>
        </p:txBody>
      </p:sp>
      <p:sp>
        <p:nvSpPr>
          <p:cNvPr id="3" name="Content Placeholder 2">
            <a:extLst>
              <a:ext uri="{FF2B5EF4-FFF2-40B4-BE49-F238E27FC236}">
                <a16:creationId xmlns:a16="http://schemas.microsoft.com/office/drawing/2014/main" id="{174FFBA7-9DAB-631A-54DA-9D9C857759EF}"/>
              </a:ext>
            </a:extLst>
          </p:cNvPr>
          <p:cNvSpPr>
            <a:spLocks noGrp="1"/>
          </p:cNvSpPr>
          <p:nvPr>
            <p:ph idx="1"/>
          </p:nvPr>
        </p:nvSpPr>
        <p:spPr>
          <a:xfrm>
            <a:off x="609599" y="1641988"/>
            <a:ext cx="6347714" cy="4399376"/>
          </a:xfrm>
        </p:spPr>
        <p:txBody>
          <a:bodyPr>
            <a:normAutofit/>
          </a:bodyPr>
          <a:lstStyle/>
          <a:p>
            <a:pPr>
              <a:buClrTx/>
              <a:buFont typeface="+mj-lt"/>
              <a:buAutoNum type="arabicPeriod"/>
            </a:pPr>
            <a:r>
              <a:rPr lang="en-US" sz="3200" b="1" dirty="0"/>
              <a:t>Forced Servitude</a:t>
            </a:r>
          </a:p>
          <a:p>
            <a:pPr>
              <a:buClrTx/>
              <a:buFont typeface="+mj-lt"/>
              <a:buAutoNum type="arabicPeriod"/>
            </a:pPr>
            <a:r>
              <a:rPr lang="en-US" sz="3200" b="1" dirty="0"/>
              <a:t>Fear</a:t>
            </a:r>
          </a:p>
          <a:p>
            <a:pPr>
              <a:buClrTx/>
              <a:buFont typeface="+mj-lt"/>
              <a:buAutoNum type="arabicPeriod"/>
            </a:pPr>
            <a:r>
              <a:rPr lang="en-US" sz="3200" b="1" dirty="0"/>
              <a:t>Faith</a:t>
            </a:r>
          </a:p>
          <a:p>
            <a:pPr>
              <a:buClrTx/>
              <a:buFont typeface="+mj-lt"/>
              <a:buAutoNum type="arabicPeriod"/>
            </a:pPr>
            <a:r>
              <a:rPr lang="en-US" sz="3200" b="1" dirty="0"/>
              <a:t>Hope </a:t>
            </a:r>
          </a:p>
          <a:p>
            <a:pPr>
              <a:buClrTx/>
              <a:buFont typeface="+mj-lt"/>
              <a:buAutoNum type="arabicPeriod"/>
            </a:pPr>
            <a:r>
              <a:rPr lang="en-US" sz="3200" b="1" dirty="0"/>
              <a:t>Love</a:t>
            </a:r>
          </a:p>
        </p:txBody>
      </p:sp>
    </p:spTree>
    <p:extLst>
      <p:ext uri="{BB962C8B-B14F-4D97-AF65-F5344CB8AC3E}">
        <p14:creationId xmlns:p14="http://schemas.microsoft.com/office/powerpoint/2010/main" val="4060205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2529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3D5AA-4A46-959E-ECFD-1E06A5EB796B}"/>
              </a:ext>
            </a:extLst>
          </p:cNvPr>
          <p:cNvSpPr>
            <a:spLocks noGrp="1"/>
          </p:cNvSpPr>
          <p:nvPr>
            <p:ph type="ctrTitle"/>
          </p:nvPr>
        </p:nvSpPr>
        <p:spPr>
          <a:xfrm>
            <a:off x="1130595" y="2094271"/>
            <a:ext cx="5826719" cy="1956565"/>
          </a:xfrm>
        </p:spPr>
        <p:txBody>
          <a:bodyPr/>
          <a:lstStyle/>
          <a:p>
            <a:r>
              <a:rPr lang="en-US" sz="6000" b="1" dirty="0">
                <a:ln w="3175">
                  <a:solidFill>
                    <a:schemeClr val="tx1"/>
                  </a:solidFill>
                </a:ln>
                <a:effectLst>
                  <a:outerShdw blurRad="50800" dist="38100" dir="2700000" algn="tl" rotWithShape="0">
                    <a:prstClr val="black">
                      <a:alpha val="40000"/>
                    </a:prstClr>
                  </a:outerShdw>
                </a:effectLst>
                <a:latin typeface="+mn-lt"/>
              </a:rPr>
              <a:t>Motivations for Obedience</a:t>
            </a:r>
          </a:p>
        </p:txBody>
      </p:sp>
      <p:sp>
        <p:nvSpPr>
          <p:cNvPr id="3" name="Subtitle 2">
            <a:extLst>
              <a:ext uri="{FF2B5EF4-FFF2-40B4-BE49-F238E27FC236}">
                <a16:creationId xmlns:a16="http://schemas.microsoft.com/office/drawing/2014/main" id="{CAA5DCD8-C5EE-B416-203D-39601B46B710}"/>
              </a:ext>
            </a:extLst>
          </p:cNvPr>
          <p:cNvSpPr>
            <a:spLocks noGrp="1"/>
          </p:cNvSpPr>
          <p:nvPr>
            <p:ph type="subTitle" idx="1"/>
          </p:nvPr>
        </p:nvSpPr>
        <p:spPr/>
        <p:txBody>
          <a:bodyPr>
            <a:normAutofit/>
          </a:bodyPr>
          <a:lstStyle/>
          <a:p>
            <a:r>
              <a:rPr lang="en-US" sz="3200" b="1" dirty="0">
                <a:solidFill>
                  <a:schemeClr val="tx1"/>
                </a:solidFill>
              </a:rPr>
              <a:t>Hebrews 5:8-9</a:t>
            </a:r>
          </a:p>
        </p:txBody>
      </p:sp>
    </p:spTree>
    <p:extLst>
      <p:ext uri="{BB962C8B-B14F-4D97-AF65-F5344CB8AC3E}">
        <p14:creationId xmlns:p14="http://schemas.microsoft.com/office/powerpoint/2010/main" val="3216578192"/>
      </p:ext>
    </p:extLst>
  </p:cSld>
  <p:clrMapOvr>
    <a:masterClrMapping/>
  </p:clrMapOvr>
  <p:transition spd="slow">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A738B-1DD7-C3D9-AC54-70645A4E3332}"/>
              </a:ext>
            </a:extLst>
          </p:cNvPr>
          <p:cNvSpPr>
            <a:spLocks noGrp="1"/>
          </p:cNvSpPr>
          <p:nvPr>
            <p:ph type="title"/>
          </p:nvPr>
        </p:nvSpPr>
        <p:spPr/>
        <p:txBody>
          <a:bodyPr>
            <a:normAutofit/>
          </a:bodyPr>
          <a:lstStyle/>
          <a:p>
            <a:r>
              <a:rPr lang="en-US" sz="3800" b="1" dirty="0">
                <a:latin typeface="+mn-lt"/>
              </a:rPr>
              <a:t>Motivations for Obedience</a:t>
            </a:r>
          </a:p>
        </p:txBody>
      </p:sp>
      <p:sp>
        <p:nvSpPr>
          <p:cNvPr id="3" name="Content Placeholder 2">
            <a:extLst>
              <a:ext uri="{FF2B5EF4-FFF2-40B4-BE49-F238E27FC236}">
                <a16:creationId xmlns:a16="http://schemas.microsoft.com/office/drawing/2014/main" id="{BF594442-218E-B1A7-1D86-DD00783F187D}"/>
              </a:ext>
            </a:extLst>
          </p:cNvPr>
          <p:cNvSpPr>
            <a:spLocks noGrp="1"/>
          </p:cNvSpPr>
          <p:nvPr>
            <p:ph idx="1"/>
          </p:nvPr>
        </p:nvSpPr>
        <p:spPr>
          <a:xfrm>
            <a:off x="609599" y="1641988"/>
            <a:ext cx="6347714" cy="4399376"/>
          </a:xfrm>
        </p:spPr>
        <p:txBody>
          <a:bodyPr>
            <a:normAutofit/>
          </a:bodyPr>
          <a:lstStyle/>
          <a:p>
            <a:pPr>
              <a:buClrTx/>
              <a:buFont typeface="+mj-lt"/>
              <a:buAutoNum type="arabicPeriod"/>
            </a:pPr>
            <a:r>
              <a:rPr lang="en-US" sz="3200" b="1" dirty="0"/>
              <a:t>Forced Servitude</a:t>
            </a:r>
          </a:p>
          <a:p>
            <a:pPr marL="457200" lvl="1" indent="0">
              <a:buNone/>
            </a:pPr>
            <a:r>
              <a:rPr lang="en-US" sz="3000" b="1" dirty="0">
                <a:solidFill>
                  <a:schemeClr val="accent1"/>
                </a:solidFill>
              </a:rPr>
              <a:t>Galatians 4:6-7</a:t>
            </a:r>
          </a:p>
        </p:txBody>
      </p:sp>
    </p:spTree>
    <p:extLst>
      <p:ext uri="{BB962C8B-B14F-4D97-AF65-F5344CB8AC3E}">
        <p14:creationId xmlns:p14="http://schemas.microsoft.com/office/powerpoint/2010/main" val="3060403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53630-B9C2-A66A-5BE1-C3B698618C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D95C2E-F14A-88F7-FC60-9B9801879EBE}"/>
              </a:ext>
            </a:extLst>
          </p:cNvPr>
          <p:cNvSpPr>
            <a:spLocks noGrp="1"/>
          </p:cNvSpPr>
          <p:nvPr>
            <p:ph type="title"/>
          </p:nvPr>
        </p:nvSpPr>
        <p:spPr/>
        <p:txBody>
          <a:bodyPr>
            <a:normAutofit/>
          </a:bodyPr>
          <a:lstStyle/>
          <a:p>
            <a:r>
              <a:rPr lang="en-US" sz="3800" b="1" dirty="0">
                <a:latin typeface="+mn-lt"/>
              </a:rPr>
              <a:t>Motivations for Obedience</a:t>
            </a:r>
          </a:p>
        </p:txBody>
      </p:sp>
      <p:sp>
        <p:nvSpPr>
          <p:cNvPr id="3" name="Content Placeholder 2">
            <a:extLst>
              <a:ext uri="{FF2B5EF4-FFF2-40B4-BE49-F238E27FC236}">
                <a16:creationId xmlns:a16="http://schemas.microsoft.com/office/drawing/2014/main" id="{C6E05B34-C20F-F8F0-4EB3-658C931AEBFA}"/>
              </a:ext>
            </a:extLst>
          </p:cNvPr>
          <p:cNvSpPr>
            <a:spLocks noGrp="1"/>
          </p:cNvSpPr>
          <p:nvPr>
            <p:ph idx="1"/>
          </p:nvPr>
        </p:nvSpPr>
        <p:spPr>
          <a:xfrm>
            <a:off x="609599" y="1641988"/>
            <a:ext cx="6347714" cy="4399376"/>
          </a:xfrm>
        </p:spPr>
        <p:txBody>
          <a:bodyPr>
            <a:normAutofit/>
          </a:bodyPr>
          <a:lstStyle/>
          <a:p>
            <a:pPr>
              <a:buClrTx/>
              <a:buFont typeface="+mj-lt"/>
              <a:buAutoNum type="arabicPeriod"/>
            </a:pPr>
            <a:r>
              <a:rPr lang="en-US" sz="3200" b="1" dirty="0"/>
              <a:t>Forced Servitude</a:t>
            </a:r>
          </a:p>
          <a:p>
            <a:pPr>
              <a:buClrTx/>
              <a:buFont typeface="+mj-lt"/>
              <a:buAutoNum type="arabicPeriod"/>
            </a:pPr>
            <a:r>
              <a:rPr lang="en-US" sz="3200" b="1" dirty="0"/>
              <a:t>Fear</a:t>
            </a:r>
          </a:p>
          <a:p>
            <a:pPr marL="457200" lvl="1" indent="0">
              <a:buNone/>
            </a:pPr>
            <a:r>
              <a:rPr lang="en-US" sz="3000" b="1" dirty="0">
                <a:solidFill>
                  <a:schemeClr val="accent1"/>
                </a:solidFill>
              </a:rPr>
              <a:t>Matt. 8:12; Mark 9:43-44</a:t>
            </a:r>
          </a:p>
          <a:p>
            <a:pPr marL="457200" lvl="1" indent="0">
              <a:buNone/>
            </a:pPr>
            <a:r>
              <a:rPr lang="en-US" sz="3000" b="1" dirty="0">
                <a:solidFill>
                  <a:schemeClr val="accent1"/>
                </a:solidFill>
              </a:rPr>
              <a:t>Luke 13:3</a:t>
            </a:r>
          </a:p>
          <a:p>
            <a:pPr marL="457200" lvl="1" indent="0">
              <a:buNone/>
            </a:pPr>
            <a:r>
              <a:rPr lang="en-US" sz="3000" b="1" dirty="0">
                <a:solidFill>
                  <a:schemeClr val="accent1"/>
                </a:solidFill>
              </a:rPr>
              <a:t>Acts 2:40; 2 Cor. 5:11</a:t>
            </a:r>
          </a:p>
        </p:txBody>
      </p:sp>
    </p:spTree>
    <p:extLst>
      <p:ext uri="{BB962C8B-B14F-4D97-AF65-F5344CB8AC3E}">
        <p14:creationId xmlns:p14="http://schemas.microsoft.com/office/powerpoint/2010/main" val="3016780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C738F-7B02-6816-8F44-12B931BD9D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C59095-DDFC-F2FF-340A-DF19254833D6}"/>
              </a:ext>
            </a:extLst>
          </p:cNvPr>
          <p:cNvSpPr>
            <a:spLocks noGrp="1"/>
          </p:cNvSpPr>
          <p:nvPr>
            <p:ph type="title"/>
          </p:nvPr>
        </p:nvSpPr>
        <p:spPr/>
        <p:txBody>
          <a:bodyPr>
            <a:normAutofit/>
          </a:bodyPr>
          <a:lstStyle/>
          <a:p>
            <a:r>
              <a:rPr lang="en-US" sz="3800" b="1" dirty="0">
                <a:latin typeface="+mn-lt"/>
              </a:rPr>
              <a:t>Motivations for Obedience</a:t>
            </a:r>
          </a:p>
        </p:txBody>
      </p:sp>
      <p:sp>
        <p:nvSpPr>
          <p:cNvPr id="3" name="Content Placeholder 2">
            <a:extLst>
              <a:ext uri="{FF2B5EF4-FFF2-40B4-BE49-F238E27FC236}">
                <a16:creationId xmlns:a16="http://schemas.microsoft.com/office/drawing/2014/main" id="{A8973129-B6BB-2117-00C0-4B2DD8524C1B}"/>
              </a:ext>
            </a:extLst>
          </p:cNvPr>
          <p:cNvSpPr>
            <a:spLocks noGrp="1"/>
          </p:cNvSpPr>
          <p:nvPr>
            <p:ph idx="1"/>
          </p:nvPr>
        </p:nvSpPr>
        <p:spPr>
          <a:xfrm>
            <a:off x="609599" y="1641988"/>
            <a:ext cx="6347714" cy="4399376"/>
          </a:xfrm>
        </p:spPr>
        <p:txBody>
          <a:bodyPr>
            <a:normAutofit/>
          </a:bodyPr>
          <a:lstStyle/>
          <a:p>
            <a:pPr>
              <a:buClrTx/>
              <a:buFont typeface="+mj-lt"/>
              <a:buAutoNum type="arabicPeriod"/>
            </a:pPr>
            <a:r>
              <a:rPr lang="en-US" sz="3200" b="1" dirty="0"/>
              <a:t>Forced Servitude</a:t>
            </a:r>
          </a:p>
          <a:p>
            <a:pPr>
              <a:buClrTx/>
              <a:buFont typeface="+mj-lt"/>
              <a:buAutoNum type="arabicPeriod"/>
            </a:pPr>
            <a:r>
              <a:rPr lang="en-US" sz="3200" b="1" dirty="0"/>
              <a:t>Fear</a:t>
            </a:r>
          </a:p>
          <a:p>
            <a:pPr>
              <a:buClrTx/>
              <a:buFont typeface="+mj-lt"/>
              <a:buAutoNum type="arabicPeriod"/>
            </a:pPr>
            <a:r>
              <a:rPr lang="en-US" sz="3200" b="1" dirty="0"/>
              <a:t>Faith</a:t>
            </a:r>
          </a:p>
          <a:p>
            <a:pPr marL="457200" lvl="1" indent="0">
              <a:buNone/>
            </a:pPr>
            <a:r>
              <a:rPr lang="en-US" sz="3000" b="1" dirty="0">
                <a:solidFill>
                  <a:schemeClr val="accent1"/>
                </a:solidFill>
              </a:rPr>
              <a:t>Hebrews 11:8-10</a:t>
            </a:r>
          </a:p>
          <a:p>
            <a:pPr marL="457200" lvl="1" indent="0">
              <a:buNone/>
            </a:pPr>
            <a:r>
              <a:rPr lang="en-US" sz="3000" b="1" dirty="0">
                <a:solidFill>
                  <a:schemeClr val="accent1"/>
                </a:solidFill>
              </a:rPr>
              <a:t>Romans 4:19-21</a:t>
            </a:r>
          </a:p>
        </p:txBody>
      </p:sp>
    </p:spTree>
    <p:extLst>
      <p:ext uri="{BB962C8B-B14F-4D97-AF65-F5344CB8AC3E}">
        <p14:creationId xmlns:p14="http://schemas.microsoft.com/office/powerpoint/2010/main" val="725706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36B87-BD5E-0632-8BD2-8291BD1AE0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BF74E1-01D4-7C31-EF22-AEE73B7EFCC5}"/>
              </a:ext>
            </a:extLst>
          </p:cNvPr>
          <p:cNvSpPr>
            <a:spLocks noGrp="1"/>
          </p:cNvSpPr>
          <p:nvPr>
            <p:ph type="title"/>
          </p:nvPr>
        </p:nvSpPr>
        <p:spPr/>
        <p:txBody>
          <a:bodyPr>
            <a:normAutofit/>
          </a:bodyPr>
          <a:lstStyle/>
          <a:p>
            <a:r>
              <a:rPr lang="en-US" sz="3800" b="1" dirty="0">
                <a:latin typeface="+mn-lt"/>
              </a:rPr>
              <a:t>Motivations for Obedience</a:t>
            </a:r>
          </a:p>
        </p:txBody>
      </p:sp>
      <p:sp>
        <p:nvSpPr>
          <p:cNvPr id="3" name="Content Placeholder 2">
            <a:extLst>
              <a:ext uri="{FF2B5EF4-FFF2-40B4-BE49-F238E27FC236}">
                <a16:creationId xmlns:a16="http://schemas.microsoft.com/office/drawing/2014/main" id="{E9CA75C0-E4CB-B4B5-264A-6404E07B20D1}"/>
              </a:ext>
            </a:extLst>
          </p:cNvPr>
          <p:cNvSpPr>
            <a:spLocks noGrp="1"/>
          </p:cNvSpPr>
          <p:nvPr>
            <p:ph idx="1"/>
          </p:nvPr>
        </p:nvSpPr>
        <p:spPr>
          <a:xfrm>
            <a:off x="609599" y="1641988"/>
            <a:ext cx="6347714" cy="4399376"/>
          </a:xfrm>
        </p:spPr>
        <p:txBody>
          <a:bodyPr>
            <a:normAutofit/>
          </a:bodyPr>
          <a:lstStyle/>
          <a:p>
            <a:pPr>
              <a:buClrTx/>
              <a:buFont typeface="+mj-lt"/>
              <a:buAutoNum type="arabicPeriod"/>
            </a:pPr>
            <a:r>
              <a:rPr lang="en-US" sz="3200" b="1" dirty="0"/>
              <a:t>Forced Servitude</a:t>
            </a:r>
          </a:p>
          <a:p>
            <a:pPr>
              <a:buClrTx/>
              <a:buFont typeface="+mj-lt"/>
              <a:buAutoNum type="arabicPeriod"/>
            </a:pPr>
            <a:r>
              <a:rPr lang="en-US" sz="3200" b="1" dirty="0"/>
              <a:t>Fear</a:t>
            </a:r>
          </a:p>
          <a:p>
            <a:pPr>
              <a:buClrTx/>
              <a:buFont typeface="+mj-lt"/>
              <a:buAutoNum type="arabicPeriod"/>
            </a:pPr>
            <a:r>
              <a:rPr lang="en-US" sz="3200" b="1" dirty="0"/>
              <a:t>Faith</a:t>
            </a:r>
          </a:p>
          <a:p>
            <a:pPr>
              <a:buClrTx/>
              <a:buFont typeface="+mj-lt"/>
              <a:buAutoNum type="arabicPeriod"/>
            </a:pPr>
            <a:r>
              <a:rPr lang="en-US" sz="3200" b="1" dirty="0"/>
              <a:t>Hope </a:t>
            </a:r>
          </a:p>
          <a:p>
            <a:pPr marL="457200" lvl="1" indent="0">
              <a:buNone/>
            </a:pPr>
            <a:r>
              <a:rPr lang="en-US" sz="3000" b="1" dirty="0">
                <a:solidFill>
                  <a:schemeClr val="accent1"/>
                </a:solidFill>
              </a:rPr>
              <a:t>Hebrews 11:1; 13</a:t>
            </a:r>
          </a:p>
          <a:p>
            <a:pPr marL="457200" lvl="1" indent="0">
              <a:buNone/>
            </a:pPr>
            <a:r>
              <a:rPr lang="en-US" sz="3000" b="1" dirty="0">
                <a:solidFill>
                  <a:schemeClr val="accent1"/>
                </a:solidFill>
              </a:rPr>
              <a:t>Revelation 22:14</a:t>
            </a:r>
          </a:p>
        </p:txBody>
      </p:sp>
    </p:spTree>
    <p:extLst>
      <p:ext uri="{BB962C8B-B14F-4D97-AF65-F5344CB8AC3E}">
        <p14:creationId xmlns:p14="http://schemas.microsoft.com/office/powerpoint/2010/main" val="546006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404D1-3CEA-4BB2-95DA-AB113BD542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3162E8-F73F-FEBB-23CC-0CAC132C53B4}"/>
              </a:ext>
            </a:extLst>
          </p:cNvPr>
          <p:cNvSpPr>
            <a:spLocks noGrp="1"/>
          </p:cNvSpPr>
          <p:nvPr>
            <p:ph type="title"/>
          </p:nvPr>
        </p:nvSpPr>
        <p:spPr/>
        <p:txBody>
          <a:bodyPr>
            <a:normAutofit/>
          </a:bodyPr>
          <a:lstStyle/>
          <a:p>
            <a:r>
              <a:rPr lang="en-US" sz="3800" b="1" dirty="0">
                <a:latin typeface="+mn-lt"/>
              </a:rPr>
              <a:t>Motivations for Obedience</a:t>
            </a:r>
          </a:p>
        </p:txBody>
      </p:sp>
      <p:sp>
        <p:nvSpPr>
          <p:cNvPr id="3" name="Content Placeholder 2">
            <a:extLst>
              <a:ext uri="{FF2B5EF4-FFF2-40B4-BE49-F238E27FC236}">
                <a16:creationId xmlns:a16="http://schemas.microsoft.com/office/drawing/2014/main" id="{C275CC14-214F-F1E1-30A6-DA3E828337C1}"/>
              </a:ext>
            </a:extLst>
          </p:cNvPr>
          <p:cNvSpPr>
            <a:spLocks noGrp="1"/>
          </p:cNvSpPr>
          <p:nvPr>
            <p:ph idx="1"/>
          </p:nvPr>
        </p:nvSpPr>
        <p:spPr>
          <a:xfrm>
            <a:off x="609599" y="1641988"/>
            <a:ext cx="6347714" cy="4399376"/>
          </a:xfrm>
        </p:spPr>
        <p:txBody>
          <a:bodyPr>
            <a:normAutofit/>
          </a:bodyPr>
          <a:lstStyle/>
          <a:p>
            <a:pPr>
              <a:buClrTx/>
              <a:buFont typeface="+mj-lt"/>
              <a:buAutoNum type="arabicPeriod"/>
            </a:pPr>
            <a:r>
              <a:rPr lang="en-US" sz="3200" b="1" dirty="0"/>
              <a:t>Forced Servitude</a:t>
            </a:r>
          </a:p>
          <a:p>
            <a:pPr>
              <a:buClrTx/>
              <a:buFont typeface="+mj-lt"/>
              <a:buAutoNum type="arabicPeriod"/>
            </a:pPr>
            <a:r>
              <a:rPr lang="en-US" sz="3200" b="1" dirty="0"/>
              <a:t>Fear</a:t>
            </a:r>
          </a:p>
          <a:p>
            <a:pPr>
              <a:buClrTx/>
              <a:buFont typeface="+mj-lt"/>
              <a:buAutoNum type="arabicPeriod"/>
            </a:pPr>
            <a:r>
              <a:rPr lang="en-US" sz="3200" b="1" dirty="0"/>
              <a:t>Faith</a:t>
            </a:r>
          </a:p>
          <a:p>
            <a:pPr>
              <a:buClrTx/>
              <a:buFont typeface="+mj-lt"/>
              <a:buAutoNum type="arabicPeriod"/>
            </a:pPr>
            <a:r>
              <a:rPr lang="en-US" sz="3200" b="1" dirty="0"/>
              <a:t>Hope </a:t>
            </a:r>
          </a:p>
          <a:p>
            <a:pPr marL="457200" lvl="1" indent="0">
              <a:buNone/>
            </a:pPr>
            <a:r>
              <a:rPr lang="en-US" sz="3000" b="1" dirty="0">
                <a:solidFill>
                  <a:schemeClr val="accent1"/>
                </a:solidFill>
              </a:rPr>
              <a:t>Hebrews 11:1; 13</a:t>
            </a:r>
          </a:p>
          <a:p>
            <a:pPr marL="457200" lvl="1" indent="0">
              <a:buNone/>
            </a:pPr>
            <a:r>
              <a:rPr lang="en-US" sz="3000" b="1" dirty="0">
                <a:solidFill>
                  <a:schemeClr val="accent1"/>
                </a:solidFill>
              </a:rPr>
              <a:t>Revelation 22:14</a:t>
            </a:r>
          </a:p>
        </p:txBody>
      </p:sp>
      <p:sp>
        <p:nvSpPr>
          <p:cNvPr id="4" name="Rectangle 3">
            <a:extLst>
              <a:ext uri="{FF2B5EF4-FFF2-40B4-BE49-F238E27FC236}">
                <a16:creationId xmlns:a16="http://schemas.microsoft.com/office/drawing/2014/main" id="{7580E799-F433-7491-6226-2DAC4D2CAA1C}"/>
              </a:ext>
            </a:extLst>
          </p:cNvPr>
          <p:cNvSpPr/>
          <p:nvPr/>
        </p:nvSpPr>
        <p:spPr>
          <a:xfrm>
            <a:off x="2412830" y="2222090"/>
            <a:ext cx="6731171" cy="381927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5" name="TextBox 4">
            <a:extLst>
              <a:ext uri="{FF2B5EF4-FFF2-40B4-BE49-F238E27FC236}">
                <a16:creationId xmlns:a16="http://schemas.microsoft.com/office/drawing/2014/main" id="{B26AC422-A6AB-484B-B699-BBBD0C67E6EE}"/>
              </a:ext>
            </a:extLst>
          </p:cNvPr>
          <p:cNvSpPr txBox="1"/>
          <p:nvPr/>
        </p:nvSpPr>
        <p:spPr>
          <a:xfrm>
            <a:off x="2654711" y="2500671"/>
            <a:ext cx="6105832" cy="32316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“These all died in faith, not having received the promises, but having seen them afar off were assured of them, embraced them and confessed that they were strangers and pilgrims on the earth.”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Hebrews 11:13</a:t>
            </a:r>
          </a:p>
        </p:txBody>
      </p:sp>
    </p:spTree>
    <p:extLst>
      <p:ext uri="{BB962C8B-B14F-4D97-AF65-F5344CB8AC3E}">
        <p14:creationId xmlns:p14="http://schemas.microsoft.com/office/powerpoint/2010/main" val="146690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8C183-ED80-9113-CC6E-D637ACDD2D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036CFF-EB9A-A02F-282B-9C913B698CC6}"/>
              </a:ext>
            </a:extLst>
          </p:cNvPr>
          <p:cNvSpPr>
            <a:spLocks noGrp="1"/>
          </p:cNvSpPr>
          <p:nvPr>
            <p:ph type="title"/>
          </p:nvPr>
        </p:nvSpPr>
        <p:spPr/>
        <p:txBody>
          <a:bodyPr>
            <a:normAutofit/>
          </a:bodyPr>
          <a:lstStyle/>
          <a:p>
            <a:r>
              <a:rPr lang="en-US" sz="3800" b="1" dirty="0">
                <a:latin typeface="+mn-lt"/>
              </a:rPr>
              <a:t>Motivations for Obedience</a:t>
            </a:r>
          </a:p>
        </p:txBody>
      </p:sp>
      <p:sp>
        <p:nvSpPr>
          <p:cNvPr id="3" name="Content Placeholder 2">
            <a:extLst>
              <a:ext uri="{FF2B5EF4-FFF2-40B4-BE49-F238E27FC236}">
                <a16:creationId xmlns:a16="http://schemas.microsoft.com/office/drawing/2014/main" id="{C123CA24-91E8-FFD8-7852-4021DDAE6336}"/>
              </a:ext>
            </a:extLst>
          </p:cNvPr>
          <p:cNvSpPr>
            <a:spLocks noGrp="1"/>
          </p:cNvSpPr>
          <p:nvPr>
            <p:ph idx="1"/>
          </p:nvPr>
        </p:nvSpPr>
        <p:spPr>
          <a:xfrm>
            <a:off x="609599" y="1641988"/>
            <a:ext cx="6347714" cy="4399376"/>
          </a:xfrm>
        </p:spPr>
        <p:txBody>
          <a:bodyPr>
            <a:normAutofit/>
          </a:bodyPr>
          <a:lstStyle/>
          <a:p>
            <a:pPr>
              <a:buClrTx/>
              <a:buFont typeface="+mj-lt"/>
              <a:buAutoNum type="arabicPeriod"/>
            </a:pPr>
            <a:r>
              <a:rPr lang="en-US" sz="3200" b="1" dirty="0"/>
              <a:t>Forced Servitude</a:t>
            </a:r>
          </a:p>
          <a:p>
            <a:pPr>
              <a:buClrTx/>
              <a:buFont typeface="+mj-lt"/>
              <a:buAutoNum type="arabicPeriod"/>
            </a:pPr>
            <a:r>
              <a:rPr lang="en-US" sz="3200" b="1" dirty="0"/>
              <a:t>Fear</a:t>
            </a:r>
          </a:p>
          <a:p>
            <a:pPr>
              <a:buClrTx/>
              <a:buFont typeface="+mj-lt"/>
              <a:buAutoNum type="arabicPeriod"/>
            </a:pPr>
            <a:r>
              <a:rPr lang="en-US" sz="3200" b="1" dirty="0">
                <a:highlight>
                  <a:srgbClr val="FFFF00"/>
                </a:highlight>
              </a:rPr>
              <a:t>Faith</a:t>
            </a:r>
          </a:p>
          <a:p>
            <a:pPr>
              <a:buClrTx/>
              <a:buFont typeface="+mj-lt"/>
              <a:buAutoNum type="arabicPeriod"/>
            </a:pPr>
            <a:r>
              <a:rPr lang="en-US" sz="3200" b="1" dirty="0"/>
              <a:t>Hope </a:t>
            </a:r>
          </a:p>
          <a:p>
            <a:pPr marL="457200" lvl="1" indent="0">
              <a:buNone/>
            </a:pPr>
            <a:r>
              <a:rPr lang="en-US" sz="3000" b="1" dirty="0">
                <a:solidFill>
                  <a:schemeClr val="accent1"/>
                </a:solidFill>
              </a:rPr>
              <a:t>Hebrews 11:1; 13</a:t>
            </a:r>
          </a:p>
          <a:p>
            <a:pPr marL="457200" lvl="1" indent="0">
              <a:buNone/>
            </a:pPr>
            <a:r>
              <a:rPr lang="en-US" sz="3000" b="1" dirty="0">
                <a:solidFill>
                  <a:schemeClr val="accent1"/>
                </a:solidFill>
              </a:rPr>
              <a:t>Revelation 22:14</a:t>
            </a:r>
          </a:p>
        </p:txBody>
      </p:sp>
      <p:sp>
        <p:nvSpPr>
          <p:cNvPr id="4" name="Rectangle 3">
            <a:extLst>
              <a:ext uri="{FF2B5EF4-FFF2-40B4-BE49-F238E27FC236}">
                <a16:creationId xmlns:a16="http://schemas.microsoft.com/office/drawing/2014/main" id="{C2DAC900-A5A0-6D18-90B1-E54E3BBA3689}"/>
              </a:ext>
            </a:extLst>
          </p:cNvPr>
          <p:cNvSpPr/>
          <p:nvPr/>
        </p:nvSpPr>
        <p:spPr>
          <a:xfrm>
            <a:off x="2412830" y="2222090"/>
            <a:ext cx="6731171" cy="381927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5" name="TextBox 4">
            <a:extLst>
              <a:ext uri="{FF2B5EF4-FFF2-40B4-BE49-F238E27FC236}">
                <a16:creationId xmlns:a16="http://schemas.microsoft.com/office/drawing/2014/main" id="{0BD98981-61A0-DD38-C8F4-7E6AA3A63384}"/>
              </a:ext>
            </a:extLst>
          </p:cNvPr>
          <p:cNvSpPr txBox="1"/>
          <p:nvPr/>
        </p:nvSpPr>
        <p:spPr>
          <a:xfrm>
            <a:off x="2654711" y="2500671"/>
            <a:ext cx="6105832" cy="32316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“These all died in faith, not having received the promises, but </a:t>
            </a:r>
            <a:r>
              <a:rPr kumimoji="0" lang="en-US" sz="2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mn-cs"/>
              </a:rPr>
              <a:t>having seen them afar off were assured of them</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embraced them and confessed that they were strangers and pilgrims on the earth.”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Hebrews 11:13</a:t>
            </a:r>
          </a:p>
        </p:txBody>
      </p:sp>
    </p:spTree>
    <p:extLst>
      <p:ext uri="{BB962C8B-B14F-4D97-AF65-F5344CB8AC3E}">
        <p14:creationId xmlns:p14="http://schemas.microsoft.com/office/powerpoint/2010/main" val="4234214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01F41-1EBD-531D-EF6D-449CC12429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F70D8A-3CFE-F87D-3FF9-94D7DD0398B8}"/>
              </a:ext>
            </a:extLst>
          </p:cNvPr>
          <p:cNvSpPr>
            <a:spLocks noGrp="1"/>
          </p:cNvSpPr>
          <p:nvPr>
            <p:ph type="title"/>
          </p:nvPr>
        </p:nvSpPr>
        <p:spPr/>
        <p:txBody>
          <a:bodyPr>
            <a:normAutofit/>
          </a:bodyPr>
          <a:lstStyle/>
          <a:p>
            <a:r>
              <a:rPr lang="en-US" sz="3800" b="1" dirty="0">
                <a:latin typeface="+mn-lt"/>
              </a:rPr>
              <a:t>Motivations for Obedience</a:t>
            </a:r>
          </a:p>
        </p:txBody>
      </p:sp>
      <p:sp>
        <p:nvSpPr>
          <p:cNvPr id="3" name="Content Placeholder 2">
            <a:extLst>
              <a:ext uri="{FF2B5EF4-FFF2-40B4-BE49-F238E27FC236}">
                <a16:creationId xmlns:a16="http://schemas.microsoft.com/office/drawing/2014/main" id="{CC652B5E-9E60-015D-DD67-B81DF9946B7C}"/>
              </a:ext>
            </a:extLst>
          </p:cNvPr>
          <p:cNvSpPr>
            <a:spLocks noGrp="1"/>
          </p:cNvSpPr>
          <p:nvPr>
            <p:ph idx="1"/>
          </p:nvPr>
        </p:nvSpPr>
        <p:spPr>
          <a:xfrm>
            <a:off x="609599" y="1641988"/>
            <a:ext cx="6347714" cy="4399376"/>
          </a:xfrm>
        </p:spPr>
        <p:txBody>
          <a:bodyPr>
            <a:normAutofit/>
          </a:bodyPr>
          <a:lstStyle/>
          <a:p>
            <a:pPr>
              <a:buClrTx/>
              <a:buFont typeface="+mj-lt"/>
              <a:buAutoNum type="arabicPeriod"/>
            </a:pPr>
            <a:r>
              <a:rPr lang="en-US" sz="3200" b="1" dirty="0"/>
              <a:t>Forced Servitude</a:t>
            </a:r>
          </a:p>
          <a:p>
            <a:pPr>
              <a:buClrTx/>
              <a:buFont typeface="+mj-lt"/>
              <a:buAutoNum type="arabicPeriod"/>
            </a:pPr>
            <a:r>
              <a:rPr lang="en-US" sz="3200" b="1" dirty="0"/>
              <a:t>Fear</a:t>
            </a:r>
          </a:p>
          <a:p>
            <a:pPr>
              <a:buClrTx/>
              <a:buFont typeface="+mj-lt"/>
              <a:buAutoNum type="arabicPeriod"/>
            </a:pPr>
            <a:r>
              <a:rPr lang="en-US" sz="3200" b="1" dirty="0">
                <a:highlight>
                  <a:srgbClr val="FFFF00"/>
                </a:highlight>
              </a:rPr>
              <a:t>Faith</a:t>
            </a:r>
          </a:p>
          <a:p>
            <a:pPr>
              <a:buClrTx/>
              <a:buFont typeface="+mj-lt"/>
              <a:buAutoNum type="arabicPeriod"/>
            </a:pPr>
            <a:r>
              <a:rPr lang="en-US" sz="3200" b="1" dirty="0">
                <a:highlight>
                  <a:srgbClr val="00FFFF"/>
                </a:highlight>
              </a:rPr>
              <a:t>Hope</a:t>
            </a:r>
            <a:r>
              <a:rPr lang="en-US" sz="3200" b="1" dirty="0"/>
              <a:t> </a:t>
            </a:r>
          </a:p>
          <a:p>
            <a:pPr marL="457200" lvl="1" indent="0">
              <a:buNone/>
            </a:pPr>
            <a:r>
              <a:rPr lang="en-US" sz="3000" b="1" dirty="0">
                <a:solidFill>
                  <a:schemeClr val="accent1"/>
                </a:solidFill>
              </a:rPr>
              <a:t>Hebrews 11:1; 13</a:t>
            </a:r>
          </a:p>
          <a:p>
            <a:pPr marL="457200" lvl="1" indent="0">
              <a:buNone/>
            </a:pPr>
            <a:r>
              <a:rPr lang="en-US" sz="3000" b="1" dirty="0">
                <a:solidFill>
                  <a:schemeClr val="accent1"/>
                </a:solidFill>
              </a:rPr>
              <a:t>Revelation 22:14</a:t>
            </a:r>
          </a:p>
        </p:txBody>
      </p:sp>
      <p:sp>
        <p:nvSpPr>
          <p:cNvPr id="4" name="Rectangle 3">
            <a:extLst>
              <a:ext uri="{FF2B5EF4-FFF2-40B4-BE49-F238E27FC236}">
                <a16:creationId xmlns:a16="http://schemas.microsoft.com/office/drawing/2014/main" id="{05AD9554-D0A5-9286-2F46-FE45A6BB96C9}"/>
              </a:ext>
            </a:extLst>
          </p:cNvPr>
          <p:cNvSpPr/>
          <p:nvPr/>
        </p:nvSpPr>
        <p:spPr>
          <a:xfrm>
            <a:off x="2412830" y="2222090"/>
            <a:ext cx="6731171" cy="381927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5" name="TextBox 4">
            <a:extLst>
              <a:ext uri="{FF2B5EF4-FFF2-40B4-BE49-F238E27FC236}">
                <a16:creationId xmlns:a16="http://schemas.microsoft.com/office/drawing/2014/main" id="{CCD21688-C5D9-4CD9-28B1-2EDBBB911C18}"/>
              </a:ext>
            </a:extLst>
          </p:cNvPr>
          <p:cNvSpPr txBox="1"/>
          <p:nvPr/>
        </p:nvSpPr>
        <p:spPr>
          <a:xfrm>
            <a:off x="2654711" y="2500671"/>
            <a:ext cx="6105832" cy="32316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“These all died in faith, not having received the promises, but </a:t>
            </a:r>
            <a:r>
              <a:rPr kumimoji="0" lang="en-US" sz="2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mn-cs"/>
              </a:rPr>
              <a:t>having seen them afar off were assured of them</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a:ln>
                  <a:noFill/>
                </a:ln>
                <a:solidFill>
                  <a:prstClr val="black"/>
                </a:solidFill>
                <a:effectLst/>
                <a:highlight>
                  <a:srgbClr val="00FFFF"/>
                </a:highlight>
                <a:uLnTx/>
                <a:uFillTx/>
                <a:latin typeface="Trebuchet MS" panose="020B0603020202020204"/>
                <a:ea typeface="+mn-ea"/>
                <a:cs typeface="+mn-cs"/>
              </a:rPr>
              <a:t>embraced them </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and confessed that they were strangers and pilgrims on the earth.”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Hebrews 11:13</a:t>
            </a:r>
          </a:p>
        </p:txBody>
      </p:sp>
    </p:spTree>
    <p:extLst>
      <p:ext uri="{BB962C8B-B14F-4D97-AF65-F5344CB8AC3E}">
        <p14:creationId xmlns:p14="http://schemas.microsoft.com/office/powerpoint/2010/main" val="4175228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1369</TotalTime>
  <Words>250</Words>
  <Application>Microsoft Office PowerPoint</Application>
  <PresentationFormat>On-screen Show (4:3)</PresentationFormat>
  <Paragraphs>68</Paragraphs>
  <Slides>12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Aptos</vt:lpstr>
      <vt:lpstr>Aptos Display</vt:lpstr>
      <vt:lpstr>Arial</vt:lpstr>
      <vt:lpstr>Calibri</vt:lpstr>
      <vt:lpstr>Trebuchet MS</vt:lpstr>
      <vt:lpstr>Wingdings 3</vt:lpstr>
      <vt:lpstr>4_Office Theme</vt:lpstr>
      <vt:lpstr>Facet</vt:lpstr>
      <vt:lpstr>PowerPoint Presentation</vt:lpstr>
      <vt:lpstr>Motivations for Obedience</vt:lpstr>
      <vt:lpstr>Motivations for Obedience</vt:lpstr>
      <vt:lpstr>Motivations for Obedience</vt:lpstr>
      <vt:lpstr>Motivations for Obedience</vt:lpstr>
      <vt:lpstr>Motivations for Obedience</vt:lpstr>
      <vt:lpstr>Motivations for Obedience</vt:lpstr>
      <vt:lpstr>Motivations for Obedience</vt:lpstr>
      <vt:lpstr>Motivations for Obedience</vt:lpstr>
      <vt:lpstr>Motivations for Obedience</vt:lpstr>
      <vt:lpstr>Motivations for Obedience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84</cp:revision>
  <dcterms:created xsi:type="dcterms:W3CDTF">2008-03-16T18:22:36Z</dcterms:created>
  <dcterms:modified xsi:type="dcterms:W3CDTF">2024-12-15T18:35:55Z</dcterms:modified>
</cp:coreProperties>
</file>