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</p:sldMasterIdLst>
  <p:notesMasterIdLst>
    <p:notesMasterId r:id="rId25"/>
  </p:notesMasterIdLst>
  <p:sldIdLst>
    <p:sldId id="256" r:id="rId3"/>
    <p:sldId id="258" r:id="rId4"/>
    <p:sldId id="261" r:id="rId5"/>
    <p:sldId id="678" r:id="rId6"/>
    <p:sldId id="270" r:id="rId7"/>
    <p:sldId id="269" r:id="rId8"/>
    <p:sldId id="679" r:id="rId9"/>
    <p:sldId id="271" r:id="rId10"/>
    <p:sldId id="272" r:id="rId11"/>
    <p:sldId id="273" r:id="rId12"/>
    <p:sldId id="275" r:id="rId13"/>
    <p:sldId id="274" r:id="rId14"/>
    <p:sldId id="276" r:id="rId15"/>
    <p:sldId id="279" r:id="rId16"/>
    <p:sldId id="277" r:id="rId17"/>
    <p:sldId id="278" r:id="rId18"/>
    <p:sldId id="280" r:id="rId19"/>
    <p:sldId id="281" r:id="rId20"/>
    <p:sldId id="282" r:id="rId21"/>
    <p:sldId id="283" r:id="rId22"/>
    <p:sldId id="680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" id="{ABD5E9EE-E79A-42ED-AA6A-24EF3777B493}">
          <p14:sldIdLst>
            <p14:sldId id="256"/>
            <p14:sldId id="258"/>
            <p14:sldId id="261"/>
            <p14:sldId id="678"/>
            <p14:sldId id="270"/>
            <p14:sldId id="269"/>
            <p14:sldId id="679"/>
            <p14:sldId id="271"/>
            <p14:sldId id="272"/>
            <p14:sldId id="273"/>
            <p14:sldId id="275"/>
            <p14:sldId id="274"/>
            <p14:sldId id="276"/>
            <p14:sldId id="279"/>
            <p14:sldId id="277"/>
            <p14:sldId id="278"/>
            <p14:sldId id="280"/>
            <p14:sldId id="281"/>
            <p14:sldId id="282"/>
            <p14:sldId id="283"/>
            <p14:sldId id="68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49" d="100"/>
          <a:sy n="49" d="100"/>
        </p:scale>
        <p:origin x="53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epner" userId="77e86300bfaa4522" providerId="LiveId" clId="{4006C177-0315-4E82-95FE-4CED7487BDA7}"/>
    <pc:docChg chg="delSld delMainMaster modSection">
      <pc:chgData name="Michael Hepner" userId="77e86300bfaa4522" providerId="LiveId" clId="{4006C177-0315-4E82-95FE-4CED7487BDA7}" dt="2024-12-09T16:20:46.753" v="1" actId="47"/>
      <pc:docMkLst>
        <pc:docMk/>
      </pc:docMkLst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257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259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260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262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263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266"/>
        </pc:sldMkLst>
      </pc:sldChg>
      <pc:sldChg chg="del">
        <pc:chgData name="Michael Hepner" userId="77e86300bfaa4522" providerId="LiveId" clId="{4006C177-0315-4E82-95FE-4CED7487BDA7}" dt="2024-12-09T16:20:46.753" v="1" actId="47"/>
        <pc:sldMkLst>
          <pc:docMk/>
          <pc:sldMk cId="1118476059" sldId="267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268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688224176" sldId="574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2589626861" sldId="677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681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682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683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684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685"/>
        </pc:sldMkLst>
      </pc:sldChg>
      <pc:sldChg chg="del">
        <pc:chgData name="Michael Hepner" userId="77e86300bfaa4522" providerId="LiveId" clId="{4006C177-0315-4E82-95FE-4CED7487BDA7}" dt="2024-12-09T16:20:42.990" v="0" actId="47"/>
        <pc:sldMkLst>
          <pc:docMk/>
          <pc:sldMk cId="0" sldId="686"/>
        </pc:sldMkLst>
      </pc:sldChg>
      <pc:sldMasterChg chg="del delSldLayout">
        <pc:chgData name="Michael Hepner" userId="77e86300bfaa4522" providerId="LiveId" clId="{4006C177-0315-4E82-95FE-4CED7487BDA7}" dt="2024-12-09T16:20:42.990" v="0" actId="47"/>
        <pc:sldMasterMkLst>
          <pc:docMk/>
          <pc:sldMasterMk cId="1052079603" sldId="2147483796"/>
        </pc:sldMasterMkLst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253350896" sldId="2147483797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889819658" sldId="2147483798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3770833279" sldId="2147483799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1476461696" sldId="2147483800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1980950733" sldId="2147483801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1794142885" sldId="2147483802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2768499517" sldId="2147483803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4154540096" sldId="2147483804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1682723616" sldId="2147483805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310804194" sldId="2147483806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1052079603" sldId="2147483796"/>
            <pc:sldLayoutMk cId="2048686460" sldId="2147483807"/>
          </pc:sldLayoutMkLst>
        </pc:sldLayoutChg>
      </pc:sldMasterChg>
      <pc:sldMasterChg chg="del delSldLayout">
        <pc:chgData name="Michael Hepner" userId="77e86300bfaa4522" providerId="LiveId" clId="{4006C177-0315-4E82-95FE-4CED7487BDA7}" dt="2024-12-09T16:20:42.990" v="0" actId="47"/>
        <pc:sldMasterMkLst>
          <pc:docMk/>
          <pc:sldMasterMk cId="2199746611" sldId="2147483824"/>
        </pc:sldMasterMkLst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3865450692" sldId="2147483825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1439407590" sldId="2147483826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2722244110" sldId="2147483827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799050834" sldId="2147483828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1464698684" sldId="2147483829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275136844" sldId="2147483830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2940816096" sldId="2147483831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659410464" sldId="2147483832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2925492778" sldId="2147483833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2556881130" sldId="2147483834"/>
          </pc:sldLayoutMkLst>
        </pc:sldLayoutChg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2199746611" sldId="2147483824"/>
            <pc:sldLayoutMk cId="2873645978" sldId="2147483835"/>
          </pc:sldLayoutMkLst>
        </pc:sldLayoutChg>
      </pc:sldMasterChg>
      <pc:sldMasterChg chg="del delSldLayout">
        <pc:chgData name="Michael Hepner" userId="77e86300bfaa4522" providerId="LiveId" clId="{4006C177-0315-4E82-95FE-4CED7487BDA7}" dt="2024-12-09T16:20:42.990" v="0" actId="47"/>
        <pc:sldMasterMkLst>
          <pc:docMk/>
          <pc:sldMasterMk cId="4169310216" sldId="2147483866"/>
        </pc:sldMasterMkLst>
        <pc:sldLayoutChg chg="del">
          <pc:chgData name="Michael Hepner" userId="77e86300bfaa4522" providerId="LiveId" clId="{4006C177-0315-4E82-95FE-4CED7487BDA7}" dt="2024-12-09T16:20:42.990" v="0" actId="47"/>
          <pc:sldLayoutMkLst>
            <pc:docMk/>
            <pc:sldMasterMk cId="4169310216" sldId="2147483866"/>
            <pc:sldLayoutMk cId="2701921701" sldId="21474838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00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6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63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76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92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39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7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1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44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0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6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0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1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4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0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9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2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6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31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5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5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5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39E416-B14B-4D4E-8147-16D3E64A481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58C18-0B71-42AB-B740-9D172E739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1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F9B4-1989-2E49-122D-355B69EE0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79914"/>
            <a:ext cx="7772400" cy="20337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Five Characteristics of the Prudent Person</a:t>
            </a:r>
          </a:p>
        </p:txBody>
      </p:sp>
      <p:pic>
        <p:nvPicPr>
          <p:cNvPr id="1026" name="Picture 2" descr="Six Categories in Proverbs - Counseling One Another">
            <a:extLst>
              <a:ext uri="{FF2B5EF4-FFF2-40B4-BE49-F238E27FC236}">
                <a16:creationId xmlns:a16="http://schemas.microsoft.com/office/drawing/2014/main" id="{8672B19F-657C-36D6-B47D-6B7E8F8D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423162"/>
            <a:ext cx="7772401" cy="272461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6EBD1-2A90-0DEF-BF18-58E1D709F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21DE-03A9-2B9F-2AB9-3D9C5066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Will Listen to and Receive </a:t>
            </a:r>
            <a:br>
              <a:rPr lang="en-US" b="1" dirty="0"/>
            </a:br>
            <a:r>
              <a:rPr lang="en-US" b="1" dirty="0"/>
              <a:t>     Correction and Rebuke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02D62-7865-ACC4-099C-4C1C1FF46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6619"/>
            <a:ext cx="7886700" cy="422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“A fool despises his father’s instruction, but he who receives correction is prudent.”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15:5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EF5E8B-F24C-6E43-587B-BB1B52C9BA27}"/>
              </a:ext>
            </a:extLst>
          </p:cNvPr>
          <p:cNvSpPr/>
          <p:nvPr/>
        </p:nvSpPr>
        <p:spPr>
          <a:xfrm>
            <a:off x="4021394" y="3283974"/>
            <a:ext cx="4493956" cy="3208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33253-3F00-40F7-ED56-DFA38C8EFE54}"/>
              </a:ext>
            </a:extLst>
          </p:cNvPr>
          <p:cNvSpPr txBox="1"/>
          <p:nvPr/>
        </p:nvSpPr>
        <p:spPr>
          <a:xfrm>
            <a:off x="4227871" y="3429000"/>
            <a:ext cx="40803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“The way of a fool is right in his own eyes, but he who heeds counsel is wise.”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Proverbs 12:15</a:t>
            </a:r>
          </a:p>
        </p:txBody>
      </p:sp>
    </p:spTree>
    <p:extLst>
      <p:ext uri="{BB962C8B-B14F-4D97-AF65-F5344CB8AC3E}">
        <p14:creationId xmlns:p14="http://schemas.microsoft.com/office/powerpoint/2010/main" val="4177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38F91-4A45-BC12-2C04-3C584D17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85AF-CE44-B71B-A8A3-1E497BD0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Will Listen to and Receive </a:t>
            </a:r>
            <a:br>
              <a:rPr lang="en-US" b="1" dirty="0"/>
            </a:br>
            <a:r>
              <a:rPr lang="en-US" b="1" dirty="0"/>
              <a:t>     Correction and Rebuke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664FC-C4F2-41AE-F826-8A78184E1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5401"/>
            <a:ext cx="3697544" cy="401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“Though you grind a fool in a mortar with a pestle along with crushed grain, yet his foolishness will not depart from him.” </a:t>
            </a:r>
          </a:p>
          <a:p>
            <a:pPr marL="0" indent="0">
              <a:buNone/>
            </a:pPr>
            <a:r>
              <a:rPr lang="en-US" sz="3200" dirty="0"/>
              <a:t>Proverbs 27:22</a:t>
            </a:r>
          </a:p>
        </p:txBody>
      </p:sp>
      <p:pic>
        <p:nvPicPr>
          <p:cNvPr id="1026" name="Picture 2" descr="What does Proverbs 27:22 mean? | Bible Art">
            <a:extLst>
              <a:ext uri="{FF2B5EF4-FFF2-40B4-BE49-F238E27FC236}">
                <a16:creationId xmlns:a16="http://schemas.microsoft.com/office/drawing/2014/main" id="{21FD32CD-803B-E837-2199-A5918085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19" y="2165402"/>
            <a:ext cx="4011561" cy="40115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DC20B-D7A7-D049-9B1C-5836E73C4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D115-1691-C87A-51F4-62F3D4A6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Will Listen to and Receive </a:t>
            </a:r>
            <a:br>
              <a:rPr lang="en-US" b="1" dirty="0"/>
            </a:br>
            <a:r>
              <a:rPr lang="en-US" b="1" dirty="0"/>
              <a:t>     Correction and Rebuke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D6CB7-525A-CC67-247C-D9B6A869E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6619"/>
            <a:ext cx="7886700" cy="422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“A word fitly spoken is like apples of gold in settings of silver. Like an earring of gold and an ornament of fine gold is a wise rebuker to an obedient ear.”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25:11-12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3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7B28B-AC6C-AFF8-A2A0-76B6703B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BB33-2DF0-4A4F-9857-83027B56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/>
              <a:t>3. Always Thinks Before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B171E-455F-AC82-9A82-F0174592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6619"/>
            <a:ext cx="7886700" cy="422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“A prudent man conceals knowledge, but the heart of fools proclaims foolishness.”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12:23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4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A20C0-1991-0B8C-A332-27DD721A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8127-5738-8342-40AC-16C3626C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/>
              <a:t>3. Always Thinks Before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05E4-F942-DF3A-9851-9BB05ED66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6619"/>
            <a:ext cx="7886700" cy="422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“A prudent man conceals knowledge, but the heart of fools proclaims foolishness.”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12:23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11B47D-317E-125B-9D72-680425CB2105}"/>
              </a:ext>
            </a:extLst>
          </p:cNvPr>
          <p:cNvSpPr/>
          <p:nvPr/>
        </p:nvSpPr>
        <p:spPr>
          <a:xfrm>
            <a:off x="4021394" y="3283974"/>
            <a:ext cx="4493956" cy="3208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5CF2F-4573-E1E8-DFE6-32A2BEB22BD3}"/>
              </a:ext>
            </a:extLst>
          </p:cNvPr>
          <p:cNvSpPr txBox="1"/>
          <p:nvPr/>
        </p:nvSpPr>
        <p:spPr>
          <a:xfrm>
            <a:off x="4227871" y="3429000"/>
            <a:ext cx="4080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“A fool vents all his feelings, but a wise man holds them back.”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Proverbs 29:11</a:t>
            </a:r>
          </a:p>
        </p:txBody>
      </p:sp>
    </p:spTree>
    <p:extLst>
      <p:ext uri="{BB962C8B-B14F-4D97-AF65-F5344CB8AC3E}">
        <p14:creationId xmlns:p14="http://schemas.microsoft.com/office/powerpoint/2010/main" val="23468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CFCFB-DAB1-95E0-A9AA-3AE5E93D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B9D2-A9FE-E668-52BA-B25736A0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/>
              <a:t>3. Always Thinks Before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0D55-3CFF-ACB7-190D-A7015354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6619"/>
            <a:ext cx="7886700" cy="422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“A prudent man conceals knowledge, but the heart of fools proclaims foolishness.”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12:23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C8D56B-EE2F-3DB8-92DE-484B9F91D6B0}"/>
              </a:ext>
            </a:extLst>
          </p:cNvPr>
          <p:cNvSpPr/>
          <p:nvPr/>
        </p:nvSpPr>
        <p:spPr>
          <a:xfrm>
            <a:off x="4021394" y="3283974"/>
            <a:ext cx="4493956" cy="3208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6EB66-F7A8-7D26-A084-FA4E1644C2E2}"/>
              </a:ext>
            </a:extLst>
          </p:cNvPr>
          <p:cNvSpPr txBox="1"/>
          <p:nvPr/>
        </p:nvSpPr>
        <p:spPr>
          <a:xfrm>
            <a:off x="4227871" y="3429000"/>
            <a:ext cx="40803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“So then, my beloved brethren, let every man be swift to hear, slow to speak, slow to wrath.”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James 1:19</a:t>
            </a:r>
          </a:p>
        </p:txBody>
      </p:sp>
    </p:spTree>
    <p:extLst>
      <p:ext uri="{BB962C8B-B14F-4D97-AF65-F5344CB8AC3E}">
        <p14:creationId xmlns:p14="http://schemas.microsoft.com/office/powerpoint/2010/main" val="27611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978DA-FFCB-D2F1-8D4C-60AB4941D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9E0A-C3BA-B8D3-1F04-100BEC11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/>
              <a:t>3. Always Thinks Before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BF1F7-544C-F491-6626-99EBA7DB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6619"/>
            <a:ext cx="7886700" cy="422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“A prudent man conceals knowledge, but the heart of fools proclaims foolishness.”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12:23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72666E-8E4C-D0FD-B345-E61622581591}"/>
              </a:ext>
            </a:extLst>
          </p:cNvPr>
          <p:cNvSpPr/>
          <p:nvPr/>
        </p:nvSpPr>
        <p:spPr>
          <a:xfrm>
            <a:off x="4021394" y="3283974"/>
            <a:ext cx="4493956" cy="3208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E0097-2968-08A3-09BF-3778C8451AE2}"/>
              </a:ext>
            </a:extLst>
          </p:cNvPr>
          <p:cNvSpPr txBox="1"/>
          <p:nvPr/>
        </p:nvSpPr>
        <p:spPr>
          <a:xfrm>
            <a:off x="4227871" y="3429000"/>
            <a:ext cx="40803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“He who answers a matter before he hears it, it is folly and shame to him.”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Proverbs 18:13</a:t>
            </a:r>
          </a:p>
        </p:txBody>
      </p:sp>
    </p:spTree>
    <p:extLst>
      <p:ext uri="{BB962C8B-B14F-4D97-AF65-F5344CB8AC3E}">
        <p14:creationId xmlns:p14="http://schemas.microsoft.com/office/powerpoint/2010/main" val="7822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7333E-D2A5-F529-E926-EF83B54BE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E6D6-9CE9-FDFE-9A2D-559DE60E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/>
              <a:t>3. Always Thinks Before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E5DD5-8E7E-CB77-E285-1A77CBD03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6619"/>
            <a:ext cx="7886700" cy="422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“He who has knowledge spares his words, and a man of understanding is of a calm spirit. Even a fool is counted wise when he holds his peace; when he shuts his lips, he is considered perceptive.”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17:27-28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2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5BA12-D9C9-3736-EB2B-E47A76466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2DD8-8A31-F4F4-AC19-97D06639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Always Thinks Before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3900E-3417-7125-FB19-D1CFF566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6619"/>
            <a:ext cx="7886700" cy="422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“The simple believes everything, but the prudent gives thought to his steps. One who is wise is cautious and turns away from evil, but a fool is reckless and careless.”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14:15-16, ESV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68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1D2AD-B3CB-E633-976C-436AE55C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C2BC-D3F8-9C9B-3A13-D631086F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Always Thinks Before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23809-97AA-D37A-23ED-B4FEC89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1417"/>
            <a:ext cx="3019118" cy="391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“Every prudent man acts with knowledge, but a fool lays open his folly.”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13:16</a:t>
            </a:r>
          </a:p>
          <a:p>
            <a:endParaRPr lang="en-US" sz="3200" dirty="0"/>
          </a:p>
        </p:txBody>
      </p:sp>
      <p:pic>
        <p:nvPicPr>
          <p:cNvPr id="2050" name="Picture 2" descr="merchants in an ancient roman road, in 4k HD quality">
            <a:extLst>
              <a:ext uri="{FF2B5EF4-FFF2-40B4-BE49-F238E27FC236}">
                <a16:creationId xmlns:a16="http://schemas.microsoft.com/office/drawing/2014/main" id="{70292B0F-F75E-6415-07F1-4FC2BE0BD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025" y="2261417"/>
            <a:ext cx="4560325" cy="37215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775E-906D-E2C3-8081-AA0219E8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B8D62-049F-31FA-05E6-84758D21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aruwm</a:t>
            </a:r>
            <a:r>
              <a:rPr lang="en-US" dirty="0"/>
              <a:t> - “shrewd, sensible”</a:t>
            </a:r>
          </a:p>
          <a:p>
            <a:r>
              <a:rPr lang="en-US" dirty="0"/>
              <a:t>It is a root word with both positive (</a:t>
            </a:r>
            <a:r>
              <a:rPr lang="en-US" i="1" dirty="0"/>
              <a:t>prudent</a:t>
            </a:r>
            <a:r>
              <a:rPr lang="en-US" dirty="0"/>
              <a:t>) and negative (</a:t>
            </a:r>
            <a:r>
              <a:rPr lang="en-US" i="1" dirty="0"/>
              <a:t>shrewdness</a:t>
            </a:r>
            <a:r>
              <a:rPr lang="en-US" dirty="0"/>
              <a:t>) connotations. </a:t>
            </a:r>
          </a:p>
          <a:p>
            <a:endParaRPr lang="en-US" dirty="0"/>
          </a:p>
          <a:p>
            <a:r>
              <a:rPr lang="en-US" dirty="0"/>
              <a:t>prudent - capable of exercising sound judgment in practical matters, esp. as concerns one’s own interests; cautious or discrete in conduct </a:t>
            </a:r>
            <a:r>
              <a:rPr lang="en-US" sz="2400" dirty="0"/>
              <a:t>(Webster’s Dictionary).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36315-583B-9446-9E3E-739711B00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1888-F88D-3382-E85A-A9110200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5. Will Control Their Temper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6F8D3-15DB-F9AD-4172-C4CA8B77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9471"/>
            <a:ext cx="7886700" cy="4387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Proverbs 12:16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“A fool’s wrath is known at once, but a prudent man covers shame” (NKJV).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“A fool’s anger is known at once, but a prudent man conceals dishonor” (NASU).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“The vexation of a fool is known at once, but the prudent ignores an insult” (ESV). </a:t>
            </a:r>
          </a:p>
        </p:txBody>
      </p:sp>
    </p:spTree>
    <p:extLst>
      <p:ext uri="{BB962C8B-B14F-4D97-AF65-F5344CB8AC3E}">
        <p14:creationId xmlns:p14="http://schemas.microsoft.com/office/powerpoint/2010/main" val="41171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0E43E-5BA7-4653-B65B-D2F2955B7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DD4A-8CC6-9D52-39CC-73ED17DE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Prudent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CF4BA-847E-8686-DC32-1E30447A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Always Seeks to Learn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Will Listen to and Receive Correction and Rebuke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Always Thinks Before They Speak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Always Thinks Before They Act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Controls Their Temper</a:t>
            </a:r>
          </a:p>
        </p:txBody>
      </p:sp>
    </p:spTree>
    <p:extLst>
      <p:ext uri="{BB962C8B-B14F-4D97-AF65-F5344CB8AC3E}">
        <p14:creationId xmlns:p14="http://schemas.microsoft.com/office/powerpoint/2010/main" val="4650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C9EF-DE40-8435-D5A8-CBD69067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Always Seeks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9F78C-EE2A-9959-56E7-245A2DB53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“The heart of the prudent acquires knowledge, and the ear of the wise seeks knowledge.”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18:15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6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91F40-8C20-9E78-B725-C1241761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EB46-77AD-3020-D684-337BD647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Always Seeks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31D94-433D-07E9-B212-9A41492C7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“The heart of the prudent acquires knowledge, and the ear of the wise seeks knowledge.”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18:15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F2DBC6-EC39-C432-9F49-A4A04564A56D}"/>
              </a:ext>
            </a:extLst>
          </p:cNvPr>
          <p:cNvSpPr/>
          <p:nvPr/>
        </p:nvSpPr>
        <p:spPr>
          <a:xfrm>
            <a:off x="4021394" y="3283974"/>
            <a:ext cx="4493956" cy="3208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9F791-6961-C6C0-5B69-EBE7750275D7}"/>
              </a:ext>
            </a:extLst>
          </p:cNvPr>
          <p:cNvSpPr txBox="1"/>
          <p:nvPr/>
        </p:nvSpPr>
        <p:spPr>
          <a:xfrm>
            <a:off x="4227871" y="3429000"/>
            <a:ext cx="40803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“A wise man will hear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increase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learning, and a man of understanding will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wise counsel.”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Proverbs 1:5</a:t>
            </a:r>
          </a:p>
        </p:txBody>
      </p:sp>
    </p:spTree>
    <p:extLst>
      <p:ext uri="{BB962C8B-B14F-4D97-AF65-F5344CB8AC3E}">
        <p14:creationId xmlns:p14="http://schemas.microsoft.com/office/powerpoint/2010/main" val="40943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2FBFA-6A8E-99E0-7CC1-016E8C7C8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4D96-C2DA-7F69-1089-082213F9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Always Seeks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163DA-5556-CEAA-331E-C85DEDAEB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“The heart of the prudent acquires knowledge, and the ear of the wise seeks knowledge.”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18:15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B6CBBC-A50D-3F42-9D05-51D49085C323}"/>
              </a:ext>
            </a:extLst>
          </p:cNvPr>
          <p:cNvSpPr/>
          <p:nvPr/>
        </p:nvSpPr>
        <p:spPr>
          <a:xfrm>
            <a:off x="4021394" y="3283974"/>
            <a:ext cx="4493956" cy="3208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7A3AE-9B66-36C8-6E3B-E0FD6E930C58}"/>
              </a:ext>
            </a:extLst>
          </p:cNvPr>
          <p:cNvSpPr txBox="1"/>
          <p:nvPr/>
        </p:nvSpPr>
        <p:spPr>
          <a:xfrm>
            <a:off x="4227871" y="3429000"/>
            <a:ext cx="40803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“Wisdom is the principal thing; therefore get wisdom. And in all your getting, get understanding.”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Proverbs 4:7</a:t>
            </a:r>
          </a:p>
        </p:txBody>
      </p:sp>
    </p:spTree>
    <p:extLst>
      <p:ext uri="{BB962C8B-B14F-4D97-AF65-F5344CB8AC3E}">
        <p14:creationId xmlns:p14="http://schemas.microsoft.com/office/powerpoint/2010/main" val="12180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D1982-3F8C-5FE2-0423-121E9CF8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48BB-B06A-0F55-9F65-F678BC6E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Always Seeks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975F-8EA9-8AB1-8437-16C02F35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“The heart of the prudent acquires knowledge, and the ear of the wise seeks knowledge.”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18:15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29A0F5-C47C-A52D-EEE3-19D659E62995}"/>
              </a:ext>
            </a:extLst>
          </p:cNvPr>
          <p:cNvSpPr/>
          <p:nvPr/>
        </p:nvSpPr>
        <p:spPr>
          <a:xfrm>
            <a:off x="4021394" y="3283974"/>
            <a:ext cx="4493956" cy="3208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E7C6A-F281-99BF-AE53-1A521CBFEF7A}"/>
              </a:ext>
            </a:extLst>
          </p:cNvPr>
          <p:cNvSpPr txBox="1"/>
          <p:nvPr/>
        </p:nvSpPr>
        <p:spPr>
          <a:xfrm>
            <a:off x="4227871" y="3429000"/>
            <a:ext cx="40803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“A fool has no delight in understanding, but in expressing his own heart.”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Proverbs 18:2</a:t>
            </a:r>
          </a:p>
        </p:txBody>
      </p:sp>
    </p:spTree>
    <p:extLst>
      <p:ext uri="{BB962C8B-B14F-4D97-AF65-F5344CB8AC3E}">
        <p14:creationId xmlns:p14="http://schemas.microsoft.com/office/powerpoint/2010/main" val="3009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C521-8D25-55E3-0A58-D32FD421D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010E-9136-5C6E-E6EA-4B74BCAB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Always Seeks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DACB-5F28-B356-6E94-7D9CACC7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“The </a:t>
            </a:r>
            <a:r>
              <a:rPr lang="en-US" sz="3200" dirty="0">
                <a:highlight>
                  <a:srgbClr val="FFFF00"/>
                </a:highlight>
              </a:rPr>
              <a:t>heart</a:t>
            </a:r>
            <a:r>
              <a:rPr lang="en-US" sz="3200" dirty="0"/>
              <a:t> of the prudent acquires knowledge, and the </a:t>
            </a:r>
            <a:r>
              <a:rPr lang="en-US" sz="3200" dirty="0">
                <a:highlight>
                  <a:srgbClr val="FFFF00"/>
                </a:highlight>
              </a:rPr>
              <a:t>ear</a:t>
            </a:r>
            <a:r>
              <a:rPr lang="en-US" sz="3200" dirty="0"/>
              <a:t> of the wise seeks knowledge.”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18:15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42AA6-61D4-AF3B-6E7A-5F3DE817F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DC9F-3CD2-D560-10F9-E31192B4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Always Seeks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BBFF9-16EA-D1B0-6171-C35518CC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“The heart of him who has understanding seeks knowledge, but the mouth of fools feeds on foolishness.”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15:14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61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B6D2E-721D-F5FD-BABB-47697FBF7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C60F-80A0-A98A-A622-319AE57A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Will Listen to and Receive </a:t>
            </a:r>
            <a:br>
              <a:rPr lang="en-US" b="1" dirty="0"/>
            </a:br>
            <a:r>
              <a:rPr lang="en-US" b="1" dirty="0"/>
              <a:t>     Correction and Rebuke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4E55-E696-B833-57E8-F44FFEEA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6619"/>
            <a:ext cx="7886700" cy="4220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“A fool despises his father’s instruction, but he who receives correction is prudent.”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Proverbs 15:5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24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6738</TotalTime>
  <Words>846</Words>
  <Application>Microsoft Office PowerPoint</Application>
  <PresentationFormat>On-screen Show (4:3)</PresentationFormat>
  <Paragraphs>129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Century Gothic</vt:lpstr>
      <vt:lpstr>Wingdings 3</vt:lpstr>
      <vt:lpstr>2_Ion Boardroom</vt:lpstr>
      <vt:lpstr>Office Theme</vt:lpstr>
      <vt:lpstr>The Five Characteristics of the Prudent Person</vt:lpstr>
      <vt:lpstr>prudent</vt:lpstr>
      <vt:lpstr>1. Always Seeks to Learn</vt:lpstr>
      <vt:lpstr>1. Always Seeks to Learn</vt:lpstr>
      <vt:lpstr>1. Always Seeks to Learn</vt:lpstr>
      <vt:lpstr>1. Always Seeks to Learn</vt:lpstr>
      <vt:lpstr>1. Always Seeks to Learn</vt:lpstr>
      <vt:lpstr>1. Always Seeks to Learn</vt:lpstr>
      <vt:lpstr>2. Will Listen to and Receive       Correction and Rebuke</vt:lpstr>
      <vt:lpstr>2. Will Listen to and Receive       Correction and Rebuke</vt:lpstr>
      <vt:lpstr>2. Will Listen to and Receive       Correction and Rebuke</vt:lpstr>
      <vt:lpstr>2. Will Listen to and Receive       Correction and Rebuke</vt:lpstr>
      <vt:lpstr>3. Always Thinks Before Speaking</vt:lpstr>
      <vt:lpstr>3. Always Thinks Before Speaking</vt:lpstr>
      <vt:lpstr>3. Always Thinks Before Speaking</vt:lpstr>
      <vt:lpstr>3. Always Thinks Before Speaking</vt:lpstr>
      <vt:lpstr>3. Always Thinks Before Speaking</vt:lpstr>
      <vt:lpstr>4. Always Thinks Before Acting</vt:lpstr>
      <vt:lpstr>4. Always Thinks Before Acting</vt:lpstr>
      <vt:lpstr>5. Will Control Their Temper</vt:lpstr>
      <vt:lpstr>The Prudent Person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274</cp:revision>
  <dcterms:created xsi:type="dcterms:W3CDTF">2008-03-16T18:22:36Z</dcterms:created>
  <dcterms:modified xsi:type="dcterms:W3CDTF">2024-12-09T16:20:54Z</dcterms:modified>
</cp:coreProperties>
</file>