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</p:sldMasterIdLst>
  <p:notesMasterIdLst>
    <p:notesMasterId r:id="rId12"/>
  </p:notesMasterIdLst>
  <p:sldIdLst>
    <p:sldId id="256" r:id="rId3"/>
    <p:sldId id="260" r:id="rId4"/>
    <p:sldId id="261" r:id="rId5"/>
    <p:sldId id="678" r:id="rId6"/>
    <p:sldId id="262" r:id="rId7"/>
    <p:sldId id="263" r:id="rId8"/>
    <p:sldId id="679" r:id="rId9"/>
    <p:sldId id="266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" id="{ABD5E9EE-E79A-42ED-AA6A-24EF3777B493}">
          <p14:sldIdLst>
            <p14:sldId id="256"/>
            <p14:sldId id="260"/>
            <p14:sldId id="261"/>
            <p14:sldId id="678"/>
            <p14:sldId id="262"/>
            <p14:sldId id="263"/>
            <p14:sldId id="679"/>
            <p14:sldId id="266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9" d="100"/>
          <a:sy n="49" d="100"/>
        </p:scale>
        <p:origin x="53" y="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603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pner" userId="77e86300bfaa4522" providerId="LiveId" clId="{95F47BF8-7F09-40BB-B71F-67342B6CC498}"/>
    <pc:docChg chg="delSld delMainMaster modSection">
      <pc:chgData name="Michael Hepner" userId="77e86300bfaa4522" providerId="LiveId" clId="{95F47BF8-7F09-40BB-B71F-67342B6CC498}" dt="2024-12-02T13:37:42.565" v="1" actId="47"/>
      <pc:docMkLst>
        <pc:docMk/>
      </pc:docMkLst>
      <pc:sldChg chg="del">
        <pc:chgData name="Michael Hepner" userId="77e86300bfaa4522" providerId="LiveId" clId="{95F47BF8-7F09-40BB-B71F-67342B6CC498}" dt="2024-12-02T13:37:38.498" v="0" actId="47"/>
        <pc:sldMkLst>
          <pc:docMk/>
          <pc:sldMk cId="0" sldId="257"/>
        </pc:sldMkLst>
      </pc:sldChg>
      <pc:sldChg chg="del">
        <pc:chgData name="Michael Hepner" userId="77e86300bfaa4522" providerId="LiveId" clId="{95F47BF8-7F09-40BB-B71F-67342B6CC498}" dt="2024-12-02T13:37:38.498" v="0" actId="47"/>
        <pc:sldMkLst>
          <pc:docMk/>
          <pc:sldMk cId="0" sldId="258"/>
        </pc:sldMkLst>
      </pc:sldChg>
      <pc:sldChg chg="del">
        <pc:chgData name="Michael Hepner" userId="77e86300bfaa4522" providerId="LiveId" clId="{95F47BF8-7F09-40BB-B71F-67342B6CC498}" dt="2024-12-02T13:37:38.498" v="0" actId="47"/>
        <pc:sldMkLst>
          <pc:docMk/>
          <pc:sldMk cId="0" sldId="259"/>
        </pc:sldMkLst>
      </pc:sldChg>
      <pc:sldChg chg="del">
        <pc:chgData name="Michael Hepner" userId="77e86300bfaa4522" providerId="LiveId" clId="{95F47BF8-7F09-40BB-B71F-67342B6CC498}" dt="2024-12-02T13:37:42.565" v="1" actId="47"/>
        <pc:sldMkLst>
          <pc:docMk/>
          <pc:sldMk cId="1118476059" sldId="267"/>
        </pc:sldMkLst>
      </pc:sldChg>
      <pc:sldChg chg="del">
        <pc:chgData name="Michael Hepner" userId="77e86300bfaa4522" providerId="LiveId" clId="{95F47BF8-7F09-40BB-B71F-67342B6CC498}" dt="2024-12-02T13:37:38.498" v="0" actId="47"/>
        <pc:sldMkLst>
          <pc:docMk/>
          <pc:sldMk cId="688224176" sldId="574"/>
        </pc:sldMkLst>
      </pc:sldChg>
      <pc:sldChg chg="del">
        <pc:chgData name="Michael Hepner" userId="77e86300bfaa4522" providerId="LiveId" clId="{95F47BF8-7F09-40BB-B71F-67342B6CC498}" dt="2024-12-02T13:37:38.498" v="0" actId="47"/>
        <pc:sldMkLst>
          <pc:docMk/>
          <pc:sldMk cId="2589626861" sldId="677"/>
        </pc:sldMkLst>
      </pc:sldChg>
      <pc:sldChg chg="del">
        <pc:chgData name="Michael Hepner" userId="77e86300bfaa4522" providerId="LiveId" clId="{95F47BF8-7F09-40BB-B71F-67342B6CC498}" dt="2024-12-02T13:37:38.498" v="0" actId="47"/>
        <pc:sldMkLst>
          <pc:docMk/>
          <pc:sldMk cId="0" sldId="680"/>
        </pc:sldMkLst>
      </pc:sldChg>
      <pc:sldChg chg="del">
        <pc:chgData name="Michael Hepner" userId="77e86300bfaa4522" providerId="LiveId" clId="{95F47BF8-7F09-40BB-B71F-67342B6CC498}" dt="2024-12-02T13:37:38.498" v="0" actId="47"/>
        <pc:sldMkLst>
          <pc:docMk/>
          <pc:sldMk cId="0" sldId="681"/>
        </pc:sldMkLst>
      </pc:sldChg>
      <pc:sldChg chg="del">
        <pc:chgData name="Michael Hepner" userId="77e86300bfaa4522" providerId="LiveId" clId="{95F47BF8-7F09-40BB-B71F-67342B6CC498}" dt="2024-12-02T13:37:38.498" v="0" actId="47"/>
        <pc:sldMkLst>
          <pc:docMk/>
          <pc:sldMk cId="0" sldId="682"/>
        </pc:sldMkLst>
      </pc:sldChg>
      <pc:sldChg chg="del">
        <pc:chgData name="Michael Hepner" userId="77e86300bfaa4522" providerId="LiveId" clId="{95F47BF8-7F09-40BB-B71F-67342B6CC498}" dt="2024-12-02T13:37:38.498" v="0" actId="47"/>
        <pc:sldMkLst>
          <pc:docMk/>
          <pc:sldMk cId="0" sldId="683"/>
        </pc:sldMkLst>
      </pc:sldChg>
      <pc:sldChg chg="del">
        <pc:chgData name="Michael Hepner" userId="77e86300bfaa4522" providerId="LiveId" clId="{95F47BF8-7F09-40BB-B71F-67342B6CC498}" dt="2024-12-02T13:37:38.498" v="0" actId="47"/>
        <pc:sldMkLst>
          <pc:docMk/>
          <pc:sldMk cId="0" sldId="684"/>
        </pc:sldMkLst>
      </pc:sldChg>
      <pc:sldChg chg="del">
        <pc:chgData name="Michael Hepner" userId="77e86300bfaa4522" providerId="LiveId" clId="{95F47BF8-7F09-40BB-B71F-67342B6CC498}" dt="2024-12-02T13:37:38.498" v="0" actId="47"/>
        <pc:sldMkLst>
          <pc:docMk/>
          <pc:sldMk cId="0" sldId="685"/>
        </pc:sldMkLst>
      </pc:sldChg>
      <pc:sldMasterChg chg="del delSldLayout">
        <pc:chgData name="Michael Hepner" userId="77e86300bfaa4522" providerId="LiveId" clId="{95F47BF8-7F09-40BB-B71F-67342B6CC498}" dt="2024-12-02T13:37:38.498" v="0" actId="47"/>
        <pc:sldMasterMkLst>
          <pc:docMk/>
          <pc:sldMasterMk cId="1052079603" sldId="2147483796"/>
        </pc:sldMasterMkLst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1052079603" sldId="2147483796"/>
            <pc:sldLayoutMk cId="253350896" sldId="2147483797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1052079603" sldId="2147483796"/>
            <pc:sldLayoutMk cId="889819658" sldId="2147483798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1052079603" sldId="2147483796"/>
            <pc:sldLayoutMk cId="3770833279" sldId="2147483799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1052079603" sldId="2147483796"/>
            <pc:sldLayoutMk cId="1476461696" sldId="2147483800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1052079603" sldId="2147483796"/>
            <pc:sldLayoutMk cId="1980950733" sldId="2147483801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1052079603" sldId="2147483796"/>
            <pc:sldLayoutMk cId="1794142885" sldId="2147483802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1052079603" sldId="2147483796"/>
            <pc:sldLayoutMk cId="2768499517" sldId="2147483803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1052079603" sldId="2147483796"/>
            <pc:sldLayoutMk cId="4154540096" sldId="2147483804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1052079603" sldId="2147483796"/>
            <pc:sldLayoutMk cId="1682723616" sldId="2147483805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1052079603" sldId="2147483796"/>
            <pc:sldLayoutMk cId="310804194" sldId="2147483806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1052079603" sldId="2147483796"/>
            <pc:sldLayoutMk cId="2048686460" sldId="2147483807"/>
          </pc:sldLayoutMkLst>
        </pc:sldLayoutChg>
      </pc:sldMasterChg>
      <pc:sldMasterChg chg="del delSldLayout">
        <pc:chgData name="Michael Hepner" userId="77e86300bfaa4522" providerId="LiveId" clId="{95F47BF8-7F09-40BB-B71F-67342B6CC498}" dt="2024-12-02T13:37:38.498" v="0" actId="47"/>
        <pc:sldMasterMkLst>
          <pc:docMk/>
          <pc:sldMasterMk cId="2199746611" sldId="2147483824"/>
        </pc:sldMasterMkLst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199746611" sldId="2147483824"/>
            <pc:sldLayoutMk cId="3865450692" sldId="2147483825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199746611" sldId="2147483824"/>
            <pc:sldLayoutMk cId="1439407590" sldId="2147483826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199746611" sldId="2147483824"/>
            <pc:sldLayoutMk cId="2722244110" sldId="2147483827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199746611" sldId="2147483824"/>
            <pc:sldLayoutMk cId="799050834" sldId="2147483828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199746611" sldId="2147483824"/>
            <pc:sldLayoutMk cId="1464698684" sldId="2147483829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199746611" sldId="2147483824"/>
            <pc:sldLayoutMk cId="275136844" sldId="2147483830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199746611" sldId="2147483824"/>
            <pc:sldLayoutMk cId="2940816096" sldId="2147483831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199746611" sldId="2147483824"/>
            <pc:sldLayoutMk cId="659410464" sldId="2147483832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199746611" sldId="2147483824"/>
            <pc:sldLayoutMk cId="2925492778" sldId="2147483833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199746611" sldId="2147483824"/>
            <pc:sldLayoutMk cId="2556881130" sldId="2147483834"/>
          </pc:sldLayoutMkLst>
        </pc:sldLayoutChg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199746611" sldId="2147483824"/>
            <pc:sldLayoutMk cId="2873645978" sldId="2147483835"/>
          </pc:sldLayoutMkLst>
        </pc:sldLayoutChg>
      </pc:sldMasterChg>
      <pc:sldMasterChg chg="del delSldLayout">
        <pc:chgData name="Michael Hepner" userId="77e86300bfaa4522" providerId="LiveId" clId="{95F47BF8-7F09-40BB-B71F-67342B6CC498}" dt="2024-12-02T13:37:38.498" v="0" actId="47"/>
        <pc:sldMasterMkLst>
          <pc:docMk/>
          <pc:sldMasterMk cId="2427151442" sldId="2147483866"/>
        </pc:sldMasterMkLst>
        <pc:sldLayoutChg chg="del">
          <pc:chgData name="Michael Hepner" userId="77e86300bfaa4522" providerId="LiveId" clId="{95F47BF8-7F09-40BB-B71F-67342B6CC498}" dt="2024-12-02T13:37:38.498" v="0" actId="47"/>
          <pc:sldLayoutMkLst>
            <pc:docMk/>
            <pc:sldMasterMk cId="2427151442" sldId="2147483866"/>
            <pc:sldLayoutMk cId="2681312497" sldId="214748386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14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18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05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3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05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68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744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623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3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60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2198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004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802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845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323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834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189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4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405622-593C-4EE2-A594-1E2B32D91A66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1F6D9D-7863-43D1-AE2D-C3E338118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8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6,000+ Church Building Silhouette Stock Illustrations, Royalty-Free Vector  Graphics &amp; Clip Art - iStock | Church cross construction">
            <a:extLst>
              <a:ext uri="{FF2B5EF4-FFF2-40B4-BE49-F238E27FC236}">
                <a16:creationId xmlns:a16="http://schemas.microsoft.com/office/drawing/2014/main" id="{F666A84F-72E1-5706-1209-C5BDAAF81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111" y="3814913"/>
            <a:ext cx="2978560" cy="2978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llar money vector symbol | Free SVG">
            <a:extLst>
              <a:ext uri="{FF2B5EF4-FFF2-40B4-BE49-F238E27FC236}">
                <a16:creationId xmlns:a16="http://schemas.microsoft.com/office/drawing/2014/main" id="{40629C40-89E0-FD5A-9BDA-F12911067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670" y="640788"/>
            <a:ext cx="2083210" cy="208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raduation Hat And Diploma Silhouette PNG &amp; SVG Design For T-Shirts">
            <a:extLst>
              <a:ext uri="{FF2B5EF4-FFF2-40B4-BE49-F238E27FC236}">
                <a16:creationId xmlns:a16="http://schemas.microsoft.com/office/drawing/2014/main" id="{CE579052-0319-1F32-2415-ECCB9A9E8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20" y="4030915"/>
            <a:ext cx="2670073" cy="267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rreligious Photos and Images &amp; Pictures | Shutterstock">
            <a:extLst>
              <a:ext uri="{FF2B5EF4-FFF2-40B4-BE49-F238E27FC236}">
                <a16:creationId xmlns:a16="http://schemas.microsoft.com/office/drawing/2014/main" id="{86DD39AF-2DAF-2F51-AD8B-6207BCC9AC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4120" y="336398"/>
            <a:ext cx="2476500" cy="238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F7F85C9-A43E-0ADE-859B-16BDCD3B6A23}"/>
              </a:ext>
            </a:extLst>
          </p:cNvPr>
          <p:cNvSpPr/>
          <p:nvPr/>
        </p:nvSpPr>
        <p:spPr>
          <a:xfrm>
            <a:off x="757084" y="2920182"/>
            <a:ext cx="7701116" cy="115482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2657D7-7D2A-9A6A-E2EE-E4C38ECD2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5338" y="3020808"/>
            <a:ext cx="5813323" cy="953576"/>
          </a:xfrm>
        </p:spPr>
        <p:txBody>
          <a:bodyPr/>
          <a:lstStyle/>
          <a:p>
            <a:r>
              <a:rPr lang="en-US" b="1" dirty="0"/>
              <a:t>Four Bible Fools</a:t>
            </a:r>
          </a:p>
        </p:txBody>
      </p:sp>
    </p:spTree>
    <p:extLst>
      <p:ext uri="{BB962C8B-B14F-4D97-AF65-F5344CB8AC3E}">
        <p14:creationId xmlns:p14="http://schemas.microsoft.com/office/powerpoint/2010/main" val="405291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2A9B7-8187-77F8-7237-3228B5DC8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1390"/>
          </a:xfr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The Atheist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F1239-7067-D89C-C1BE-671621C20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“The fool has said in his heart, ‘There is no God.’ They are corrupt, they have done abominable works, there is none who does good.”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Psalm 14:1</a:t>
            </a:r>
          </a:p>
        </p:txBody>
      </p:sp>
      <p:pic>
        <p:nvPicPr>
          <p:cNvPr id="4" name="Picture 8" descr="Irreligious Photos and Images &amp; Pictures | Shutterstock">
            <a:extLst>
              <a:ext uri="{FF2B5EF4-FFF2-40B4-BE49-F238E27FC236}">
                <a16:creationId xmlns:a16="http://schemas.microsoft.com/office/drawing/2014/main" id="{A1460A24-B840-8BAE-BF50-7E1777FC29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38850" y="3789363"/>
            <a:ext cx="2476500" cy="238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0821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BD89A-B638-6965-FBC7-7B5823974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BDA5-4767-0539-32BE-8BDE905A5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1390"/>
          </a:xfr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The Rich Fool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18EBD-5D9C-699C-E4E0-6F0C0E263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“But God said to him, ‘Fool! This night your soul will be required of you; then whose will those things be which you have provided?’ </a:t>
            </a:r>
          </a:p>
          <a:p>
            <a:pPr marL="0" indent="0">
              <a:buNone/>
            </a:pPr>
            <a:r>
              <a:rPr lang="en-US" dirty="0"/>
              <a:t>  So is he who lays up treasure for himself, and is not rich toward God.”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Luke 12:20-21</a:t>
            </a:r>
          </a:p>
        </p:txBody>
      </p:sp>
      <p:pic>
        <p:nvPicPr>
          <p:cNvPr id="6" name="Picture 5" descr="Dollar money vector symbol | Free SVG">
            <a:extLst>
              <a:ext uri="{FF2B5EF4-FFF2-40B4-BE49-F238E27FC236}">
                <a16:creationId xmlns:a16="http://schemas.microsoft.com/office/drawing/2014/main" id="{EEE04028-B0D7-3DB1-2B41-14D756590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702" y="4385186"/>
            <a:ext cx="1699317" cy="1699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009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63FEE-51BA-CC0E-6F83-A8B0F5A4E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4D8E6-3A7C-61E7-C760-9304B158A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1390"/>
          </a:xfr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2. The Rich Fool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C9430-5F3E-BEAE-BA12-2E3FAD7C3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“But those who desire to be rich fall into temptation and a snare, and into many foolish and harmful lusts which drown men in destruction and perdition. </a:t>
            </a:r>
          </a:p>
          <a:p>
            <a:pPr marL="0" indent="0">
              <a:buNone/>
            </a:pPr>
            <a:r>
              <a:rPr lang="en-US" dirty="0"/>
              <a:t>  For the love of money is a root of all kinds of evil, for which some have strayed from </a:t>
            </a:r>
            <a:br>
              <a:rPr lang="en-US" dirty="0"/>
            </a:br>
            <a:r>
              <a:rPr lang="en-US" dirty="0"/>
              <a:t>the faith in their greediness, and pierced themselves through with many sorrows.”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1 Timothy 6:9-10</a:t>
            </a:r>
          </a:p>
        </p:txBody>
      </p:sp>
      <p:pic>
        <p:nvPicPr>
          <p:cNvPr id="5" name="Picture 4" descr="Dollar money vector symbol | Free SVG">
            <a:extLst>
              <a:ext uri="{FF2B5EF4-FFF2-40B4-BE49-F238E27FC236}">
                <a16:creationId xmlns:a16="http://schemas.microsoft.com/office/drawing/2014/main" id="{158BDCEE-7146-98D3-1C58-965B7B578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702" y="4385186"/>
            <a:ext cx="1699317" cy="1699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11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EF6DF-AFBA-B041-B66C-AE2798CDC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56F3A-4FD9-BB03-DA7A-B9F640F7B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1390"/>
          </a:xfr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3. The Wise Fool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E95E7-DAB0-ADE4-D5FA-E22E78A4D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“Therefore whoever hears these sayings of Mine, and does them, I will liken him to a wise man who built his house on the rock… </a:t>
            </a:r>
          </a:p>
          <a:p>
            <a:pPr marL="0" indent="0">
              <a:buNone/>
            </a:pPr>
            <a:r>
              <a:rPr lang="en-US" dirty="0"/>
              <a:t>  But everyone who hears these sayings of Mine, and does not do them, will be like a foolish man who built his house on the sand...”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Matthew 7:24-27</a:t>
            </a:r>
          </a:p>
        </p:txBody>
      </p:sp>
      <p:pic>
        <p:nvPicPr>
          <p:cNvPr id="5" name="Picture 6" descr="Graduation Hat And Diploma Silhouette PNG &amp; SVG Design For T-Shirts">
            <a:extLst>
              <a:ext uri="{FF2B5EF4-FFF2-40B4-BE49-F238E27FC236}">
                <a16:creationId xmlns:a16="http://schemas.microsoft.com/office/drawing/2014/main" id="{F39193B9-B86A-8E18-C029-F86764383E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170" y="4210356"/>
            <a:ext cx="2048180" cy="2048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4328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93357-5D54-84ED-3CE9-691DB68A0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16694-569E-B899-EE3D-3B17D2C15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1390"/>
          </a:xfr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4. The Ignorant Christian</a:t>
            </a:r>
          </a:p>
        </p:txBody>
      </p:sp>
      <p:pic>
        <p:nvPicPr>
          <p:cNvPr id="5" name="Picture 2" descr="6,000+ Church Building Silhouette Stock Illustrations, Royalty-Free Vector  Graphics &amp; Clip Art - iStock | Church cross construction">
            <a:extLst>
              <a:ext uri="{FF2B5EF4-FFF2-40B4-BE49-F238E27FC236}">
                <a16:creationId xmlns:a16="http://schemas.microsoft.com/office/drawing/2014/main" id="{FE7496C6-D60F-AB3E-10D7-8858AD5CB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359" y="4453759"/>
            <a:ext cx="2172312" cy="2172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961C0-A593-A5BE-E04E-C99534FF5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“See then that you walk circumspectly, not as fools but as wise, redeeming the time, because the days are evil. </a:t>
            </a:r>
          </a:p>
          <a:p>
            <a:pPr marL="0" indent="0">
              <a:buNone/>
            </a:pPr>
            <a:r>
              <a:rPr lang="en-US" dirty="0"/>
              <a:t>  Therefore do not be unwise, but understand what the will of the Lord is.”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Ephesians 5:15-17</a:t>
            </a:r>
          </a:p>
        </p:txBody>
      </p:sp>
    </p:spTree>
    <p:extLst>
      <p:ext uri="{BB962C8B-B14F-4D97-AF65-F5344CB8AC3E}">
        <p14:creationId xmlns:p14="http://schemas.microsoft.com/office/powerpoint/2010/main" val="392692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A5271-C161-D13E-1DE6-E9CDC9B27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A970E-13D1-9E26-FDAF-4CFFBC65C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1390"/>
          </a:xfr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4. The Ignorant Christian</a:t>
            </a:r>
          </a:p>
        </p:txBody>
      </p:sp>
      <p:pic>
        <p:nvPicPr>
          <p:cNvPr id="5" name="Picture 2" descr="6,000+ Church Building Silhouette Stock Illustrations, Royalty-Free Vector  Graphics &amp; Clip Art - iStock | Church cross construction">
            <a:extLst>
              <a:ext uri="{FF2B5EF4-FFF2-40B4-BE49-F238E27FC236}">
                <a16:creationId xmlns:a16="http://schemas.microsoft.com/office/drawing/2014/main" id="{FCF62CC9-4A1E-716F-E5E0-B3960C7CE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359" y="4453759"/>
            <a:ext cx="2172312" cy="2172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52EF0-3358-8034-1D9F-3FB6BA8E6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“For though by this time you ought to be teachers, you need someone to teach you again the first principles of the oracles of God; and you have come to need milk and not solid food.”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Hebrews 5:12</a:t>
            </a:r>
          </a:p>
        </p:txBody>
      </p:sp>
    </p:spTree>
    <p:extLst>
      <p:ext uri="{BB962C8B-B14F-4D97-AF65-F5344CB8AC3E}">
        <p14:creationId xmlns:p14="http://schemas.microsoft.com/office/powerpoint/2010/main" val="91521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CC53A-CE07-FF5B-089C-F9FF40D6B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6,000+ Church Building Silhouette Stock Illustrations, Royalty-Free Vector  Graphics &amp; Clip Art - iStock | Church cross construction">
            <a:extLst>
              <a:ext uri="{FF2B5EF4-FFF2-40B4-BE49-F238E27FC236}">
                <a16:creationId xmlns:a16="http://schemas.microsoft.com/office/drawing/2014/main" id="{BBAFAFF9-DF0C-7D2E-40B7-358822F48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111" y="3814913"/>
            <a:ext cx="2978560" cy="2978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llar money vector symbol | Free SVG">
            <a:extLst>
              <a:ext uri="{FF2B5EF4-FFF2-40B4-BE49-F238E27FC236}">
                <a16:creationId xmlns:a16="http://schemas.microsoft.com/office/drawing/2014/main" id="{D436FD9A-8C91-2F7C-8F2C-C8B9B9C8C0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670" y="640788"/>
            <a:ext cx="2083210" cy="208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raduation Hat And Diploma Silhouette PNG &amp; SVG Design For T-Shirts">
            <a:extLst>
              <a:ext uri="{FF2B5EF4-FFF2-40B4-BE49-F238E27FC236}">
                <a16:creationId xmlns:a16="http://schemas.microsoft.com/office/drawing/2014/main" id="{C899C726-2151-57FB-8881-BB140537C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20" y="4030915"/>
            <a:ext cx="2670073" cy="267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rreligious Photos and Images &amp; Pictures | Shutterstock">
            <a:extLst>
              <a:ext uri="{FF2B5EF4-FFF2-40B4-BE49-F238E27FC236}">
                <a16:creationId xmlns:a16="http://schemas.microsoft.com/office/drawing/2014/main" id="{BFBDAA49-1C0E-B4A8-DC82-8F489A64DD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84120" y="336398"/>
            <a:ext cx="2476500" cy="238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EB6A1F7-7FC5-F413-E5EE-E8913642BB13}"/>
              </a:ext>
            </a:extLst>
          </p:cNvPr>
          <p:cNvSpPr/>
          <p:nvPr/>
        </p:nvSpPr>
        <p:spPr>
          <a:xfrm>
            <a:off x="757084" y="2920182"/>
            <a:ext cx="7701116" cy="115482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07F36B-744E-36EB-3FE1-960558029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2890" y="3020808"/>
            <a:ext cx="7157884" cy="912095"/>
          </a:xfrm>
        </p:spPr>
        <p:txBody>
          <a:bodyPr>
            <a:normAutofit/>
          </a:bodyPr>
          <a:lstStyle/>
          <a:p>
            <a:r>
              <a:rPr lang="en-US" sz="5400" b="1" dirty="0"/>
              <a:t>Are you a fool?</a:t>
            </a:r>
          </a:p>
        </p:txBody>
      </p:sp>
    </p:spTree>
    <p:extLst>
      <p:ext uri="{BB962C8B-B14F-4D97-AF65-F5344CB8AC3E}">
        <p14:creationId xmlns:p14="http://schemas.microsoft.com/office/powerpoint/2010/main" val="81052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7138</TotalTime>
  <Words>346</Words>
  <Application>Microsoft Office PowerPoint</Application>
  <PresentationFormat>On-screen Show (4:3)</PresentationFormat>
  <Paragraphs>38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Office Theme</vt:lpstr>
      <vt:lpstr>Four Bible Fools</vt:lpstr>
      <vt:lpstr>1. The Atheist</vt:lpstr>
      <vt:lpstr>2. The Rich Fool</vt:lpstr>
      <vt:lpstr>2. The Rich Fool</vt:lpstr>
      <vt:lpstr>3. The Wise Fool</vt:lpstr>
      <vt:lpstr>4. The Ignorant Christian</vt:lpstr>
      <vt:lpstr>4. The Ignorant Christian</vt:lpstr>
      <vt:lpstr>Are you a fool?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275</cp:revision>
  <dcterms:created xsi:type="dcterms:W3CDTF">2008-03-16T18:22:36Z</dcterms:created>
  <dcterms:modified xsi:type="dcterms:W3CDTF">2024-12-02T13:37:47Z</dcterms:modified>
</cp:coreProperties>
</file>