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1"/>
  </p:notesMasterIdLst>
  <p:sldIdLst>
    <p:sldId id="259" r:id="rId3"/>
    <p:sldId id="256" r:id="rId4"/>
    <p:sldId id="754" r:id="rId5"/>
    <p:sldId id="266" r:id="rId6"/>
    <p:sldId id="267" r:id="rId7"/>
    <p:sldId id="268" r:id="rId8"/>
    <p:sldId id="269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754"/>
            <p14:sldId id="266"/>
            <p14:sldId id="267"/>
            <p14:sldId id="268"/>
            <p14:sldId id="269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3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4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32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1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39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13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11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6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48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4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7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65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95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66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2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1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6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17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2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8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21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6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3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196FA7-7022-45B6-9A6E-3D71E7A9ED2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C90704-9CCA-4451-BDE6-0CA1F71F4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5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50400-EAF5-4297-E8E5-E2A22DD0A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443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8D32A-AC09-86DB-6826-75B04E6D6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95116"/>
          </a:xfrm>
        </p:spPr>
        <p:txBody>
          <a:bodyPr>
            <a:normAutofit/>
          </a:bodyPr>
          <a:lstStyle/>
          <a:p>
            <a:r>
              <a:rPr lang="en-US" sz="66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ras Bold ITC" panose="020B0907030504020204" pitchFamily="34" charset="0"/>
              </a:rPr>
              <a:t>Redemption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D45BC-B412-7930-0D49-57BBDAED2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022014"/>
          </a:xfrm>
        </p:spPr>
        <p:txBody>
          <a:bodyPr>
            <a:normAutofit/>
          </a:bodyPr>
          <a:lstStyle/>
          <a:p>
            <a:r>
              <a:rPr lang="en-US" sz="2800" dirty="0"/>
              <a:t>In Him we have redemption through His blood, the forgiveness of sins, according to the riches of His grace.</a:t>
            </a:r>
            <a:endParaRPr lang="en-US" sz="800" dirty="0"/>
          </a:p>
          <a:p>
            <a:r>
              <a:rPr lang="en-US" sz="800" dirty="0"/>
              <a:t> </a:t>
            </a:r>
          </a:p>
          <a:p>
            <a:r>
              <a:rPr lang="en-US" dirty="0"/>
              <a:t>Ephesians 1:7</a:t>
            </a:r>
          </a:p>
        </p:txBody>
      </p:sp>
    </p:spTree>
    <p:extLst>
      <p:ext uri="{BB962C8B-B14F-4D97-AF65-F5344CB8AC3E}">
        <p14:creationId xmlns:p14="http://schemas.microsoft.com/office/powerpoint/2010/main" val="1810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6E2EE-A09B-BA26-0052-04C8698C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/>
              <a:t>Redemption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4D85D-1C30-9E5F-B495-EFADDB422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Emphasis on redemption being the privilege or duty of a near relative. </a:t>
            </a:r>
          </a:p>
          <a:p>
            <a:r>
              <a:rPr lang="en-US" b="1" dirty="0"/>
              <a:t>The Kinsman Redeemer could redeem land, people, or avenge death. </a:t>
            </a:r>
          </a:p>
          <a:p>
            <a:r>
              <a:rPr lang="en-US" b="1" dirty="0"/>
              <a:t>God was a Kinsman Redeemer for Israel. </a:t>
            </a:r>
          </a:p>
        </p:txBody>
      </p:sp>
    </p:spTree>
    <p:extLst>
      <p:ext uri="{BB962C8B-B14F-4D97-AF65-F5344CB8AC3E}">
        <p14:creationId xmlns:p14="http://schemas.microsoft.com/office/powerpoint/2010/main" val="237926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17A51-4271-5FC2-44BF-50DE39084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D2CF9-8ECE-FE34-D295-59CC6F69B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100" b="1" dirty="0"/>
              <a:t>Redemption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66CE4-47A2-912B-18BB-4B15E0CA4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apolutrosis</a:t>
            </a:r>
            <a:r>
              <a:rPr lang="en-US" b="1" dirty="0"/>
              <a:t> </a:t>
            </a:r>
            <a:r>
              <a:rPr lang="en-US" sz="2400" b="1" dirty="0"/>
              <a:t>- </a:t>
            </a:r>
            <a:r>
              <a:rPr lang="en-US" sz="2400" b="1" dirty="0">
                <a:solidFill>
                  <a:srgbClr val="C00000"/>
                </a:solidFill>
              </a:rPr>
              <a:t>Eph. 1:7; Col. 1:14</a:t>
            </a:r>
          </a:p>
          <a:p>
            <a:r>
              <a:rPr lang="en-US" b="1" dirty="0"/>
              <a:t>“to let one go on receiving the price; a releasing effected by payment of ransom” </a:t>
            </a:r>
            <a:r>
              <a:rPr lang="en-US" sz="2400" b="1" dirty="0"/>
              <a:t>(Thayer). </a:t>
            </a:r>
            <a:endParaRPr lang="en-US" b="1" dirty="0"/>
          </a:p>
          <a:p>
            <a:endParaRPr lang="en-US" sz="800" b="1" dirty="0"/>
          </a:p>
          <a:p>
            <a:r>
              <a:rPr lang="en-US" b="1" i="1" dirty="0" err="1"/>
              <a:t>exagorazo</a:t>
            </a:r>
            <a:r>
              <a:rPr lang="en-US" b="1" dirty="0"/>
              <a:t> </a:t>
            </a:r>
            <a:r>
              <a:rPr lang="en-US" sz="2400" b="1" dirty="0"/>
              <a:t>- </a:t>
            </a:r>
            <a:r>
              <a:rPr lang="en-US" sz="2400" b="1" dirty="0">
                <a:solidFill>
                  <a:srgbClr val="C00000"/>
                </a:solidFill>
              </a:rPr>
              <a:t>Gal. 3:13; 1 Pet. 1:18</a:t>
            </a:r>
          </a:p>
          <a:p>
            <a:r>
              <a:rPr lang="en-US" b="1" dirty="0"/>
              <a:t>“to buy up; to release from loss” </a:t>
            </a:r>
            <a:r>
              <a:rPr lang="en-US" sz="2400" b="1" dirty="0"/>
              <a:t>(Strong).</a:t>
            </a:r>
          </a:p>
          <a:p>
            <a:r>
              <a:rPr lang="en-US" b="1" dirty="0"/>
              <a:t>“to buy out; especially of purchasing a slave with a view to his freedom” </a:t>
            </a:r>
            <a:r>
              <a:rPr lang="en-US" sz="2400" b="1" dirty="0"/>
              <a:t>(Vine).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069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73448-7570-D789-04C6-BEE2BAE0B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AC760-9D7A-E0D6-EA62-B62BB3FA0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100" b="1" dirty="0"/>
              <a:t>Redemption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0B237-3980-6EBC-0A50-4EF42E25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Redemption - our salvation from sin, death, and the wrath of God. </a:t>
            </a:r>
          </a:p>
          <a:p>
            <a:r>
              <a:rPr lang="en-US" b="1" dirty="0"/>
              <a:t>The debt of sin is never viewed as being canceled, written off, or forgotten. </a:t>
            </a:r>
          </a:p>
          <a:p>
            <a:r>
              <a:rPr lang="en-US" b="1" dirty="0"/>
              <a:t>The debt of sin </a:t>
            </a:r>
            <a:r>
              <a:rPr lang="en-US" b="1" u="sng" dirty="0"/>
              <a:t>must</a:t>
            </a:r>
            <a:r>
              <a:rPr lang="en-US" b="1" dirty="0"/>
              <a:t> be satisfied or paid. </a:t>
            </a:r>
          </a:p>
          <a:p>
            <a:endParaRPr lang="en-US" sz="800" b="1" dirty="0"/>
          </a:p>
          <a:p>
            <a:r>
              <a:rPr lang="en-US" b="1" dirty="0"/>
              <a:t>Jesus gave His life as a ransom (Mark 10:45) and shed His blood (Eph. 1:7). </a:t>
            </a:r>
          </a:p>
        </p:txBody>
      </p:sp>
    </p:spTree>
    <p:extLst>
      <p:ext uri="{BB962C8B-B14F-4D97-AF65-F5344CB8AC3E}">
        <p14:creationId xmlns:p14="http://schemas.microsoft.com/office/powerpoint/2010/main" val="215828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21DF1-DB84-CA46-530D-CB9ED1C56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21FE8-7C85-E344-97C5-5B38078B9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216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From What Are We Redeemed?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CCFA8-DBA3-15C7-2771-E00221D30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sins - 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</a:rPr>
              <a:t>John 8:31-36; Col. 1:13-14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Curse of the Law - 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</a:rPr>
              <a:t>Gal. 3:10-13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Empty Way of Life - 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</a:rPr>
              <a:t>1 Pet. 1:18-19; Titus 2:14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Fear of Death - 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</a:rPr>
              <a:t>Heb. 2:14-15; John 11:25-26</a:t>
            </a:r>
          </a:p>
        </p:txBody>
      </p:sp>
    </p:spTree>
    <p:extLst>
      <p:ext uri="{BB962C8B-B14F-4D97-AF65-F5344CB8AC3E}">
        <p14:creationId xmlns:p14="http://schemas.microsoft.com/office/powerpoint/2010/main" val="28906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D3043-37CB-DA9C-FBBE-782681103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260" y="1412671"/>
            <a:ext cx="733547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“And they sang a new song, saying:</a:t>
            </a:r>
            <a:endParaRPr lang="en-US" sz="200" dirty="0">
              <a:solidFill>
                <a:schemeClr val="bg1"/>
              </a:solidFill>
            </a:endParaRPr>
          </a:p>
          <a:p>
            <a:pPr marL="0" indent="0">
              <a:buNone/>
            </a:pPr>
            <a:br>
              <a:rPr lang="en-US" sz="200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‘You are worthy to take the scroll,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And to open its seals;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For You were slain,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And have </a:t>
            </a:r>
            <a:r>
              <a:rPr lang="en-US" b="1" i="1" dirty="0">
                <a:solidFill>
                  <a:schemeClr val="bg1"/>
                </a:solidFill>
              </a:rPr>
              <a:t>redeemed us to God by Your blood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Out of every tribe and tongue and people and  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nation.’”</a:t>
            </a:r>
          </a:p>
          <a:p>
            <a:pPr marL="0" indent="0" algn="r">
              <a:buNone/>
            </a:pPr>
            <a:r>
              <a:rPr lang="en-US" dirty="0">
                <a:solidFill>
                  <a:schemeClr val="bg1"/>
                </a:solidFill>
              </a:rPr>
              <a:t>Revelation 5:9</a:t>
            </a:r>
          </a:p>
        </p:txBody>
      </p:sp>
    </p:spTree>
    <p:extLst>
      <p:ext uri="{BB962C8B-B14F-4D97-AF65-F5344CB8AC3E}">
        <p14:creationId xmlns:p14="http://schemas.microsoft.com/office/powerpoint/2010/main" val="393427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589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320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Eras Bold ITC</vt:lpstr>
      <vt:lpstr>4_Office Theme</vt:lpstr>
      <vt:lpstr>6_Office Theme</vt:lpstr>
      <vt:lpstr>PowerPoint Presentation</vt:lpstr>
      <vt:lpstr>Redemption</vt:lpstr>
      <vt:lpstr>Redemption in the Old Testament</vt:lpstr>
      <vt:lpstr>Redemption in the New Testament</vt:lpstr>
      <vt:lpstr>Redemption in the New Testament</vt:lpstr>
      <vt:lpstr>From What Are We Redeemed?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84</cp:revision>
  <dcterms:created xsi:type="dcterms:W3CDTF">2008-03-16T18:22:36Z</dcterms:created>
  <dcterms:modified xsi:type="dcterms:W3CDTF">2024-11-24T19:59:38Z</dcterms:modified>
</cp:coreProperties>
</file>