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7" r:id="rId1"/>
    <p:sldMasterId id="2147483759" r:id="rId2"/>
  </p:sldMasterIdLst>
  <p:notesMasterIdLst>
    <p:notesMasterId r:id="rId7"/>
  </p:notesMasterIdLst>
  <p:sldIdLst>
    <p:sldId id="259" r:id="rId3"/>
    <p:sldId id="256" r:id="rId4"/>
    <p:sldId id="257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F3D0A326-848B-403A-A056-8FFE20F92914}">
          <p14:sldIdLst/>
        </p14:section>
        <p14:section name="Prayer" id="{AA7EF9D7-2C1A-4A9E-B897-034327F9C43B}">
          <p14:sldIdLst/>
        </p14:section>
        <p14:section name="Scripture Reading" id="{9A28BFB2-9F46-438F-AEE7-B3FFCE5D145F}">
          <p14:sldIdLst/>
        </p14:section>
        <p14:section name="Songs" id="{F8F9A752-988C-4EE5-973C-DF67270C0D70}">
          <p14:sldIdLst/>
        </p14:section>
        <p14:section name="Lord's Supper" id="{EF0736C1-8E37-46BA-BF55-85A1B1056937}">
          <p14:sldIdLst/>
        </p14:section>
        <p14:section name="Song" id="{233B487B-5101-4156-A243-A60B2BC2DFE3}">
          <p14:sldIdLst/>
        </p14:section>
        <p14:section name="Sermon" id="{ECE0CD35-CB87-435B-8717-E0A7CD30F08D}">
          <p14:sldIdLst>
            <p14:sldId id="259"/>
            <p14:sldId id="256"/>
            <p14:sldId id="257"/>
            <p14:sldId id="258"/>
          </p14:sldIdLst>
        </p14:section>
        <p14:section name="Song" id="{0E89271B-AEF7-417E-BEAD-CBF4682F4AAA}">
          <p14:sldIdLst/>
        </p14:section>
        <p14:section name="End" id="{9DF123F3-2949-4C9A-9B17-20F16A955194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8861" autoAdjust="0"/>
    <p:restoredTop sz="33166" autoAdjust="0"/>
  </p:normalViewPr>
  <p:slideViewPr>
    <p:cSldViewPr>
      <p:cViewPr varScale="1">
        <p:scale>
          <a:sx n="78" d="100"/>
          <a:sy n="78" d="100"/>
        </p:scale>
        <p:origin x="734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9968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72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11/17/2024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B083F-8E02-4018-AFD7-30AA2DBB9313}" type="datetimeFigureOut">
              <a:rPr lang="en-US" smtClean="0"/>
              <a:t>11/17/2024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5DA27-4611-4A44-9C42-1CC9EC84B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878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B083F-8E02-4018-AFD7-30AA2DBB9313}" type="datetimeFigureOut">
              <a:rPr lang="en-US" smtClean="0"/>
              <a:t>11/17/2024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5DA27-4611-4A44-9C42-1CC9EC84B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002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B083F-8E02-4018-AFD7-30AA2DBB9313}" type="datetimeFigureOut">
              <a:rPr lang="en-US" smtClean="0"/>
              <a:t>11/17/2024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5DA27-4611-4A44-9C42-1CC9EC84B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742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8091" y="3085765"/>
            <a:ext cx="8240108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2" y="990600"/>
            <a:ext cx="7989752" cy="1504844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2" y="2495444"/>
            <a:ext cx="7989752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3BB083F-8E02-4018-AFD7-30AA2DBB9313}" type="datetimeFigureOut">
              <a:rPr lang="en-US" smtClean="0"/>
              <a:t>11/17/2024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0285DA27-4611-4A44-9C42-1CC9EC84B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7374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228003"/>
            <a:ext cx="7989752" cy="36307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B083F-8E02-4018-AFD7-30AA2DBB9313}" type="datetimeFigureOut">
              <a:rPr lang="en-US" smtClean="0"/>
              <a:t>11/17/2024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5DA27-4611-4A44-9C42-1CC9EC84B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291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52646" y="5141973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36573"/>
            <a:ext cx="7989751" cy="1504844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3" y="4541417"/>
            <a:ext cx="7989751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3BB083F-8E02-4018-AFD7-30AA2DBB9313}" type="datetimeFigureOut">
              <a:rPr lang="en-US" smtClean="0"/>
              <a:t>11/17/2024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0285DA27-4611-4A44-9C42-1CC9EC84B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3556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2" y="2228002"/>
            <a:ext cx="389952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2" y="2228003"/>
            <a:ext cx="390766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B083F-8E02-4018-AFD7-30AA2DBB9313}" type="datetimeFigureOut">
              <a:rPr lang="en-US" smtClean="0"/>
              <a:t>11/17/2024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5DA27-4611-4A44-9C42-1CC9EC84B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7322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28003"/>
            <a:ext cx="3593500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2" y="2926051"/>
            <a:ext cx="3899527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69308" y="2228003"/>
            <a:ext cx="3601635" cy="576262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2" y="2926051"/>
            <a:ext cx="3907662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B083F-8E02-4018-AFD7-30AA2DBB9313}" type="datetimeFigureOut">
              <a:rPr lang="en-US" smtClean="0"/>
              <a:t>11/17/2024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5DA27-4611-4A44-9C42-1CC9EC84B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6071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B083F-8E02-4018-AFD7-30AA2DBB9313}" type="datetimeFigureOut">
              <a:rPr lang="en-US" smtClean="0"/>
              <a:t>11/17/2024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5DA27-4611-4A44-9C42-1CC9EC84B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5560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B083F-8E02-4018-AFD7-30AA2DBB9313}" type="datetimeFigureOut">
              <a:rPr lang="en-US" smtClean="0"/>
              <a:t>11/17/2024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5DA27-4611-4A44-9C42-1CC9EC84B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4167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52646" y="5141973"/>
            <a:ext cx="8238707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352" y="5262296"/>
            <a:ext cx="353662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399" y="601200"/>
            <a:ext cx="824040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05617" y="5262295"/>
            <a:ext cx="426532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3BB083F-8E02-4018-AFD7-30AA2DBB9313}" type="datetimeFigureOut">
              <a:rPr lang="en-US" smtClean="0"/>
              <a:t>11/17/2024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0285DA27-4611-4A44-9C42-1CC9EC84B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76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B083F-8E02-4018-AFD7-30AA2DBB9313}" type="datetimeFigureOut">
              <a:rPr lang="en-US" smtClean="0"/>
              <a:t>11/17/2024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5DA27-4611-4A44-9C42-1CC9EC84B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73102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4693389"/>
            <a:ext cx="7989752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8093" y="599725"/>
            <a:ext cx="8238706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6"/>
            <a:ext cx="7989752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B083F-8E02-4018-AFD7-30AA2DBB9313}" type="datetimeFigureOut">
              <a:rPr lang="en-US" smtClean="0"/>
              <a:t>11/17/2024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5DA27-4611-4A44-9C42-1CC9EC84B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78004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8092" y="599725"/>
            <a:ext cx="8238707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B083F-8E02-4018-AFD7-30AA2DBB9313}" type="datetimeFigureOut">
              <a:rPr lang="en-US" smtClean="0"/>
              <a:t>11/17/2024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5DA27-4611-4A44-9C42-1CC9EC84B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04394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6629400" y="599725"/>
            <a:ext cx="2057399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75725"/>
            <a:ext cx="1503123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1192" y="675725"/>
            <a:ext cx="5922209" cy="518307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45255" y="5956136"/>
            <a:ext cx="947672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3BB083F-8E02-4018-AFD7-30AA2DBB9313}" type="datetimeFigureOut">
              <a:rPr lang="en-US" smtClean="0"/>
              <a:t>11/17/2024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0"/>
            <a:ext cx="592220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0285DA27-4611-4A44-9C42-1CC9EC84B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252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B083F-8E02-4018-AFD7-30AA2DBB9313}" type="datetimeFigureOut">
              <a:rPr lang="en-US" smtClean="0"/>
              <a:t>11/17/2024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5DA27-4611-4A44-9C42-1CC9EC84B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502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B083F-8E02-4018-AFD7-30AA2DBB9313}" type="datetimeFigureOut">
              <a:rPr lang="en-US" smtClean="0"/>
              <a:t>11/17/2024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5DA27-4611-4A44-9C42-1CC9EC84B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02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B083F-8E02-4018-AFD7-30AA2DBB9313}" type="datetimeFigureOut">
              <a:rPr lang="en-US" smtClean="0"/>
              <a:t>11/17/2024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5DA27-4611-4A44-9C42-1CC9EC84B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431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B083F-8E02-4018-AFD7-30AA2DBB9313}" type="datetimeFigureOut">
              <a:rPr lang="en-US" smtClean="0"/>
              <a:t>11/17/2024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5DA27-4611-4A44-9C42-1CC9EC84B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663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B083F-8E02-4018-AFD7-30AA2DBB9313}" type="datetimeFigureOut">
              <a:rPr lang="en-US" smtClean="0"/>
              <a:t>11/17/2024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5DA27-4611-4A44-9C42-1CC9EC84B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7183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B083F-8E02-4018-AFD7-30AA2DBB9313}" type="datetimeFigureOut">
              <a:rPr lang="en-US" smtClean="0"/>
              <a:t>11/17/2024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5DA27-4611-4A44-9C42-1CC9EC84B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052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BB083F-8E02-4018-AFD7-30AA2DBB9313}" type="datetimeFigureOut">
              <a:rPr lang="en-US" smtClean="0"/>
              <a:t>11/17/2024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85DA27-4611-4A44-9C42-1CC9EC84B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284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43BB083F-8E02-4018-AFD7-30AA2DBB9313}" type="datetimeFigureOut">
              <a:rPr lang="en-US" smtClean="0"/>
              <a:t>11/17/2024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0285DA27-4611-4A44-9C42-1CC9EC84B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61924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687474"/>
            <a:ext cx="7989752" cy="108332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228003"/>
            <a:ext cx="7989752" cy="3630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59327" y="595613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43BB083F-8E02-4018-AFD7-30AA2DBB9313}" type="datetimeFigureOut">
              <a:rPr lang="en-US" smtClean="0"/>
              <a:t>11/17/2024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0"/>
            <a:ext cx="487058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00476" y="5956136"/>
            <a:ext cx="7704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0285DA27-4611-4A44-9C42-1CC9EC84BE4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48091" y="441325"/>
            <a:ext cx="2719909" cy="10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5976001" y="441325"/>
            <a:ext cx="2710800" cy="1080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3216601" y="441325"/>
            <a:ext cx="2710800" cy="108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29834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charset="2"/>
        <a:buChar char="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39C08E-372E-AEFB-C427-112B3D8253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091290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94E29C-642A-5D12-2970-DF1CA040A7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1192" y="990600"/>
            <a:ext cx="7989752" cy="1113503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/>
              <a:t>Lessons on Obedience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879C69-EEC7-D33F-ECF2-F7BFC07604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81192" y="2261420"/>
            <a:ext cx="7989752" cy="824346"/>
          </a:xfrm>
        </p:spPr>
        <p:txBody>
          <a:bodyPr>
            <a:normAutofit/>
          </a:bodyPr>
          <a:lstStyle/>
          <a:p>
            <a:pPr algn="ctr"/>
            <a:r>
              <a:rPr lang="en-US" sz="3200" dirty="0"/>
              <a:t>First Samuel 15</a:t>
            </a:r>
          </a:p>
        </p:txBody>
      </p:sp>
    </p:spTree>
    <p:extLst>
      <p:ext uri="{BB962C8B-B14F-4D97-AF65-F5344CB8AC3E}">
        <p14:creationId xmlns:p14="http://schemas.microsoft.com/office/powerpoint/2010/main" val="1017125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9DAE15-0A3F-C764-E785-8136C021BE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687474"/>
            <a:ext cx="7989752" cy="885687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>
                <a:latin typeface="+mn-lt"/>
              </a:rPr>
              <a:t>Lessons On Obedience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9D133E-10DC-4A5A-C25E-ABCE7593F0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3000" b="1" dirty="0"/>
              <a:t>Partial Obedience is Not Obedience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3000" b="1" dirty="0"/>
              <a:t>We Can’t Successfully Blame Others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3000" b="1" dirty="0"/>
              <a:t>God Prefers Obedience Over Sacrifice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3000" b="1" dirty="0"/>
              <a:t>Pleasing Man Will Not Always Please God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3000" b="1" dirty="0"/>
              <a:t>Disobedience to God Has Consequences</a:t>
            </a:r>
          </a:p>
        </p:txBody>
      </p:sp>
    </p:spTree>
    <p:extLst>
      <p:ext uri="{BB962C8B-B14F-4D97-AF65-F5344CB8AC3E}">
        <p14:creationId xmlns:p14="http://schemas.microsoft.com/office/powerpoint/2010/main" val="258052631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72728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538D9D"/>
      </a:hlink>
      <a:folHlink>
        <a:srgbClr val="A5738E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3A418E6B-C5F0-4B95-8D77-61E3EF3B5DF5}"/>
    </a:ext>
  </a:extLst>
</a:theme>
</file>

<file path=ppt/theme/theme2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1471</TotalTime>
  <Words>36</Words>
  <Application>Microsoft Office PowerPoint</Application>
  <PresentationFormat>On-screen Show (4:3)</PresentationFormat>
  <Paragraphs>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Aptos</vt:lpstr>
      <vt:lpstr>Aptos Display</vt:lpstr>
      <vt:lpstr>Arial</vt:lpstr>
      <vt:lpstr>Calibri</vt:lpstr>
      <vt:lpstr>Gill Sans MT</vt:lpstr>
      <vt:lpstr>Wingdings 2</vt:lpstr>
      <vt:lpstr>4_Office Theme</vt:lpstr>
      <vt:lpstr>Dividend</vt:lpstr>
      <vt:lpstr>PowerPoint Presentation</vt:lpstr>
      <vt:lpstr>Lessons on Obedience</vt:lpstr>
      <vt:lpstr>Lessons On Obedience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85</cp:revision>
  <dcterms:created xsi:type="dcterms:W3CDTF">2008-03-16T18:22:36Z</dcterms:created>
  <dcterms:modified xsi:type="dcterms:W3CDTF">2024-11-17T22:35:44Z</dcterms:modified>
</cp:coreProperties>
</file>