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theme/theme2.xml" ContentType="application/vnd.openxmlformats-officedocument.theme+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36" r:id="rId1"/>
    <p:sldMasterId id="2147483856" r:id="rId2"/>
    <p:sldMasterId id="2147483868" r:id="rId3"/>
  </p:sldMasterIdLst>
  <p:notesMasterIdLst>
    <p:notesMasterId r:id="rId16"/>
  </p:notesMasterIdLst>
  <p:sldIdLst>
    <p:sldId id="681" r:id="rId4"/>
    <p:sldId id="682" r:id="rId5"/>
    <p:sldId id="683" r:id="rId6"/>
    <p:sldId id="684" r:id="rId7"/>
    <p:sldId id="685" r:id="rId8"/>
    <p:sldId id="686" r:id="rId9"/>
    <p:sldId id="687" r:id="rId10"/>
    <p:sldId id="688" r:id="rId11"/>
    <p:sldId id="689" r:id="rId12"/>
    <p:sldId id="690" r:id="rId13"/>
    <p:sldId id="691" r:id="rId14"/>
    <p:sldId id="265" r:id="rId1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Pre-Service" id="{3C64C86B-CB58-4823-BD8C-F68585D6F563}">
          <p14:sldIdLst/>
        </p14:section>
        <p14:section name="Song" id="{D8F5DF2E-0DD5-48CF-943A-FBF98F807EFB}">
          <p14:sldIdLst/>
        </p14:section>
        <p14:section name="Prayer" id="{785FF2CF-754D-491F-BE90-82FA25063A3E}">
          <p14:sldIdLst/>
        </p14:section>
        <p14:section name="Exhortation" id="{ABD5E9EE-E79A-42ED-AA6A-24EF3777B493}">
          <p14:sldIdLst>
            <p14:sldId id="681"/>
            <p14:sldId id="682"/>
            <p14:sldId id="683"/>
            <p14:sldId id="684"/>
            <p14:sldId id="685"/>
            <p14:sldId id="686"/>
            <p14:sldId id="687"/>
            <p14:sldId id="688"/>
            <p14:sldId id="689"/>
            <p14:sldId id="690"/>
            <p14:sldId id="691"/>
            <p14:sldId id="265"/>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1"/>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34623" autoAdjust="0"/>
    <p:restoredTop sz="86325" autoAdjust="0"/>
  </p:normalViewPr>
  <p:slideViewPr>
    <p:cSldViewPr>
      <p:cViewPr varScale="1">
        <p:scale>
          <a:sx n="49" d="100"/>
          <a:sy n="49" d="100"/>
        </p:scale>
        <p:origin x="53" y="552"/>
      </p:cViewPr>
      <p:guideLst>
        <p:guide orient="horz" pos="2160"/>
        <p:guide pos="2880"/>
      </p:guideLst>
    </p:cSldViewPr>
  </p:slideViewPr>
  <p:outlineViewPr>
    <p:cViewPr>
      <p:scale>
        <a:sx n="33" d="100"/>
        <a:sy n="33" d="100"/>
      </p:scale>
      <p:origin x="0" y="0"/>
    </p:cViewPr>
  </p:outlineViewPr>
  <p:notesTextViewPr>
    <p:cViewPr>
      <p:scale>
        <a:sx n="3" d="2"/>
        <a:sy n="3" d="2"/>
      </p:scale>
      <p:origin x="0" y="0"/>
    </p:cViewPr>
  </p:notesTextViewPr>
  <p:sorterViewPr>
    <p:cViewPr varScale="1">
      <p:scale>
        <a:sx n="1" d="1"/>
        <a:sy n="1" d="1"/>
      </p:scale>
      <p:origin x="0" y="0"/>
    </p:cViewPr>
  </p:sorterViewPr>
  <p:notesViewPr>
    <p:cSldViewPr>
      <p:cViewPr varScale="1">
        <p:scale>
          <a:sx n="76" d="100"/>
          <a:sy n="76" d="100"/>
        </p:scale>
        <p:origin x="-2971" y="-8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viewProps" Target="viewProps.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slide" Target="slides/slide12.xml"/><Relationship Id="rId10" Type="http://schemas.openxmlformats.org/officeDocument/2006/relationships/slide" Target="slides/slide7.xml"/><Relationship Id="rId19" Type="http://schemas.openxmlformats.org/officeDocument/2006/relationships/theme" Target="theme/theme1.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38DE7A2-50D1-4400-88E2-5E32D940C051}" type="datetimeFigureOut">
              <a:rPr lang="en-US"/>
              <a:pPr/>
              <a:t>11/10/2024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09F674F-5FF1-4C50-AE02-5B1470F93F7E}" type="slidenum">
              <a:rPr lang="en-US"/>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6" name="Group 5"/>
          <p:cNvGrpSpPr/>
          <p:nvPr/>
        </p:nvGrpSpPr>
        <p:grpSpPr>
          <a:xfrm>
            <a:off x="-2266" y="-2022"/>
            <a:ext cx="9146266" cy="6861037"/>
            <a:chOff x="-2266" y="-2022"/>
            <a:chExt cx="9146266" cy="6861037"/>
          </a:xfrm>
        </p:grpSpPr>
        <p:sp>
          <p:nvSpPr>
            <p:cNvPr id="10" name="Rectangle 9"/>
            <p:cNvSpPr/>
            <p:nvPr/>
          </p:nvSpPr>
          <p:spPr>
            <a:xfrm>
              <a:off x="0" y="0"/>
              <a:ext cx="9144000" cy="6858000"/>
            </a:xfrm>
            <a:prstGeom prst="rect">
              <a:avLst/>
            </a:prstGeom>
            <a:blipFill>
              <a:blip r:embed="rId2">
                <a:duotone>
                  <a:schemeClr val="dk2">
                    <a:shade val="69000"/>
                    <a:hueMod val="108000"/>
                    <a:satMod val="164000"/>
                    <a:lumMod val="74000"/>
                  </a:schemeClr>
                  <a:schemeClr val="dk2">
                    <a:tint val="96000"/>
                    <a:hueMod val="88000"/>
                    <a:satMod val="140000"/>
                    <a:lumMod val="132000"/>
                  </a:schemeClr>
                </a:duotone>
              </a:blip>
              <a:srcRect/>
              <a:stretch>
                <a:fillRect l="-16667" r="-16667"/>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10"/>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Oval 12"/>
            <p:cNvSpPr/>
            <p:nvPr/>
          </p:nvSpPr>
          <p:spPr>
            <a:xfrm>
              <a:off x="629943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5689832" y="-2022"/>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2266"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6299432" y="5868415"/>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Freeform 5"/>
            <p:cNvSpPr>
              <a:spLocks noEditPoints="1"/>
            </p:cNvSpPr>
            <p:nvPr/>
          </p:nvSpPr>
          <p:spPr bwMode="gray">
            <a:xfrm>
              <a:off x="0" y="508"/>
              <a:ext cx="9144000" cy="6858000"/>
            </a:xfrm>
            <a:custGeom>
              <a:avLst/>
              <a:gdLst/>
              <a:ahLst/>
              <a:cxnLst/>
              <a:rect l="0" t="0" r="r" b="b"/>
              <a:pathLst>
                <a:path w="5760" h="4320">
                  <a:moveTo>
                    <a:pt x="0" y="0"/>
                  </a:moveTo>
                  <a:lnTo>
                    <a:pt x="0" y="4320"/>
                  </a:lnTo>
                  <a:lnTo>
                    <a:pt x="5760" y="4320"/>
                  </a:lnTo>
                  <a:lnTo>
                    <a:pt x="5760" y="0"/>
                  </a:lnTo>
                  <a:lnTo>
                    <a:pt x="0" y="0"/>
                  </a:lnTo>
                  <a:close/>
                  <a:moveTo>
                    <a:pt x="5444" y="4004"/>
                  </a:moveTo>
                  <a:lnTo>
                    <a:pt x="324" y="4004"/>
                  </a:lnTo>
                  <a:lnTo>
                    <a:pt x="324" y="324"/>
                  </a:lnTo>
                  <a:lnTo>
                    <a:pt x="5444" y="324"/>
                  </a:lnTo>
                  <a:lnTo>
                    <a:pt x="5444" y="4004"/>
                  </a:lnTo>
                  <a:close/>
                </a:path>
              </a:pathLst>
            </a:custGeom>
            <a:solidFill>
              <a:srgbClr val="FFFFFF"/>
            </a:solidFill>
            <a:ln>
              <a:noFill/>
            </a:ln>
            <a:extLst>
              <a:ext uri="{91240B29-F687-4f45-9708-019B960494DF}">
                <a14:hiddenLine xmlns="" xmlns:a14="http://schemas.microsoft.com/office/drawing/2010/main" w="9525">
                  <a:solidFill>
                    <a:srgbClr val="000000"/>
                  </a:solidFill>
                  <a:round/>
                  <a:headEnd/>
                  <a:tailEnd/>
                </a14:hiddenLine>
              </a:ext>
            </a:extLst>
          </p:spPr>
        </p:sp>
      </p:grpSp>
      <p:sp>
        <p:nvSpPr>
          <p:cNvPr id="2" name="Title 1"/>
          <p:cNvSpPr>
            <a:spLocks noGrp="1"/>
          </p:cNvSpPr>
          <p:nvPr>
            <p:ph type="ctrTitle"/>
          </p:nvPr>
        </p:nvSpPr>
        <p:spPr>
          <a:xfrm>
            <a:off x="866441" y="2222624"/>
            <a:ext cx="5917677" cy="2554758"/>
          </a:xfrm>
        </p:spPr>
        <p:txBody>
          <a:bodyPr anchor="b"/>
          <a:lstStyle>
            <a:lvl1pPr>
              <a:defRPr sz="4800">
                <a:solidFill>
                  <a:schemeClr val="bg2"/>
                </a:solidFill>
              </a:defRPr>
            </a:lvl1pPr>
          </a:lstStyle>
          <a:p>
            <a:r>
              <a:rPr lang="en-US"/>
              <a:t>Click to edit Master title style</a:t>
            </a:r>
            <a:endParaRPr lang="en-US" dirty="0"/>
          </a:p>
        </p:txBody>
      </p:sp>
      <p:sp>
        <p:nvSpPr>
          <p:cNvPr id="3" name="Subtitle 2"/>
          <p:cNvSpPr>
            <a:spLocks noGrp="1"/>
          </p:cNvSpPr>
          <p:nvPr>
            <p:ph type="subTitle" idx="1"/>
          </p:nvPr>
        </p:nvSpPr>
        <p:spPr bwMode="gray">
          <a:xfrm>
            <a:off x="866441" y="4777380"/>
            <a:ext cx="5917677" cy="861420"/>
          </a:xfrm>
        </p:spPr>
        <p:txBody>
          <a:bodyPr anchor="t"/>
          <a:lstStyle>
            <a:lvl1pPr marL="0" indent="0" algn="l">
              <a:buNone/>
              <a:defRPr cap="all">
                <a:solidFill>
                  <a:schemeClr val="tx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bwMode="gray">
          <a:xfrm rot="5400000">
            <a:off x="7497419" y="1824010"/>
            <a:ext cx="990599" cy="240258"/>
          </a:xfrm>
        </p:spPr>
        <p:txBody>
          <a:bodyPr/>
          <a:lstStyle>
            <a:lvl1pPr algn="l">
              <a:defRPr sz="900" b="0" i="0">
                <a:solidFill>
                  <a:schemeClr val="bg1"/>
                </a:solidFill>
              </a:defRPr>
            </a:lvl1pPr>
          </a:lstStyle>
          <a:p>
            <a:fld id="{94EBEC99-BF0C-402D-B97E-F8E1AF59CFF3}" type="datetimeFigureOut">
              <a:rPr lang="en-US" smtClean="0"/>
              <a:t>11/10/2024</a:t>
            </a:fld>
            <a:endParaRPr lang="en-US"/>
          </a:p>
        </p:txBody>
      </p:sp>
      <p:sp>
        <p:nvSpPr>
          <p:cNvPr id="5" name="Footer Placeholder 4"/>
          <p:cNvSpPr>
            <a:spLocks noGrp="1"/>
          </p:cNvSpPr>
          <p:nvPr>
            <p:ph type="ftr" sz="quarter" idx="11"/>
          </p:nvPr>
        </p:nvSpPr>
        <p:spPr bwMode="gray">
          <a:xfrm rot="5400000">
            <a:off x="6246568" y="3264407"/>
            <a:ext cx="3859795" cy="228659"/>
          </a:xfrm>
        </p:spPr>
        <p:txBody>
          <a:bodyPr/>
          <a:lstStyle>
            <a:lvl1pPr>
              <a:defRPr sz="900" b="0" i="0">
                <a:solidFill>
                  <a:schemeClr val="bg1"/>
                </a:solidFill>
              </a:defRPr>
            </a:lvl1pPr>
          </a:lstStyle>
          <a:p>
            <a:endParaRPr lang="en-US"/>
          </a:p>
        </p:txBody>
      </p:sp>
      <p:sp>
        <p:nvSpPr>
          <p:cNvPr id="12" name="Rectangle 11"/>
          <p:cNvSpPr/>
          <p:nvPr/>
        </p:nvSpPr>
        <p:spPr>
          <a:xfrm>
            <a:off x="7745644" y="0"/>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9" name="Slide Number Placeholder 5"/>
          <p:cNvSpPr>
            <a:spLocks noGrp="1"/>
          </p:cNvSpPr>
          <p:nvPr>
            <p:ph type="sldNum" sz="quarter" idx="4"/>
          </p:nvPr>
        </p:nvSpPr>
        <p:spPr bwMode="gray">
          <a:xfrm>
            <a:off x="7678616" y="295730"/>
            <a:ext cx="791308" cy="767687"/>
          </a:xfrm>
          <a:prstGeom prst="rect">
            <a:avLst/>
          </a:prstGeom>
        </p:spPr>
        <p:txBody>
          <a:bodyPr anchor="b"/>
          <a:lstStyle>
            <a:lvl1pPr algn="ctr">
              <a:defRPr sz="2800">
                <a:solidFill>
                  <a:schemeClr val="bg1"/>
                </a:solidFill>
              </a:defRPr>
            </a:lvl1pPr>
          </a:lstStyle>
          <a:p>
            <a:fld id="{881DCC3F-1DDB-47CB-B47B-795CEAAAEDF4}" type="slidenum">
              <a:rPr lang="en-US" smtClean="0"/>
              <a:t>‹#›</a:t>
            </a:fld>
            <a:endParaRPr lang="en-US"/>
          </a:p>
        </p:txBody>
      </p:sp>
    </p:spTree>
    <p:extLst>
      <p:ext uri="{BB962C8B-B14F-4D97-AF65-F5344CB8AC3E}">
        <p14:creationId xmlns:p14="http://schemas.microsoft.com/office/powerpoint/2010/main" val="363317343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p:cSld name="Panoramic Picture with Caption">
    <p:spTree>
      <p:nvGrpSpPr>
        <p:cNvPr id="1" name=""/>
        <p:cNvGrpSpPr/>
        <p:nvPr/>
      </p:nvGrpSpPr>
      <p:grpSpPr>
        <a:xfrm>
          <a:off x="0" y="0"/>
          <a:ext cx="0" cy="0"/>
          <a:chOff x="0" y="0"/>
          <a:chExt cx="0" cy="0"/>
        </a:xfrm>
      </p:grpSpPr>
      <p:grpSp>
        <p:nvGrpSpPr>
          <p:cNvPr id="8" name="Group 7"/>
          <p:cNvGrpSpPr/>
          <p:nvPr/>
        </p:nvGrpSpPr>
        <p:grpSpPr>
          <a:xfrm>
            <a:off x="-2266" y="-2022"/>
            <a:ext cx="9146266" cy="6861037"/>
            <a:chOff x="-2266" y="-2022"/>
            <a:chExt cx="9146266" cy="6861037"/>
          </a:xfrm>
        </p:grpSpPr>
        <p:sp>
          <p:nvSpPr>
            <p:cNvPr id="12" name="Rectangle 11"/>
            <p:cNvSpPr/>
            <p:nvPr/>
          </p:nvSpPr>
          <p:spPr>
            <a:xfrm>
              <a:off x="0" y="0"/>
              <a:ext cx="9144000" cy="6858000"/>
            </a:xfrm>
            <a:prstGeom prst="rect">
              <a:avLst/>
            </a:prstGeom>
            <a:blipFill>
              <a:blip r:embed="rId2">
                <a:duotone>
                  <a:schemeClr val="dk2">
                    <a:shade val="69000"/>
                    <a:hueMod val="108000"/>
                    <a:satMod val="164000"/>
                    <a:lumMod val="74000"/>
                  </a:schemeClr>
                  <a:schemeClr val="dk2">
                    <a:tint val="96000"/>
                    <a:hueMod val="88000"/>
                    <a:satMod val="140000"/>
                    <a:lumMod val="132000"/>
                  </a:schemeClr>
                </a:duotone>
              </a:blip>
              <a:srcRect/>
              <a:stretch>
                <a:fillRect l="-16667" r="-16667"/>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629943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5689832" y="-2022"/>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2266"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6299432" y="5868415"/>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Freeform 5"/>
            <p:cNvSpPr/>
            <p:nvPr/>
          </p:nvSpPr>
          <p:spPr bwMode="gray">
            <a:xfrm rot="10204164">
              <a:off x="426788" y="4564241"/>
              <a:ext cx="2377690" cy="317748"/>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5" name="Rectangle 14"/>
            <p:cNvSpPr/>
            <p:nvPr/>
          </p:nvSpPr>
          <p:spPr>
            <a:xfrm>
              <a:off x="421503" y="402165"/>
              <a:ext cx="8327939" cy="3141135"/>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6" name="Freeform 15"/>
            <p:cNvSpPr/>
            <p:nvPr/>
          </p:nvSpPr>
          <p:spPr bwMode="gray">
            <a:xfrm rot="10800000">
              <a:off x="485023" y="2670079"/>
              <a:ext cx="8182128" cy="2130508"/>
            </a:xfrm>
            <a:custGeom>
              <a:avLst/>
              <a:gdLst/>
              <a:ahLst/>
              <a:cxnLst/>
              <a:rect l="l" t="t" r="r" b="b"/>
              <a:pathLst>
                <a:path w="10000" h="9621">
                  <a:moveTo>
                    <a:pt x="0" y="0"/>
                  </a:moveTo>
                  <a:lnTo>
                    <a:pt x="0" y="2411"/>
                  </a:lnTo>
                  <a:lnTo>
                    <a:pt x="0" y="9586"/>
                  </a:lnTo>
                  <a:lnTo>
                    <a:pt x="0" y="9621"/>
                  </a:lnTo>
                  <a:lnTo>
                    <a:pt x="10000" y="9585"/>
                  </a:lnTo>
                  <a:cubicBezTo>
                    <a:pt x="9997" y="8144"/>
                    <a:pt x="10003" y="9571"/>
                    <a:pt x="10000" y="9586"/>
                  </a:cubicBezTo>
                  <a:cubicBezTo>
                    <a:pt x="9997" y="7194"/>
                    <a:pt x="9993" y="4803"/>
                    <a:pt x="9990" y="2411"/>
                  </a:cubicBezTo>
                  <a:lnTo>
                    <a:pt x="9990" y="0"/>
                  </a:lnTo>
                  <a:lnTo>
                    <a:pt x="9990" y="0"/>
                  </a:lnTo>
                  <a:lnTo>
                    <a:pt x="9534" y="253"/>
                  </a:lnTo>
                  <a:lnTo>
                    <a:pt x="9084" y="477"/>
                  </a:lnTo>
                  <a:lnTo>
                    <a:pt x="8628" y="669"/>
                  </a:lnTo>
                  <a:lnTo>
                    <a:pt x="8177" y="847"/>
                  </a:lnTo>
                  <a:lnTo>
                    <a:pt x="7726" y="984"/>
                  </a:lnTo>
                  <a:lnTo>
                    <a:pt x="7279" y="1087"/>
                  </a:lnTo>
                  <a:lnTo>
                    <a:pt x="6832" y="1176"/>
                  </a:lnTo>
                  <a:lnTo>
                    <a:pt x="6393" y="1236"/>
                  </a:lnTo>
                  <a:lnTo>
                    <a:pt x="5962" y="1279"/>
                  </a:lnTo>
                  <a:lnTo>
                    <a:pt x="5534" y="1294"/>
                  </a:lnTo>
                  <a:lnTo>
                    <a:pt x="5120" y="1294"/>
                  </a:lnTo>
                  <a:lnTo>
                    <a:pt x="4709" y="1294"/>
                  </a:lnTo>
                  <a:lnTo>
                    <a:pt x="4311" y="1266"/>
                  </a:lnTo>
                  <a:lnTo>
                    <a:pt x="3923" y="1221"/>
                  </a:lnTo>
                  <a:lnTo>
                    <a:pt x="3548" y="1161"/>
                  </a:lnTo>
                  <a:lnTo>
                    <a:pt x="3187" y="1101"/>
                  </a:lnTo>
                  <a:lnTo>
                    <a:pt x="2840" y="1026"/>
                  </a:lnTo>
                  <a:lnTo>
                    <a:pt x="2505" y="954"/>
                  </a:lnTo>
                  <a:lnTo>
                    <a:pt x="2192" y="865"/>
                  </a:lnTo>
                  <a:lnTo>
                    <a:pt x="1889" y="775"/>
                  </a:lnTo>
                  <a:lnTo>
                    <a:pt x="1346" y="579"/>
                  </a:lnTo>
                  <a:lnTo>
                    <a:pt x="882" y="400"/>
                  </a:lnTo>
                  <a:lnTo>
                    <a:pt x="511" y="253"/>
                  </a:lnTo>
                  <a:lnTo>
                    <a:pt x="234" y="118"/>
                  </a:lnTo>
                  <a:lnTo>
                    <a:pt x="0" y="0"/>
                  </a:lnTo>
                  <a:lnTo>
                    <a:pt x="0" y="0"/>
                  </a:lnTo>
                  <a:close/>
                </a:path>
              </a:pathLst>
            </a:custGeom>
            <a:solidFill>
              <a:schemeClr val="bg1"/>
            </a:solidFill>
            <a:ln>
              <a:noFill/>
            </a:ln>
          </p:spPr>
        </p:sp>
        <p:sp>
          <p:nvSpPr>
            <p:cNvPr id="22" name="Freeform 5"/>
            <p:cNvSpPr>
              <a:spLocks noEditPoints="1"/>
            </p:cNvSpPr>
            <p:nvPr/>
          </p:nvSpPr>
          <p:spPr bwMode="gray">
            <a:xfrm>
              <a:off x="0" y="508"/>
              <a:ext cx="9144000" cy="6858000"/>
            </a:xfrm>
            <a:custGeom>
              <a:avLst/>
              <a:gdLst/>
              <a:ahLst/>
              <a:cxnLst/>
              <a:rect l="0" t="0" r="r" b="b"/>
              <a:pathLst>
                <a:path w="5760" h="4320">
                  <a:moveTo>
                    <a:pt x="0" y="0"/>
                  </a:moveTo>
                  <a:lnTo>
                    <a:pt x="0" y="4320"/>
                  </a:lnTo>
                  <a:lnTo>
                    <a:pt x="5760" y="4320"/>
                  </a:lnTo>
                  <a:lnTo>
                    <a:pt x="5760" y="0"/>
                  </a:lnTo>
                  <a:lnTo>
                    <a:pt x="0" y="0"/>
                  </a:lnTo>
                  <a:close/>
                  <a:moveTo>
                    <a:pt x="5444" y="4004"/>
                  </a:moveTo>
                  <a:lnTo>
                    <a:pt x="324" y="4004"/>
                  </a:lnTo>
                  <a:lnTo>
                    <a:pt x="324" y="324"/>
                  </a:lnTo>
                  <a:lnTo>
                    <a:pt x="5444" y="324"/>
                  </a:lnTo>
                  <a:lnTo>
                    <a:pt x="5444" y="4004"/>
                  </a:lnTo>
                  <a:close/>
                </a:path>
              </a:pathLst>
            </a:custGeom>
            <a:solidFill>
              <a:srgbClr val="FFFFFF"/>
            </a:solidFill>
            <a:ln>
              <a:noFill/>
            </a:ln>
            <a:extLst>
              <a:ext uri="{91240B29-F687-4f45-9708-019B960494DF}">
                <a14:hiddenLine xmlns="" xmlns:a14="http://schemas.microsoft.com/office/drawing/2010/main" w="9525">
                  <a:solidFill>
                    <a:srgbClr val="000000"/>
                  </a:solidFill>
                  <a:round/>
                  <a:headEnd/>
                  <a:tailEnd/>
                </a14:hiddenLine>
              </a:ext>
            </a:extLst>
          </p:spPr>
        </p:sp>
      </p:grpSp>
      <p:sp>
        <p:nvSpPr>
          <p:cNvPr id="2" name="Title 1"/>
          <p:cNvSpPr>
            <a:spLocks noGrp="1"/>
          </p:cNvSpPr>
          <p:nvPr>
            <p:ph type="title"/>
          </p:nvPr>
        </p:nvSpPr>
        <p:spPr>
          <a:xfrm>
            <a:off x="866443" y="4961453"/>
            <a:ext cx="6422002"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866441" y="685800"/>
            <a:ext cx="6422004" cy="3429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bwMode="gray">
          <a:xfrm>
            <a:off x="866443" y="5528191"/>
            <a:ext cx="6422003" cy="493712"/>
          </a:xfrm>
        </p:spPr>
        <p:txBody>
          <a:bodyPr>
            <a:normAutofit/>
          </a:bodyPr>
          <a:lstStyle>
            <a:lvl1pPr marL="0" indent="0">
              <a:buNone/>
              <a:defRPr sz="1200">
                <a:solidFill>
                  <a:schemeClr val="tx2">
                    <a:lumMod val="40000"/>
                    <a:lumOff val="6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4EBEC99-BF0C-402D-B97E-F8E1AF59CFF3}" type="datetimeFigureOut">
              <a:rPr lang="en-US" smtClean="0"/>
              <a:t>11/10/2024</a:t>
            </a:fld>
            <a:endParaRPr lang="en-US"/>
          </a:p>
        </p:txBody>
      </p:sp>
      <p:sp>
        <p:nvSpPr>
          <p:cNvPr id="6" name="Footer Placeholder 5"/>
          <p:cNvSpPr>
            <a:spLocks noGrp="1"/>
          </p:cNvSpPr>
          <p:nvPr>
            <p:ph type="ftr" sz="quarter" idx="11"/>
          </p:nvPr>
        </p:nvSpPr>
        <p:spPr/>
        <p:txBody>
          <a:bodyPr/>
          <a:lstStyle/>
          <a:p>
            <a:endParaRPr lang="en-US"/>
          </a:p>
        </p:txBody>
      </p:sp>
      <p:sp>
        <p:nvSpPr>
          <p:cNvPr id="20" name="Rectangle 19"/>
          <p:cNvSpPr/>
          <p:nvPr/>
        </p:nvSpPr>
        <p:spPr>
          <a:xfrm>
            <a:off x="7745644" y="-7177"/>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a:xfrm>
            <a:off x="7712364" y="295730"/>
            <a:ext cx="738909" cy="767687"/>
          </a:xfrm>
          <a:prstGeom prst="rect">
            <a:avLst/>
          </a:prstGeom>
        </p:spPr>
        <p:txBody>
          <a:bodyPr/>
          <a:lstStyle>
            <a:lvl1pPr algn="ctr">
              <a:defRPr/>
            </a:lvl1pPr>
          </a:lstStyle>
          <a:p>
            <a:fld id="{881DCC3F-1DDB-47CB-B47B-795CEAAAEDF4}" type="slidenum">
              <a:rPr lang="en-US" smtClean="0"/>
              <a:t>‹#›</a:t>
            </a:fld>
            <a:endParaRPr lang="en-US"/>
          </a:p>
        </p:txBody>
      </p:sp>
    </p:spTree>
    <p:extLst>
      <p:ext uri="{BB962C8B-B14F-4D97-AF65-F5344CB8AC3E}">
        <p14:creationId xmlns:p14="http://schemas.microsoft.com/office/powerpoint/2010/main" val="28125374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Title and Caption">
    <p:spTree>
      <p:nvGrpSpPr>
        <p:cNvPr id="1" name=""/>
        <p:cNvGrpSpPr/>
        <p:nvPr/>
      </p:nvGrpSpPr>
      <p:grpSpPr>
        <a:xfrm>
          <a:off x="0" y="0"/>
          <a:ext cx="0" cy="0"/>
          <a:chOff x="0" y="0"/>
          <a:chExt cx="0" cy="0"/>
        </a:xfrm>
      </p:grpSpPr>
      <p:grpSp>
        <p:nvGrpSpPr>
          <p:cNvPr id="3" name="Group 2"/>
          <p:cNvGrpSpPr/>
          <p:nvPr/>
        </p:nvGrpSpPr>
        <p:grpSpPr>
          <a:xfrm>
            <a:off x="-2266" y="-2022"/>
            <a:ext cx="9146266" cy="6861037"/>
            <a:chOff x="-2266" y="-2022"/>
            <a:chExt cx="9146266" cy="6861037"/>
          </a:xfrm>
        </p:grpSpPr>
        <p:sp>
          <p:nvSpPr>
            <p:cNvPr id="11" name="Rectangle 10"/>
            <p:cNvSpPr/>
            <p:nvPr/>
          </p:nvSpPr>
          <p:spPr>
            <a:xfrm>
              <a:off x="0" y="0"/>
              <a:ext cx="9144000" cy="6858000"/>
            </a:xfrm>
            <a:prstGeom prst="rect">
              <a:avLst/>
            </a:prstGeom>
            <a:blipFill>
              <a:blip r:embed="rId2">
                <a:duotone>
                  <a:schemeClr val="dk2">
                    <a:shade val="69000"/>
                    <a:hueMod val="108000"/>
                    <a:satMod val="164000"/>
                    <a:lumMod val="74000"/>
                  </a:schemeClr>
                  <a:schemeClr val="dk2">
                    <a:tint val="96000"/>
                    <a:hueMod val="88000"/>
                    <a:satMod val="140000"/>
                    <a:lumMod val="132000"/>
                  </a:schemeClr>
                </a:duotone>
              </a:blip>
              <a:srcRect/>
              <a:stretch>
                <a:fillRect l="-16667" r="-16667"/>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629943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5689832" y="-2022"/>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2266"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6299432" y="5868415"/>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Rectangle 17"/>
            <p:cNvSpPr/>
            <p:nvPr/>
          </p:nvSpPr>
          <p:spPr>
            <a:xfrm>
              <a:off x="485023" y="4343399"/>
              <a:ext cx="8182128" cy="2112436"/>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2" name="Freeform 5"/>
            <p:cNvSpPr/>
            <p:nvPr/>
          </p:nvSpPr>
          <p:spPr bwMode="gray">
            <a:xfrm rot="21010068">
              <a:off x="6359946" y="2780895"/>
              <a:ext cx="2377690" cy="317748"/>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4" name="Freeform 13"/>
            <p:cNvSpPr/>
            <p:nvPr/>
          </p:nvSpPr>
          <p:spPr bwMode="gray">
            <a:xfrm>
              <a:off x="485023" y="2854646"/>
              <a:ext cx="8182128" cy="2130508"/>
            </a:xfrm>
            <a:custGeom>
              <a:avLst/>
              <a:gdLst/>
              <a:ahLst/>
              <a:cxnLst/>
              <a:rect l="l" t="t" r="r" b="b"/>
              <a:pathLst>
                <a:path w="10000" h="9621">
                  <a:moveTo>
                    <a:pt x="0" y="0"/>
                  </a:moveTo>
                  <a:lnTo>
                    <a:pt x="0" y="2411"/>
                  </a:lnTo>
                  <a:lnTo>
                    <a:pt x="0" y="9586"/>
                  </a:lnTo>
                  <a:lnTo>
                    <a:pt x="0" y="9621"/>
                  </a:lnTo>
                  <a:lnTo>
                    <a:pt x="10000" y="9585"/>
                  </a:lnTo>
                  <a:cubicBezTo>
                    <a:pt x="9997" y="8144"/>
                    <a:pt x="10003" y="9571"/>
                    <a:pt x="10000" y="9586"/>
                  </a:cubicBezTo>
                  <a:cubicBezTo>
                    <a:pt x="9997" y="7194"/>
                    <a:pt x="9993" y="4803"/>
                    <a:pt x="9990" y="2411"/>
                  </a:cubicBezTo>
                  <a:lnTo>
                    <a:pt x="9990" y="0"/>
                  </a:lnTo>
                  <a:lnTo>
                    <a:pt x="9990" y="0"/>
                  </a:lnTo>
                  <a:lnTo>
                    <a:pt x="9534" y="253"/>
                  </a:lnTo>
                  <a:lnTo>
                    <a:pt x="9084" y="477"/>
                  </a:lnTo>
                  <a:lnTo>
                    <a:pt x="8628" y="669"/>
                  </a:lnTo>
                  <a:lnTo>
                    <a:pt x="8177" y="847"/>
                  </a:lnTo>
                  <a:lnTo>
                    <a:pt x="7726" y="984"/>
                  </a:lnTo>
                  <a:lnTo>
                    <a:pt x="7279" y="1087"/>
                  </a:lnTo>
                  <a:lnTo>
                    <a:pt x="6832" y="1176"/>
                  </a:lnTo>
                  <a:lnTo>
                    <a:pt x="6393" y="1236"/>
                  </a:lnTo>
                  <a:lnTo>
                    <a:pt x="5962" y="1279"/>
                  </a:lnTo>
                  <a:lnTo>
                    <a:pt x="5534" y="1294"/>
                  </a:lnTo>
                  <a:lnTo>
                    <a:pt x="5120" y="1294"/>
                  </a:lnTo>
                  <a:lnTo>
                    <a:pt x="4709" y="1294"/>
                  </a:lnTo>
                  <a:lnTo>
                    <a:pt x="4311" y="1266"/>
                  </a:lnTo>
                  <a:lnTo>
                    <a:pt x="3923" y="1221"/>
                  </a:lnTo>
                  <a:lnTo>
                    <a:pt x="3548" y="1161"/>
                  </a:lnTo>
                  <a:lnTo>
                    <a:pt x="3187" y="1101"/>
                  </a:lnTo>
                  <a:lnTo>
                    <a:pt x="2840" y="1026"/>
                  </a:lnTo>
                  <a:lnTo>
                    <a:pt x="2505" y="954"/>
                  </a:lnTo>
                  <a:lnTo>
                    <a:pt x="2192" y="865"/>
                  </a:lnTo>
                  <a:lnTo>
                    <a:pt x="1889" y="775"/>
                  </a:lnTo>
                  <a:lnTo>
                    <a:pt x="1346" y="579"/>
                  </a:lnTo>
                  <a:lnTo>
                    <a:pt x="882" y="400"/>
                  </a:lnTo>
                  <a:lnTo>
                    <a:pt x="511" y="253"/>
                  </a:lnTo>
                  <a:lnTo>
                    <a:pt x="234" y="118"/>
                  </a:lnTo>
                  <a:lnTo>
                    <a:pt x="0" y="0"/>
                  </a:lnTo>
                  <a:lnTo>
                    <a:pt x="0" y="0"/>
                  </a:lnTo>
                  <a:close/>
                </a:path>
              </a:pathLst>
            </a:custGeom>
            <a:solidFill>
              <a:schemeClr val="bg1"/>
            </a:solidFill>
            <a:ln>
              <a:noFill/>
            </a:ln>
          </p:spPr>
        </p:sp>
        <p:sp>
          <p:nvSpPr>
            <p:cNvPr id="22" name="Freeform 5"/>
            <p:cNvSpPr>
              <a:spLocks noEditPoints="1"/>
            </p:cNvSpPr>
            <p:nvPr/>
          </p:nvSpPr>
          <p:spPr bwMode="gray">
            <a:xfrm>
              <a:off x="0" y="508"/>
              <a:ext cx="9144000" cy="6858000"/>
            </a:xfrm>
            <a:custGeom>
              <a:avLst/>
              <a:gdLst/>
              <a:ahLst/>
              <a:cxnLst/>
              <a:rect l="0" t="0" r="r" b="b"/>
              <a:pathLst>
                <a:path w="5760" h="4320">
                  <a:moveTo>
                    <a:pt x="0" y="0"/>
                  </a:moveTo>
                  <a:lnTo>
                    <a:pt x="0" y="4320"/>
                  </a:lnTo>
                  <a:lnTo>
                    <a:pt x="5760" y="4320"/>
                  </a:lnTo>
                  <a:lnTo>
                    <a:pt x="5760" y="0"/>
                  </a:lnTo>
                  <a:lnTo>
                    <a:pt x="0" y="0"/>
                  </a:lnTo>
                  <a:close/>
                  <a:moveTo>
                    <a:pt x="5444" y="4004"/>
                  </a:moveTo>
                  <a:lnTo>
                    <a:pt x="324" y="4004"/>
                  </a:lnTo>
                  <a:lnTo>
                    <a:pt x="324" y="324"/>
                  </a:lnTo>
                  <a:lnTo>
                    <a:pt x="5444" y="324"/>
                  </a:lnTo>
                  <a:lnTo>
                    <a:pt x="5444" y="4004"/>
                  </a:lnTo>
                  <a:close/>
                </a:path>
              </a:pathLst>
            </a:custGeom>
            <a:solidFill>
              <a:srgbClr val="FFFFFF"/>
            </a:solidFill>
            <a:ln>
              <a:noFill/>
            </a:ln>
            <a:extLst>
              <a:ext uri="{91240B29-F687-4f45-9708-019B960494DF}">
                <a14:hiddenLine xmlns="" xmlns:a14="http://schemas.microsoft.com/office/drawing/2010/main" w="9525">
                  <a:solidFill>
                    <a:srgbClr val="000000"/>
                  </a:solidFill>
                  <a:round/>
                  <a:headEnd/>
                  <a:tailEnd/>
                </a14:hiddenLine>
              </a:ext>
            </a:extLst>
          </p:spPr>
        </p:sp>
      </p:grpSp>
      <p:sp>
        <p:nvSpPr>
          <p:cNvPr id="2" name="Title 1"/>
          <p:cNvSpPr>
            <a:spLocks noGrp="1"/>
          </p:cNvSpPr>
          <p:nvPr>
            <p:ph type="title"/>
          </p:nvPr>
        </p:nvSpPr>
        <p:spPr>
          <a:xfrm>
            <a:off x="866441" y="927101"/>
            <a:ext cx="6422004" cy="1692720"/>
          </a:xfrm>
        </p:spPr>
        <p:txBody>
          <a:bodyPr/>
          <a:lstStyle>
            <a:lvl1pPr>
              <a:defRPr sz="3600"/>
            </a:lvl1pPr>
          </a:lstStyle>
          <a:p>
            <a:r>
              <a:rPr lang="en-US"/>
              <a:t>Click to edit Master title style</a:t>
            </a:r>
            <a:endParaRPr lang="en-US" dirty="0"/>
          </a:p>
        </p:txBody>
      </p:sp>
      <p:sp>
        <p:nvSpPr>
          <p:cNvPr id="15" name="Text Placeholder 3"/>
          <p:cNvSpPr>
            <a:spLocks noGrp="1"/>
          </p:cNvSpPr>
          <p:nvPr>
            <p:ph type="body" sz="half" idx="13"/>
          </p:nvPr>
        </p:nvSpPr>
        <p:spPr>
          <a:xfrm>
            <a:off x="866440" y="3488023"/>
            <a:ext cx="6422005" cy="2536857"/>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94EBEC99-BF0C-402D-B97E-F8E1AF59CFF3}" type="datetimeFigureOut">
              <a:rPr lang="en-US" smtClean="0"/>
              <a:t>11/10/2024</a:t>
            </a:fld>
            <a:endParaRPr lang="en-US"/>
          </a:p>
        </p:txBody>
      </p:sp>
      <p:sp>
        <p:nvSpPr>
          <p:cNvPr id="5" name="Footer Placeholder 4"/>
          <p:cNvSpPr>
            <a:spLocks noGrp="1"/>
          </p:cNvSpPr>
          <p:nvPr>
            <p:ph type="ftr" sz="quarter" idx="11"/>
          </p:nvPr>
        </p:nvSpPr>
        <p:spPr/>
        <p:txBody>
          <a:bodyPr/>
          <a:lstStyle/>
          <a:p>
            <a:endParaRPr lang="en-US"/>
          </a:p>
        </p:txBody>
      </p:sp>
      <p:sp>
        <p:nvSpPr>
          <p:cNvPr id="19" name="Rectangle 18"/>
          <p:cNvSpPr/>
          <p:nvPr/>
        </p:nvSpPr>
        <p:spPr>
          <a:xfrm>
            <a:off x="7745644" y="-7177"/>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a:xfrm>
            <a:off x="7712364" y="295730"/>
            <a:ext cx="738909" cy="767687"/>
          </a:xfrm>
          <a:prstGeom prst="rect">
            <a:avLst/>
          </a:prstGeom>
        </p:spPr>
        <p:txBody>
          <a:bodyPr/>
          <a:lstStyle>
            <a:lvl1pPr algn="ctr">
              <a:defRPr/>
            </a:lvl1pPr>
          </a:lstStyle>
          <a:p>
            <a:fld id="{881DCC3F-1DDB-47CB-B47B-795CEAAAEDF4}" type="slidenum">
              <a:rPr lang="en-US" smtClean="0"/>
              <a:t>‹#›</a:t>
            </a:fld>
            <a:endParaRPr lang="en-US"/>
          </a:p>
        </p:txBody>
      </p:sp>
    </p:spTree>
    <p:extLst>
      <p:ext uri="{BB962C8B-B14F-4D97-AF65-F5344CB8AC3E}">
        <p14:creationId xmlns:p14="http://schemas.microsoft.com/office/powerpoint/2010/main" val="20425598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Quote with Caption">
    <p:spTree>
      <p:nvGrpSpPr>
        <p:cNvPr id="1" name=""/>
        <p:cNvGrpSpPr/>
        <p:nvPr/>
      </p:nvGrpSpPr>
      <p:grpSpPr>
        <a:xfrm>
          <a:off x="0" y="0"/>
          <a:ext cx="0" cy="0"/>
          <a:chOff x="0" y="0"/>
          <a:chExt cx="0" cy="0"/>
        </a:xfrm>
      </p:grpSpPr>
      <p:grpSp>
        <p:nvGrpSpPr>
          <p:cNvPr id="3" name="Group 2"/>
          <p:cNvGrpSpPr/>
          <p:nvPr/>
        </p:nvGrpSpPr>
        <p:grpSpPr>
          <a:xfrm>
            <a:off x="-2266" y="-2022"/>
            <a:ext cx="9146266" cy="6861037"/>
            <a:chOff x="-2266" y="-2022"/>
            <a:chExt cx="9146266" cy="6861037"/>
          </a:xfrm>
        </p:grpSpPr>
        <p:sp>
          <p:nvSpPr>
            <p:cNvPr id="14" name="Rectangle 13"/>
            <p:cNvSpPr/>
            <p:nvPr/>
          </p:nvSpPr>
          <p:spPr>
            <a:xfrm>
              <a:off x="0" y="0"/>
              <a:ext cx="9144000" cy="6858000"/>
            </a:xfrm>
            <a:prstGeom prst="rect">
              <a:avLst/>
            </a:prstGeom>
            <a:blipFill>
              <a:blip r:embed="rId2">
                <a:duotone>
                  <a:schemeClr val="dk2">
                    <a:shade val="69000"/>
                    <a:hueMod val="108000"/>
                    <a:satMod val="164000"/>
                    <a:lumMod val="74000"/>
                  </a:schemeClr>
                  <a:schemeClr val="dk2">
                    <a:tint val="96000"/>
                    <a:hueMod val="88000"/>
                    <a:satMod val="140000"/>
                    <a:lumMod val="132000"/>
                  </a:schemeClr>
                </a:duotone>
              </a:blip>
              <a:srcRect/>
              <a:stretch>
                <a:fillRect l="-16667" r="-16667"/>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629943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5689832" y="-2022"/>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2266"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6299432" y="5868415"/>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2" name="Freeform 5"/>
            <p:cNvSpPr/>
            <p:nvPr/>
          </p:nvSpPr>
          <p:spPr bwMode="gray">
            <a:xfrm rot="21010068">
              <a:off x="6359946" y="4309201"/>
              <a:ext cx="2377690" cy="317748"/>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3" name="Freeform 12"/>
            <p:cNvSpPr/>
            <p:nvPr/>
          </p:nvSpPr>
          <p:spPr bwMode="gray">
            <a:xfrm>
              <a:off x="485023" y="4381500"/>
              <a:ext cx="8182128" cy="2130508"/>
            </a:xfrm>
            <a:custGeom>
              <a:avLst/>
              <a:gdLst/>
              <a:ahLst/>
              <a:cxnLst/>
              <a:rect l="l" t="t" r="r" b="b"/>
              <a:pathLst>
                <a:path w="10000" h="9621">
                  <a:moveTo>
                    <a:pt x="0" y="0"/>
                  </a:moveTo>
                  <a:lnTo>
                    <a:pt x="0" y="2411"/>
                  </a:lnTo>
                  <a:lnTo>
                    <a:pt x="0" y="9586"/>
                  </a:lnTo>
                  <a:lnTo>
                    <a:pt x="0" y="9621"/>
                  </a:lnTo>
                  <a:lnTo>
                    <a:pt x="10000" y="9585"/>
                  </a:lnTo>
                  <a:cubicBezTo>
                    <a:pt x="9997" y="8144"/>
                    <a:pt x="10003" y="9571"/>
                    <a:pt x="10000" y="9586"/>
                  </a:cubicBezTo>
                  <a:cubicBezTo>
                    <a:pt x="9997" y="7194"/>
                    <a:pt x="9993" y="4803"/>
                    <a:pt x="9990" y="2411"/>
                  </a:cubicBezTo>
                  <a:lnTo>
                    <a:pt x="9990" y="0"/>
                  </a:lnTo>
                  <a:lnTo>
                    <a:pt x="9990" y="0"/>
                  </a:lnTo>
                  <a:lnTo>
                    <a:pt x="9534" y="253"/>
                  </a:lnTo>
                  <a:lnTo>
                    <a:pt x="9084" y="477"/>
                  </a:lnTo>
                  <a:lnTo>
                    <a:pt x="8628" y="669"/>
                  </a:lnTo>
                  <a:lnTo>
                    <a:pt x="8177" y="847"/>
                  </a:lnTo>
                  <a:lnTo>
                    <a:pt x="7726" y="984"/>
                  </a:lnTo>
                  <a:lnTo>
                    <a:pt x="7279" y="1087"/>
                  </a:lnTo>
                  <a:lnTo>
                    <a:pt x="6832" y="1176"/>
                  </a:lnTo>
                  <a:lnTo>
                    <a:pt x="6393" y="1236"/>
                  </a:lnTo>
                  <a:lnTo>
                    <a:pt x="5962" y="1279"/>
                  </a:lnTo>
                  <a:lnTo>
                    <a:pt x="5534" y="1294"/>
                  </a:lnTo>
                  <a:lnTo>
                    <a:pt x="5120" y="1294"/>
                  </a:lnTo>
                  <a:lnTo>
                    <a:pt x="4709" y="1294"/>
                  </a:lnTo>
                  <a:lnTo>
                    <a:pt x="4311" y="1266"/>
                  </a:lnTo>
                  <a:lnTo>
                    <a:pt x="3923" y="1221"/>
                  </a:lnTo>
                  <a:lnTo>
                    <a:pt x="3548" y="1161"/>
                  </a:lnTo>
                  <a:lnTo>
                    <a:pt x="3187" y="1101"/>
                  </a:lnTo>
                  <a:lnTo>
                    <a:pt x="2840" y="1026"/>
                  </a:lnTo>
                  <a:lnTo>
                    <a:pt x="2505" y="954"/>
                  </a:lnTo>
                  <a:lnTo>
                    <a:pt x="2192" y="865"/>
                  </a:lnTo>
                  <a:lnTo>
                    <a:pt x="1889" y="775"/>
                  </a:lnTo>
                  <a:lnTo>
                    <a:pt x="1346" y="579"/>
                  </a:lnTo>
                  <a:lnTo>
                    <a:pt x="882" y="400"/>
                  </a:lnTo>
                  <a:lnTo>
                    <a:pt x="511" y="253"/>
                  </a:lnTo>
                  <a:lnTo>
                    <a:pt x="234" y="118"/>
                  </a:lnTo>
                  <a:lnTo>
                    <a:pt x="0" y="0"/>
                  </a:lnTo>
                  <a:lnTo>
                    <a:pt x="0" y="0"/>
                  </a:lnTo>
                  <a:close/>
                </a:path>
              </a:pathLst>
            </a:custGeom>
            <a:solidFill>
              <a:schemeClr val="bg1"/>
            </a:solidFill>
            <a:ln>
              <a:noFill/>
            </a:ln>
          </p:spPr>
        </p:sp>
        <p:sp>
          <p:nvSpPr>
            <p:cNvPr id="23" name="Freeform 5"/>
            <p:cNvSpPr>
              <a:spLocks noEditPoints="1"/>
            </p:cNvSpPr>
            <p:nvPr/>
          </p:nvSpPr>
          <p:spPr bwMode="gray">
            <a:xfrm>
              <a:off x="0" y="508"/>
              <a:ext cx="9144000" cy="6858000"/>
            </a:xfrm>
            <a:custGeom>
              <a:avLst/>
              <a:gdLst/>
              <a:ahLst/>
              <a:cxnLst/>
              <a:rect l="0" t="0" r="r" b="b"/>
              <a:pathLst>
                <a:path w="5760" h="4320">
                  <a:moveTo>
                    <a:pt x="0" y="0"/>
                  </a:moveTo>
                  <a:lnTo>
                    <a:pt x="0" y="4320"/>
                  </a:lnTo>
                  <a:lnTo>
                    <a:pt x="5760" y="4320"/>
                  </a:lnTo>
                  <a:lnTo>
                    <a:pt x="5760" y="0"/>
                  </a:lnTo>
                  <a:lnTo>
                    <a:pt x="0" y="0"/>
                  </a:lnTo>
                  <a:close/>
                  <a:moveTo>
                    <a:pt x="5444" y="4004"/>
                  </a:moveTo>
                  <a:lnTo>
                    <a:pt x="324" y="4004"/>
                  </a:lnTo>
                  <a:lnTo>
                    <a:pt x="324" y="324"/>
                  </a:lnTo>
                  <a:lnTo>
                    <a:pt x="5444" y="324"/>
                  </a:lnTo>
                  <a:lnTo>
                    <a:pt x="5444" y="4004"/>
                  </a:lnTo>
                  <a:close/>
                </a:path>
              </a:pathLst>
            </a:custGeom>
            <a:solidFill>
              <a:srgbClr val="FFFFFF"/>
            </a:solidFill>
            <a:ln>
              <a:noFill/>
            </a:ln>
            <a:extLst>
              <a:ext uri="{91240B29-F687-4f45-9708-019B960494DF}">
                <a14:hiddenLine xmlns="" xmlns:a14="http://schemas.microsoft.com/office/drawing/2010/main" w="9525">
                  <a:solidFill>
                    <a:srgbClr val="000000"/>
                  </a:solidFill>
                  <a:round/>
                  <a:headEnd/>
                  <a:tailEnd/>
                </a14:hiddenLine>
              </a:ext>
            </a:extLst>
          </p:spPr>
        </p:sp>
      </p:grpSp>
      <p:sp>
        <p:nvSpPr>
          <p:cNvPr id="11" name="TextBox 10"/>
          <p:cNvSpPr txBox="1"/>
          <p:nvPr/>
        </p:nvSpPr>
        <p:spPr bwMode="gray">
          <a:xfrm>
            <a:off x="7033421" y="2893960"/>
            <a:ext cx="679240" cy="1323439"/>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cs typeface="Arial"/>
              </a:defRPr>
            </a:lvl1pPr>
          </a:lstStyle>
          <a:p>
            <a:pPr lvl="0"/>
            <a:r>
              <a:rPr lang="en-US" sz="8000" dirty="0">
                <a:solidFill>
                  <a:schemeClr val="tx2">
                    <a:lumMod val="40000"/>
                    <a:lumOff val="60000"/>
                  </a:schemeClr>
                </a:solidFill>
              </a:rPr>
              <a:t>”</a:t>
            </a:r>
          </a:p>
        </p:txBody>
      </p:sp>
      <p:sp>
        <p:nvSpPr>
          <p:cNvPr id="10" name="TextBox 9"/>
          <p:cNvSpPr txBox="1"/>
          <p:nvPr/>
        </p:nvSpPr>
        <p:spPr bwMode="gray">
          <a:xfrm>
            <a:off x="625840" y="590998"/>
            <a:ext cx="601591" cy="1323439"/>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cs typeface="Arial"/>
              </a:defRPr>
            </a:lvl1pPr>
          </a:lstStyle>
          <a:p>
            <a:pPr lvl="0"/>
            <a:r>
              <a:rPr lang="en-US" sz="8000" dirty="0">
                <a:solidFill>
                  <a:schemeClr val="tx2">
                    <a:lumMod val="40000"/>
                    <a:lumOff val="60000"/>
                  </a:schemeClr>
                </a:solidFill>
              </a:rPr>
              <a:t>“</a:t>
            </a:r>
          </a:p>
        </p:txBody>
      </p:sp>
      <p:sp>
        <p:nvSpPr>
          <p:cNvPr id="2" name="Title 1"/>
          <p:cNvSpPr>
            <a:spLocks noGrp="1"/>
          </p:cNvSpPr>
          <p:nvPr>
            <p:ph type="title"/>
          </p:nvPr>
        </p:nvSpPr>
        <p:spPr>
          <a:xfrm>
            <a:off x="1110763" y="914400"/>
            <a:ext cx="6177681" cy="2884679"/>
          </a:xfrm>
        </p:spPr>
        <p:txBody>
          <a:bodyPr anchor="ctr"/>
          <a:lstStyle>
            <a:lvl1pPr>
              <a:defRPr sz="3600"/>
            </a:lvl1pPr>
          </a:lstStyle>
          <a:p>
            <a:r>
              <a:rPr lang="en-US"/>
              <a:t>Click to edit Master title style</a:t>
            </a:r>
            <a:endParaRPr lang="en-US" dirty="0"/>
          </a:p>
        </p:txBody>
      </p:sp>
      <p:sp>
        <p:nvSpPr>
          <p:cNvPr id="17" name="Text Placeholder 3"/>
          <p:cNvSpPr>
            <a:spLocks noGrp="1"/>
          </p:cNvSpPr>
          <p:nvPr>
            <p:ph type="body" sz="half" idx="13"/>
          </p:nvPr>
        </p:nvSpPr>
        <p:spPr bwMode="gray">
          <a:xfrm>
            <a:off x="1387279" y="3809278"/>
            <a:ext cx="5646142" cy="333113"/>
          </a:xfrm>
        </p:spPr>
        <p:txBody>
          <a:bodyPr>
            <a:normAutofit/>
          </a:bodyPr>
          <a:lstStyle>
            <a:lvl1pPr marL="0" indent="0">
              <a:buNone/>
              <a:defRPr lang="en-US" sz="1400" b="0" i="0" kern="1200" cap="small" dirty="0">
                <a:solidFill>
                  <a:schemeClr val="tx2">
                    <a:lumMod val="40000"/>
                    <a:lumOff val="60000"/>
                  </a:schemeClr>
                </a:solidFill>
                <a:latin typeface="+mn-lt"/>
                <a:ea typeface="+mn-ea"/>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6" name="Text Placeholder 3"/>
          <p:cNvSpPr>
            <a:spLocks noGrp="1"/>
          </p:cNvSpPr>
          <p:nvPr>
            <p:ph type="body" sz="half" idx="2"/>
          </p:nvPr>
        </p:nvSpPr>
        <p:spPr>
          <a:xfrm>
            <a:off x="878870" y="5000815"/>
            <a:ext cx="6422005" cy="1018177"/>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94EBEC99-BF0C-402D-B97E-F8E1AF59CFF3}" type="datetimeFigureOut">
              <a:rPr lang="en-US" smtClean="0"/>
              <a:t>11/10/2024</a:t>
            </a:fld>
            <a:endParaRPr lang="en-US"/>
          </a:p>
        </p:txBody>
      </p:sp>
      <p:sp>
        <p:nvSpPr>
          <p:cNvPr id="5" name="Footer Placeholder 4"/>
          <p:cNvSpPr>
            <a:spLocks noGrp="1"/>
          </p:cNvSpPr>
          <p:nvPr>
            <p:ph type="ftr" sz="quarter" idx="11"/>
          </p:nvPr>
        </p:nvSpPr>
        <p:spPr/>
        <p:txBody>
          <a:bodyPr/>
          <a:lstStyle/>
          <a:p>
            <a:endParaRPr lang="en-US"/>
          </a:p>
        </p:txBody>
      </p:sp>
      <p:sp>
        <p:nvSpPr>
          <p:cNvPr id="22" name="Rectangle 21"/>
          <p:cNvSpPr/>
          <p:nvPr/>
        </p:nvSpPr>
        <p:spPr>
          <a:xfrm>
            <a:off x="7745644" y="-7177"/>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a:xfrm>
            <a:off x="7712364" y="295730"/>
            <a:ext cx="738909" cy="767687"/>
          </a:xfrm>
          <a:prstGeom prst="rect">
            <a:avLst/>
          </a:prstGeom>
        </p:spPr>
        <p:txBody>
          <a:bodyPr/>
          <a:lstStyle>
            <a:lvl1pPr algn="ctr">
              <a:defRPr/>
            </a:lvl1pPr>
          </a:lstStyle>
          <a:p>
            <a:fld id="{881DCC3F-1DDB-47CB-B47B-795CEAAAEDF4}" type="slidenum">
              <a:rPr lang="en-US" smtClean="0"/>
              <a:t>‹#›</a:t>
            </a:fld>
            <a:endParaRPr lang="en-US"/>
          </a:p>
        </p:txBody>
      </p:sp>
    </p:spTree>
    <p:extLst>
      <p:ext uri="{BB962C8B-B14F-4D97-AF65-F5344CB8AC3E}">
        <p14:creationId xmlns:p14="http://schemas.microsoft.com/office/powerpoint/2010/main" val="312911747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Name Card">
    <p:spTree>
      <p:nvGrpSpPr>
        <p:cNvPr id="1" name=""/>
        <p:cNvGrpSpPr/>
        <p:nvPr/>
      </p:nvGrpSpPr>
      <p:grpSpPr>
        <a:xfrm>
          <a:off x="0" y="0"/>
          <a:ext cx="0" cy="0"/>
          <a:chOff x="0" y="0"/>
          <a:chExt cx="0" cy="0"/>
        </a:xfrm>
      </p:grpSpPr>
      <p:grpSp>
        <p:nvGrpSpPr>
          <p:cNvPr id="9" name="Group 8"/>
          <p:cNvGrpSpPr/>
          <p:nvPr/>
        </p:nvGrpSpPr>
        <p:grpSpPr>
          <a:xfrm>
            <a:off x="-2266" y="-2022"/>
            <a:ext cx="9146266" cy="6861037"/>
            <a:chOff x="-2266" y="-2022"/>
            <a:chExt cx="9146266" cy="6861037"/>
          </a:xfrm>
        </p:grpSpPr>
        <p:sp>
          <p:nvSpPr>
            <p:cNvPr id="10" name="Rectangle 9"/>
            <p:cNvSpPr/>
            <p:nvPr/>
          </p:nvSpPr>
          <p:spPr>
            <a:xfrm>
              <a:off x="0" y="0"/>
              <a:ext cx="9144000" cy="6858000"/>
            </a:xfrm>
            <a:prstGeom prst="rect">
              <a:avLst/>
            </a:prstGeom>
            <a:blipFill>
              <a:blip r:embed="rId2">
                <a:duotone>
                  <a:schemeClr val="dk2">
                    <a:shade val="69000"/>
                    <a:hueMod val="108000"/>
                    <a:satMod val="164000"/>
                    <a:lumMod val="74000"/>
                  </a:schemeClr>
                  <a:schemeClr val="dk2">
                    <a:tint val="96000"/>
                    <a:hueMod val="88000"/>
                    <a:satMod val="140000"/>
                    <a:lumMod val="132000"/>
                  </a:schemeClr>
                </a:duotone>
              </a:blip>
              <a:srcRect/>
              <a:stretch>
                <a:fillRect l="-16667" r="-16667"/>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Oval 11"/>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Oval 12"/>
            <p:cNvSpPr/>
            <p:nvPr/>
          </p:nvSpPr>
          <p:spPr>
            <a:xfrm>
              <a:off x="629943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Oval 13"/>
            <p:cNvSpPr/>
            <p:nvPr/>
          </p:nvSpPr>
          <p:spPr>
            <a:xfrm>
              <a:off x="5689832" y="-2022"/>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2266"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6299432" y="5868415"/>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Freeform 5"/>
            <p:cNvSpPr/>
            <p:nvPr/>
          </p:nvSpPr>
          <p:spPr bwMode="gray">
            <a:xfrm rot="21010068">
              <a:off x="6359946" y="4311243"/>
              <a:ext cx="2377690" cy="317748"/>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Freeform 7"/>
            <p:cNvSpPr/>
            <p:nvPr/>
          </p:nvSpPr>
          <p:spPr bwMode="gray">
            <a:xfrm>
              <a:off x="485023" y="4381500"/>
              <a:ext cx="8182128" cy="2130508"/>
            </a:xfrm>
            <a:custGeom>
              <a:avLst/>
              <a:gdLst/>
              <a:ahLst/>
              <a:cxnLst/>
              <a:rect l="l" t="t" r="r" b="b"/>
              <a:pathLst>
                <a:path w="10000" h="9621">
                  <a:moveTo>
                    <a:pt x="0" y="0"/>
                  </a:moveTo>
                  <a:lnTo>
                    <a:pt x="0" y="2411"/>
                  </a:lnTo>
                  <a:lnTo>
                    <a:pt x="0" y="9586"/>
                  </a:lnTo>
                  <a:lnTo>
                    <a:pt x="0" y="9621"/>
                  </a:lnTo>
                  <a:lnTo>
                    <a:pt x="10000" y="9585"/>
                  </a:lnTo>
                  <a:cubicBezTo>
                    <a:pt x="9997" y="8144"/>
                    <a:pt x="10003" y="9571"/>
                    <a:pt x="10000" y="9586"/>
                  </a:cubicBezTo>
                  <a:cubicBezTo>
                    <a:pt x="9997" y="7194"/>
                    <a:pt x="9993" y="4803"/>
                    <a:pt x="9990" y="2411"/>
                  </a:cubicBezTo>
                  <a:lnTo>
                    <a:pt x="9990" y="0"/>
                  </a:lnTo>
                  <a:lnTo>
                    <a:pt x="9990" y="0"/>
                  </a:lnTo>
                  <a:lnTo>
                    <a:pt x="9534" y="253"/>
                  </a:lnTo>
                  <a:lnTo>
                    <a:pt x="9084" y="477"/>
                  </a:lnTo>
                  <a:lnTo>
                    <a:pt x="8628" y="669"/>
                  </a:lnTo>
                  <a:lnTo>
                    <a:pt x="8177" y="847"/>
                  </a:lnTo>
                  <a:lnTo>
                    <a:pt x="7726" y="984"/>
                  </a:lnTo>
                  <a:lnTo>
                    <a:pt x="7279" y="1087"/>
                  </a:lnTo>
                  <a:lnTo>
                    <a:pt x="6832" y="1176"/>
                  </a:lnTo>
                  <a:lnTo>
                    <a:pt x="6393" y="1236"/>
                  </a:lnTo>
                  <a:lnTo>
                    <a:pt x="5962" y="1279"/>
                  </a:lnTo>
                  <a:lnTo>
                    <a:pt x="5534" y="1294"/>
                  </a:lnTo>
                  <a:lnTo>
                    <a:pt x="5120" y="1294"/>
                  </a:lnTo>
                  <a:lnTo>
                    <a:pt x="4709" y="1294"/>
                  </a:lnTo>
                  <a:lnTo>
                    <a:pt x="4311" y="1266"/>
                  </a:lnTo>
                  <a:lnTo>
                    <a:pt x="3923" y="1221"/>
                  </a:lnTo>
                  <a:lnTo>
                    <a:pt x="3548" y="1161"/>
                  </a:lnTo>
                  <a:lnTo>
                    <a:pt x="3187" y="1101"/>
                  </a:lnTo>
                  <a:lnTo>
                    <a:pt x="2840" y="1026"/>
                  </a:lnTo>
                  <a:lnTo>
                    <a:pt x="2505" y="954"/>
                  </a:lnTo>
                  <a:lnTo>
                    <a:pt x="2192" y="865"/>
                  </a:lnTo>
                  <a:lnTo>
                    <a:pt x="1889" y="775"/>
                  </a:lnTo>
                  <a:lnTo>
                    <a:pt x="1346" y="579"/>
                  </a:lnTo>
                  <a:lnTo>
                    <a:pt x="882" y="400"/>
                  </a:lnTo>
                  <a:lnTo>
                    <a:pt x="511" y="253"/>
                  </a:lnTo>
                  <a:lnTo>
                    <a:pt x="234" y="118"/>
                  </a:lnTo>
                  <a:lnTo>
                    <a:pt x="0" y="0"/>
                  </a:lnTo>
                  <a:lnTo>
                    <a:pt x="0" y="0"/>
                  </a:lnTo>
                  <a:close/>
                </a:path>
              </a:pathLst>
            </a:custGeom>
            <a:solidFill>
              <a:schemeClr val="bg1"/>
            </a:solidFill>
            <a:ln>
              <a:noFill/>
            </a:ln>
          </p:spPr>
        </p:sp>
        <p:sp>
          <p:nvSpPr>
            <p:cNvPr id="17" name="Freeform 5"/>
            <p:cNvSpPr>
              <a:spLocks noEditPoints="1"/>
            </p:cNvSpPr>
            <p:nvPr/>
          </p:nvSpPr>
          <p:spPr bwMode="gray">
            <a:xfrm>
              <a:off x="0" y="508"/>
              <a:ext cx="9144000" cy="6858000"/>
            </a:xfrm>
            <a:custGeom>
              <a:avLst/>
              <a:gdLst/>
              <a:ahLst/>
              <a:cxnLst/>
              <a:rect l="0" t="0" r="r" b="b"/>
              <a:pathLst>
                <a:path w="5760" h="4320">
                  <a:moveTo>
                    <a:pt x="0" y="0"/>
                  </a:moveTo>
                  <a:lnTo>
                    <a:pt x="0" y="4320"/>
                  </a:lnTo>
                  <a:lnTo>
                    <a:pt x="5760" y="4320"/>
                  </a:lnTo>
                  <a:lnTo>
                    <a:pt x="5760" y="0"/>
                  </a:lnTo>
                  <a:lnTo>
                    <a:pt x="0" y="0"/>
                  </a:lnTo>
                  <a:close/>
                  <a:moveTo>
                    <a:pt x="5444" y="4004"/>
                  </a:moveTo>
                  <a:lnTo>
                    <a:pt x="324" y="4004"/>
                  </a:lnTo>
                  <a:lnTo>
                    <a:pt x="324" y="324"/>
                  </a:lnTo>
                  <a:lnTo>
                    <a:pt x="5444" y="324"/>
                  </a:lnTo>
                  <a:lnTo>
                    <a:pt x="5444" y="4004"/>
                  </a:lnTo>
                  <a:close/>
                </a:path>
              </a:pathLst>
            </a:custGeom>
            <a:solidFill>
              <a:srgbClr val="FFFFFF"/>
            </a:solidFill>
            <a:ln>
              <a:noFill/>
            </a:ln>
            <a:extLst>
              <a:ext uri="{91240B29-F687-4f45-9708-019B960494DF}">
                <a14:hiddenLine xmlns="" xmlns:a14="http://schemas.microsoft.com/office/drawing/2010/main" w="9525">
                  <a:solidFill>
                    <a:srgbClr val="000000"/>
                  </a:solidFill>
                  <a:round/>
                  <a:headEnd/>
                  <a:tailEnd/>
                </a14:hiddenLine>
              </a:ext>
            </a:extLst>
          </p:spPr>
        </p:sp>
      </p:grpSp>
      <p:sp>
        <p:nvSpPr>
          <p:cNvPr id="2" name="Title 1"/>
          <p:cNvSpPr>
            <a:spLocks noGrp="1"/>
          </p:cNvSpPr>
          <p:nvPr>
            <p:ph type="title"/>
          </p:nvPr>
        </p:nvSpPr>
        <p:spPr>
          <a:xfrm>
            <a:off x="866441" y="2057400"/>
            <a:ext cx="6422004" cy="209550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866441" y="5159399"/>
            <a:ext cx="6422004" cy="860400"/>
          </a:xfrm>
        </p:spPr>
        <p:txBody>
          <a:bodyPr anchor="t"/>
          <a:lstStyle>
            <a:lvl1pPr marL="0" indent="0" algn="l">
              <a:buNone/>
              <a:defRPr sz="2000" cap="none">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4EBEC99-BF0C-402D-B97E-F8E1AF59CFF3}" type="datetimeFigureOut">
              <a:rPr lang="en-US" smtClean="0"/>
              <a:t>11/10/2024</a:t>
            </a:fld>
            <a:endParaRPr lang="en-US"/>
          </a:p>
        </p:txBody>
      </p:sp>
      <p:sp>
        <p:nvSpPr>
          <p:cNvPr id="5" name="Footer Placeholder 4"/>
          <p:cNvSpPr>
            <a:spLocks noGrp="1"/>
          </p:cNvSpPr>
          <p:nvPr>
            <p:ph type="ftr" sz="quarter" idx="11"/>
          </p:nvPr>
        </p:nvSpPr>
        <p:spPr/>
        <p:txBody>
          <a:bodyPr/>
          <a:lstStyle/>
          <a:p>
            <a:endParaRPr lang="en-US"/>
          </a:p>
        </p:txBody>
      </p:sp>
      <p:sp>
        <p:nvSpPr>
          <p:cNvPr id="11" name="Rectangle 10"/>
          <p:cNvSpPr/>
          <p:nvPr/>
        </p:nvSpPr>
        <p:spPr>
          <a:xfrm>
            <a:off x="7744507" y="39"/>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a:xfrm>
            <a:off x="7712364" y="295730"/>
            <a:ext cx="738909" cy="767687"/>
          </a:xfrm>
          <a:prstGeom prst="rect">
            <a:avLst/>
          </a:prstGeom>
        </p:spPr>
        <p:txBody>
          <a:bodyPr/>
          <a:lstStyle>
            <a:lvl1pPr algn="ctr">
              <a:defRPr/>
            </a:lvl1pPr>
          </a:lstStyle>
          <a:p>
            <a:fld id="{881DCC3F-1DDB-47CB-B47B-795CEAAAEDF4}" type="slidenum">
              <a:rPr lang="en-US" smtClean="0"/>
              <a:t>‹#›</a:t>
            </a:fld>
            <a:endParaRPr lang="en-US"/>
          </a:p>
        </p:txBody>
      </p:sp>
    </p:spTree>
    <p:extLst>
      <p:ext uri="{BB962C8B-B14F-4D97-AF65-F5344CB8AC3E}">
        <p14:creationId xmlns:p14="http://schemas.microsoft.com/office/powerpoint/2010/main" val="397691265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a:xfrm>
            <a:off x="864852" y="921453"/>
            <a:ext cx="6423592" cy="715512"/>
          </a:xfrm>
        </p:spPr>
        <p:txBody>
          <a:bodyPr anchor="ctr"/>
          <a:lstStyle>
            <a:lvl1pPr>
              <a:defRPr sz="3200"/>
            </a:lvl1pPr>
          </a:lstStyle>
          <a:p>
            <a:r>
              <a:rPr lang="en-US"/>
              <a:t>Click to edit Master title style</a:t>
            </a:r>
            <a:endParaRPr lang="en-US" dirty="0"/>
          </a:p>
        </p:txBody>
      </p:sp>
      <p:sp>
        <p:nvSpPr>
          <p:cNvPr id="3" name="Text Placeholder 2"/>
          <p:cNvSpPr>
            <a:spLocks noGrp="1"/>
          </p:cNvSpPr>
          <p:nvPr>
            <p:ph type="body" idx="1"/>
          </p:nvPr>
        </p:nvSpPr>
        <p:spPr>
          <a:xfrm>
            <a:off x="866440" y="2489200"/>
            <a:ext cx="2313431" cy="657962"/>
          </a:xfrm>
        </p:spPr>
        <p:txBody>
          <a:bodyPr anchor="b">
            <a:noAutofit/>
          </a:bodyPr>
          <a:lstStyle>
            <a:lvl1pPr marL="0" indent="0">
              <a:buNone/>
              <a:defRPr sz="20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2" name="Text Placeholder 3"/>
          <p:cNvSpPr>
            <a:spLocks noGrp="1"/>
          </p:cNvSpPr>
          <p:nvPr>
            <p:ph type="body" sz="half" idx="15"/>
          </p:nvPr>
        </p:nvSpPr>
        <p:spPr>
          <a:xfrm>
            <a:off x="866440" y="3147162"/>
            <a:ext cx="2313431" cy="2877717"/>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3408471" y="2485332"/>
            <a:ext cx="2326750" cy="657962"/>
          </a:xfrm>
        </p:spPr>
        <p:txBody>
          <a:bodyPr anchor="b">
            <a:noAutofit/>
          </a:bodyPr>
          <a:lstStyle>
            <a:lvl1pPr marL="0" indent="0">
              <a:buNone/>
              <a:defRPr sz="20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3" name="Text Placeholder 3"/>
          <p:cNvSpPr>
            <a:spLocks noGrp="1"/>
          </p:cNvSpPr>
          <p:nvPr>
            <p:ph type="body" sz="half" idx="16"/>
          </p:nvPr>
        </p:nvSpPr>
        <p:spPr>
          <a:xfrm>
            <a:off x="3408471" y="3147162"/>
            <a:ext cx="2326750" cy="2888367"/>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5963820" y="2489200"/>
            <a:ext cx="2313740" cy="657962"/>
          </a:xfrm>
        </p:spPr>
        <p:txBody>
          <a:bodyPr anchor="b">
            <a:noAutofit/>
          </a:bodyPr>
          <a:lstStyle>
            <a:lvl1pPr marL="0" indent="0">
              <a:buNone/>
              <a:defRPr sz="20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4" name="Text Placeholder 3"/>
          <p:cNvSpPr>
            <a:spLocks noGrp="1"/>
          </p:cNvSpPr>
          <p:nvPr>
            <p:ph type="body" sz="half" idx="17"/>
          </p:nvPr>
        </p:nvSpPr>
        <p:spPr>
          <a:xfrm>
            <a:off x="5963820" y="3147162"/>
            <a:ext cx="2313740" cy="2877717"/>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17" name="Straight Connector 16"/>
          <p:cNvCxnSpPr/>
          <p:nvPr/>
        </p:nvCxnSpPr>
        <p:spPr>
          <a:xfrm>
            <a:off x="3287101" y="2489200"/>
            <a:ext cx="0" cy="3535679"/>
          </a:xfrm>
          <a:prstGeom prst="line">
            <a:avLst/>
          </a:prstGeom>
          <a:ln w="12700" cmpd="sng">
            <a:solidFill>
              <a:schemeClr val="tx1">
                <a:lumMod val="75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5849622" y="2489200"/>
            <a:ext cx="0" cy="3535679"/>
          </a:xfrm>
          <a:prstGeom prst="line">
            <a:avLst/>
          </a:prstGeom>
          <a:ln w="12700" cmpd="sng">
            <a:solidFill>
              <a:schemeClr val="tx1">
                <a:lumMod val="75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94EBEC99-BF0C-402D-B97E-F8E1AF59CFF3}" type="datetimeFigureOut">
              <a:rPr lang="en-US" smtClean="0"/>
              <a:t>11/10/2024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a:xfrm>
            <a:off x="7712364" y="295730"/>
            <a:ext cx="738909" cy="767687"/>
          </a:xfrm>
          <a:prstGeom prst="rect">
            <a:avLst/>
          </a:prstGeom>
        </p:spPr>
        <p:txBody>
          <a:bodyPr/>
          <a:lstStyle>
            <a:lvl1pPr algn="ctr">
              <a:defRPr/>
            </a:lvl1pPr>
          </a:lstStyle>
          <a:p>
            <a:fld id="{881DCC3F-1DDB-47CB-B47B-795CEAAAEDF4}" type="slidenum">
              <a:rPr lang="en-US" smtClean="0"/>
              <a:t>‹#›</a:t>
            </a:fld>
            <a:endParaRPr lang="en-US"/>
          </a:p>
        </p:txBody>
      </p:sp>
    </p:spTree>
    <p:extLst>
      <p:ext uri="{BB962C8B-B14F-4D97-AF65-F5344CB8AC3E}">
        <p14:creationId xmlns:p14="http://schemas.microsoft.com/office/powerpoint/2010/main" val="422332381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a:xfrm>
            <a:off x="866441" y="927101"/>
            <a:ext cx="6423592" cy="709864"/>
          </a:xfrm>
        </p:spPr>
        <p:txBody>
          <a:bodyPr anchor="ctr"/>
          <a:lstStyle>
            <a:lvl1pPr>
              <a:defRPr sz="3200"/>
            </a:lvl1pPr>
          </a:lstStyle>
          <a:p>
            <a:r>
              <a:rPr lang="en-US"/>
              <a:t>Click to edit Master title style</a:t>
            </a:r>
            <a:endParaRPr lang="en-US" dirty="0"/>
          </a:p>
        </p:txBody>
      </p:sp>
      <p:sp>
        <p:nvSpPr>
          <p:cNvPr id="3" name="Text Placeholder 2"/>
          <p:cNvSpPr>
            <a:spLocks noGrp="1"/>
          </p:cNvSpPr>
          <p:nvPr>
            <p:ph type="body" idx="1"/>
          </p:nvPr>
        </p:nvSpPr>
        <p:spPr>
          <a:xfrm>
            <a:off x="880390" y="4179595"/>
            <a:ext cx="2295329" cy="657961"/>
          </a:xfrm>
        </p:spPr>
        <p:txBody>
          <a:bodyPr anchor="b">
            <a:noAutofit/>
          </a:bodyPr>
          <a:lstStyle>
            <a:lvl1pPr marL="0" indent="0">
              <a:buNone/>
              <a:defRPr sz="20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9" name="Picture Placeholder 2"/>
          <p:cNvSpPr>
            <a:spLocks noGrp="1" noChangeAspect="1"/>
          </p:cNvSpPr>
          <p:nvPr>
            <p:ph type="pic" idx="15"/>
          </p:nvPr>
        </p:nvSpPr>
        <p:spPr>
          <a:xfrm>
            <a:off x="1021261" y="2489200"/>
            <a:ext cx="2012937" cy="1447342"/>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3" name="Text Placeholder 3"/>
          <p:cNvSpPr>
            <a:spLocks noGrp="1"/>
          </p:cNvSpPr>
          <p:nvPr>
            <p:ph type="body" sz="half" idx="18"/>
          </p:nvPr>
        </p:nvSpPr>
        <p:spPr>
          <a:xfrm>
            <a:off x="866439" y="4848208"/>
            <a:ext cx="2309279" cy="1176672"/>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3430434" y="4179594"/>
            <a:ext cx="2291674" cy="657962"/>
          </a:xfrm>
        </p:spPr>
        <p:txBody>
          <a:bodyPr anchor="b">
            <a:noAutofit/>
          </a:bodyPr>
          <a:lstStyle>
            <a:lvl1pPr marL="0" indent="0">
              <a:buNone/>
              <a:defRPr sz="20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30" name="Picture Placeholder 2"/>
          <p:cNvSpPr>
            <a:spLocks noGrp="1" noChangeAspect="1"/>
          </p:cNvSpPr>
          <p:nvPr>
            <p:ph type="pic" idx="16"/>
          </p:nvPr>
        </p:nvSpPr>
        <p:spPr>
          <a:xfrm>
            <a:off x="3550622" y="2486834"/>
            <a:ext cx="2025182" cy="1449708"/>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19"/>
          </p:nvPr>
        </p:nvSpPr>
        <p:spPr>
          <a:xfrm>
            <a:off x="3404318" y="4848209"/>
            <a:ext cx="2317790" cy="1188374"/>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5963820" y="4166523"/>
            <a:ext cx="2304671" cy="681684"/>
          </a:xfrm>
        </p:spPr>
        <p:txBody>
          <a:bodyPr anchor="b">
            <a:noAutofit/>
          </a:bodyPr>
          <a:lstStyle>
            <a:lvl1pPr marL="0" indent="0">
              <a:buNone/>
              <a:defRPr sz="20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31" name="Picture Placeholder 2"/>
          <p:cNvSpPr>
            <a:spLocks noGrp="1" noChangeAspect="1"/>
          </p:cNvSpPr>
          <p:nvPr>
            <p:ph type="pic" idx="17"/>
          </p:nvPr>
        </p:nvSpPr>
        <p:spPr>
          <a:xfrm>
            <a:off x="6104946" y="2489200"/>
            <a:ext cx="2018838" cy="1447342"/>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7" name="Text Placeholder 3"/>
          <p:cNvSpPr>
            <a:spLocks noGrp="1"/>
          </p:cNvSpPr>
          <p:nvPr>
            <p:ph type="body" sz="half" idx="20"/>
          </p:nvPr>
        </p:nvSpPr>
        <p:spPr>
          <a:xfrm>
            <a:off x="5963820" y="4848209"/>
            <a:ext cx="2304671" cy="1189427"/>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17" name="Straight Connector 16"/>
          <p:cNvCxnSpPr/>
          <p:nvPr/>
        </p:nvCxnSpPr>
        <p:spPr>
          <a:xfrm>
            <a:off x="3294441" y="2489200"/>
            <a:ext cx="0" cy="3535679"/>
          </a:xfrm>
          <a:prstGeom prst="line">
            <a:avLst/>
          </a:prstGeom>
          <a:ln w="12700" cmpd="sng">
            <a:solidFill>
              <a:schemeClr val="tx1">
                <a:lumMod val="75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5849622" y="2489200"/>
            <a:ext cx="0" cy="3548436"/>
          </a:xfrm>
          <a:prstGeom prst="line">
            <a:avLst/>
          </a:prstGeom>
          <a:ln w="12700" cmpd="sng">
            <a:solidFill>
              <a:schemeClr val="tx1">
                <a:lumMod val="75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94EBEC99-BF0C-402D-B97E-F8E1AF59CFF3}" type="datetimeFigureOut">
              <a:rPr lang="en-US" smtClean="0"/>
              <a:t>11/10/2024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a:xfrm>
            <a:off x="7712364" y="295730"/>
            <a:ext cx="738909" cy="767687"/>
          </a:xfrm>
          <a:prstGeom prst="rect">
            <a:avLst/>
          </a:prstGeom>
        </p:spPr>
        <p:txBody>
          <a:bodyPr/>
          <a:lstStyle>
            <a:lvl1pPr algn="ctr">
              <a:defRPr/>
            </a:lvl1pPr>
          </a:lstStyle>
          <a:p>
            <a:fld id="{881DCC3F-1DDB-47CB-B47B-795CEAAAEDF4}" type="slidenum">
              <a:rPr lang="en-US" smtClean="0"/>
              <a:t>‹#›</a:t>
            </a:fld>
            <a:endParaRPr lang="en-US"/>
          </a:p>
        </p:txBody>
      </p:sp>
    </p:spTree>
    <p:extLst>
      <p:ext uri="{BB962C8B-B14F-4D97-AF65-F5344CB8AC3E}">
        <p14:creationId xmlns:p14="http://schemas.microsoft.com/office/powerpoint/2010/main" val="346092972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10" name="Title 1"/>
          <p:cNvSpPr>
            <a:spLocks noGrp="1"/>
          </p:cNvSpPr>
          <p:nvPr>
            <p:ph type="title"/>
          </p:nvPr>
        </p:nvSpPr>
        <p:spPr>
          <a:xfrm>
            <a:off x="864852" y="921453"/>
            <a:ext cx="6423592" cy="715512"/>
          </a:xfrm>
        </p:spPr>
        <p:txBody>
          <a:bodyPr anchor="ctr"/>
          <a:lstStyle>
            <a:lvl1pPr>
              <a:defRPr sz="3200"/>
            </a:lvl1p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nchorCtr="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4EBEC99-BF0C-402D-B97E-F8E1AF59CFF3}" type="datetimeFigureOut">
              <a:rPr lang="en-US" smtClean="0"/>
              <a:t>11/10/2024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7712364" y="295730"/>
            <a:ext cx="738909" cy="767687"/>
          </a:xfrm>
          <a:prstGeom prst="rect">
            <a:avLst/>
          </a:prstGeom>
        </p:spPr>
        <p:txBody>
          <a:bodyPr/>
          <a:lstStyle>
            <a:lvl1pPr algn="ctr">
              <a:defRPr/>
            </a:lvl1pPr>
          </a:lstStyle>
          <a:p>
            <a:fld id="{881DCC3F-1DDB-47CB-B47B-795CEAAAEDF4}" type="slidenum">
              <a:rPr lang="en-US" smtClean="0"/>
              <a:t>‹#›</a:t>
            </a:fld>
            <a:endParaRPr lang="en-US"/>
          </a:p>
        </p:txBody>
      </p:sp>
    </p:spTree>
    <p:extLst>
      <p:ext uri="{BB962C8B-B14F-4D97-AF65-F5344CB8AC3E}">
        <p14:creationId xmlns:p14="http://schemas.microsoft.com/office/powerpoint/2010/main" val="112643829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grpSp>
        <p:nvGrpSpPr>
          <p:cNvPr id="10" name="Group 9"/>
          <p:cNvGrpSpPr/>
          <p:nvPr/>
        </p:nvGrpSpPr>
        <p:grpSpPr>
          <a:xfrm>
            <a:off x="-2266" y="-2022"/>
            <a:ext cx="9146266" cy="6861037"/>
            <a:chOff x="-2266" y="-2022"/>
            <a:chExt cx="9146266" cy="6861037"/>
          </a:xfrm>
        </p:grpSpPr>
        <p:sp>
          <p:nvSpPr>
            <p:cNvPr id="11" name="Rectangle 10"/>
            <p:cNvSpPr/>
            <p:nvPr/>
          </p:nvSpPr>
          <p:spPr>
            <a:xfrm>
              <a:off x="0" y="0"/>
              <a:ext cx="9144000" cy="6858000"/>
            </a:xfrm>
            <a:prstGeom prst="rect">
              <a:avLst/>
            </a:prstGeom>
            <a:blipFill>
              <a:blip r:embed="rId2">
                <a:duotone>
                  <a:schemeClr val="dk2">
                    <a:shade val="69000"/>
                    <a:hueMod val="108000"/>
                    <a:satMod val="164000"/>
                    <a:lumMod val="74000"/>
                  </a:schemeClr>
                  <a:schemeClr val="dk2">
                    <a:tint val="96000"/>
                    <a:hueMod val="88000"/>
                    <a:satMod val="140000"/>
                    <a:lumMod val="132000"/>
                  </a:schemeClr>
                </a:duotone>
              </a:blip>
              <a:srcRect/>
              <a:stretch>
                <a:fillRect l="-16667" r="-16667"/>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Oval 11"/>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Oval 13"/>
            <p:cNvSpPr/>
            <p:nvPr/>
          </p:nvSpPr>
          <p:spPr>
            <a:xfrm>
              <a:off x="629943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5689832" y="-2022"/>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2266"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6299432" y="5868415"/>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Rectangle 6"/>
            <p:cNvSpPr/>
            <p:nvPr/>
          </p:nvSpPr>
          <p:spPr>
            <a:xfrm>
              <a:off x="414867" y="402165"/>
              <a:ext cx="46105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8" name="Freeform 7"/>
            <p:cNvSpPr/>
            <p:nvPr/>
          </p:nvSpPr>
          <p:spPr bwMode="gray">
            <a:xfrm rot="5400000">
              <a:off x="1299309" y="1765596"/>
              <a:ext cx="5995993" cy="3326809"/>
            </a:xfrm>
            <a:custGeom>
              <a:avLst/>
              <a:gdLst/>
              <a:ahLst/>
              <a:cxnLst/>
              <a:rect l="0" t="0" r="r" b="b"/>
              <a:pathLst>
                <a:path w="4960" h="2752">
                  <a:moveTo>
                    <a:pt x="0" y="0"/>
                  </a:moveTo>
                  <a:lnTo>
                    <a:pt x="0" y="324"/>
                  </a:lnTo>
                  <a:lnTo>
                    <a:pt x="0" y="1992"/>
                  </a:lnTo>
                  <a:lnTo>
                    <a:pt x="0" y="2752"/>
                  </a:lnTo>
                  <a:lnTo>
                    <a:pt x="4960" y="2752"/>
                  </a:lnTo>
                  <a:lnTo>
                    <a:pt x="4960" y="1992"/>
                  </a:lnTo>
                  <a:lnTo>
                    <a:pt x="4960" y="324"/>
                  </a:lnTo>
                  <a:lnTo>
                    <a:pt x="4960" y="0"/>
                  </a:lnTo>
                  <a:lnTo>
                    <a:pt x="4960" y="0"/>
                  </a:lnTo>
                  <a:lnTo>
                    <a:pt x="4734" y="34"/>
                  </a:lnTo>
                  <a:lnTo>
                    <a:pt x="4510" y="64"/>
                  </a:lnTo>
                  <a:lnTo>
                    <a:pt x="4284" y="90"/>
                  </a:lnTo>
                  <a:lnTo>
                    <a:pt x="4060" y="114"/>
                  </a:lnTo>
                  <a:lnTo>
                    <a:pt x="3836" y="132"/>
                  </a:lnTo>
                  <a:lnTo>
                    <a:pt x="3614" y="146"/>
                  </a:lnTo>
                  <a:lnTo>
                    <a:pt x="3392" y="158"/>
                  </a:lnTo>
                  <a:lnTo>
                    <a:pt x="3174" y="166"/>
                  </a:lnTo>
                  <a:lnTo>
                    <a:pt x="2960" y="172"/>
                  </a:lnTo>
                  <a:lnTo>
                    <a:pt x="2748" y="174"/>
                  </a:lnTo>
                  <a:lnTo>
                    <a:pt x="2542" y="174"/>
                  </a:lnTo>
                  <a:lnTo>
                    <a:pt x="2338" y="174"/>
                  </a:lnTo>
                  <a:lnTo>
                    <a:pt x="2140" y="170"/>
                  </a:lnTo>
                  <a:lnTo>
                    <a:pt x="1948" y="164"/>
                  </a:lnTo>
                  <a:lnTo>
                    <a:pt x="1762" y="156"/>
                  </a:lnTo>
                  <a:lnTo>
                    <a:pt x="1582" y="148"/>
                  </a:lnTo>
                  <a:lnTo>
                    <a:pt x="1410" y="138"/>
                  </a:lnTo>
                  <a:lnTo>
                    <a:pt x="1244" y="128"/>
                  </a:lnTo>
                  <a:lnTo>
                    <a:pt x="1088" y="116"/>
                  </a:lnTo>
                  <a:lnTo>
                    <a:pt x="938" y="104"/>
                  </a:lnTo>
                  <a:lnTo>
                    <a:pt x="668" y="78"/>
                  </a:lnTo>
                  <a:lnTo>
                    <a:pt x="438" y="54"/>
                  </a:lnTo>
                  <a:lnTo>
                    <a:pt x="254" y="34"/>
                  </a:lnTo>
                  <a:lnTo>
                    <a:pt x="116" y="16"/>
                  </a:lnTo>
                  <a:lnTo>
                    <a:pt x="0" y="0"/>
                  </a:lnTo>
                  <a:lnTo>
                    <a:pt x="0" y="0"/>
                  </a:lnTo>
                  <a:close/>
                </a:path>
              </a:pathLst>
            </a:custGeom>
            <a:solidFill>
              <a:schemeClr val="bg1"/>
            </a:solidFill>
            <a:ln>
              <a:noFill/>
            </a:ln>
          </p:spPr>
        </p:sp>
        <p:sp>
          <p:nvSpPr>
            <p:cNvPr id="9" name="Freeform 5"/>
            <p:cNvSpPr/>
            <p:nvPr/>
          </p:nvSpPr>
          <p:spPr bwMode="gray">
            <a:xfrm rot="4966650">
              <a:off x="4673046" y="5107506"/>
              <a:ext cx="2377690" cy="317748"/>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8" name="Freeform 5"/>
            <p:cNvSpPr>
              <a:spLocks noEditPoints="1"/>
            </p:cNvSpPr>
            <p:nvPr/>
          </p:nvSpPr>
          <p:spPr bwMode="gray">
            <a:xfrm>
              <a:off x="0" y="508"/>
              <a:ext cx="9144000" cy="6858000"/>
            </a:xfrm>
            <a:custGeom>
              <a:avLst/>
              <a:gdLst/>
              <a:ahLst/>
              <a:cxnLst/>
              <a:rect l="0" t="0" r="r" b="b"/>
              <a:pathLst>
                <a:path w="5760" h="4320">
                  <a:moveTo>
                    <a:pt x="0" y="0"/>
                  </a:moveTo>
                  <a:lnTo>
                    <a:pt x="0" y="4320"/>
                  </a:lnTo>
                  <a:lnTo>
                    <a:pt x="5760" y="4320"/>
                  </a:lnTo>
                  <a:lnTo>
                    <a:pt x="5760" y="0"/>
                  </a:lnTo>
                  <a:lnTo>
                    <a:pt x="0" y="0"/>
                  </a:lnTo>
                  <a:close/>
                  <a:moveTo>
                    <a:pt x="5444" y="4004"/>
                  </a:moveTo>
                  <a:lnTo>
                    <a:pt x="324" y="4004"/>
                  </a:lnTo>
                  <a:lnTo>
                    <a:pt x="324" y="324"/>
                  </a:lnTo>
                  <a:lnTo>
                    <a:pt x="5444" y="324"/>
                  </a:lnTo>
                  <a:lnTo>
                    <a:pt x="5444" y="4004"/>
                  </a:lnTo>
                  <a:close/>
                </a:path>
              </a:pathLst>
            </a:custGeom>
            <a:solidFill>
              <a:srgbClr val="FFFFFF"/>
            </a:solidFill>
            <a:ln>
              <a:noFill/>
            </a:ln>
            <a:extLst>
              <a:ext uri="{91240B29-F687-4f45-9708-019B960494DF}">
                <a14:hiddenLine xmlns="" xmlns:a14="http://schemas.microsoft.com/office/drawing/2010/main" w="9525">
                  <a:solidFill>
                    <a:srgbClr val="000000"/>
                  </a:solidFill>
                  <a:round/>
                  <a:headEnd/>
                  <a:tailEnd/>
                </a14:hiddenLine>
              </a:ext>
            </a:extLst>
          </p:spPr>
        </p:sp>
      </p:grpSp>
      <p:sp>
        <p:nvSpPr>
          <p:cNvPr id="2" name="Vertical Title 1"/>
          <p:cNvSpPr>
            <a:spLocks noGrp="1"/>
          </p:cNvSpPr>
          <p:nvPr>
            <p:ph type="title" orient="vert"/>
          </p:nvPr>
        </p:nvSpPr>
        <p:spPr>
          <a:xfrm>
            <a:off x="6168970" y="1447799"/>
            <a:ext cx="1119474" cy="4571999"/>
          </a:xfrm>
        </p:spPr>
        <p:txBody>
          <a:bodyPr vert="eaVert" anchor="ctr" anchorCtr="0"/>
          <a:lstStyle/>
          <a:p>
            <a:r>
              <a:rPr lang="en-US"/>
              <a:t>Click to edit Master title style</a:t>
            </a:r>
            <a:endParaRPr lang="en-US" dirty="0"/>
          </a:p>
        </p:txBody>
      </p:sp>
      <p:sp>
        <p:nvSpPr>
          <p:cNvPr id="3" name="Vertical Text Placeholder 2"/>
          <p:cNvSpPr>
            <a:spLocks noGrp="1"/>
          </p:cNvSpPr>
          <p:nvPr>
            <p:ph type="body" orient="vert" idx="1"/>
          </p:nvPr>
        </p:nvSpPr>
        <p:spPr>
          <a:xfrm>
            <a:off x="866440" y="1447799"/>
            <a:ext cx="4417234" cy="45720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4EBEC99-BF0C-402D-B97E-F8E1AF59CFF3}" type="datetimeFigureOut">
              <a:rPr lang="en-US" smtClean="0"/>
              <a:t>11/10/2024</a:t>
            </a:fld>
            <a:endParaRPr lang="en-US"/>
          </a:p>
        </p:txBody>
      </p:sp>
      <p:sp>
        <p:nvSpPr>
          <p:cNvPr id="5" name="Footer Placeholder 4"/>
          <p:cNvSpPr>
            <a:spLocks noGrp="1"/>
          </p:cNvSpPr>
          <p:nvPr>
            <p:ph type="ftr" sz="quarter" idx="11"/>
          </p:nvPr>
        </p:nvSpPr>
        <p:spPr/>
        <p:txBody>
          <a:bodyPr/>
          <a:lstStyle/>
          <a:p>
            <a:endParaRPr lang="en-US"/>
          </a:p>
        </p:txBody>
      </p:sp>
      <p:sp>
        <p:nvSpPr>
          <p:cNvPr id="13" name="Rectangle 12"/>
          <p:cNvSpPr/>
          <p:nvPr/>
        </p:nvSpPr>
        <p:spPr>
          <a:xfrm>
            <a:off x="7744507" y="39"/>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a:xfrm>
            <a:off x="7712364" y="295730"/>
            <a:ext cx="738909" cy="767687"/>
          </a:xfrm>
          <a:prstGeom prst="rect">
            <a:avLst/>
          </a:prstGeom>
        </p:spPr>
        <p:txBody>
          <a:bodyPr/>
          <a:lstStyle>
            <a:lvl1pPr algn="ctr">
              <a:defRPr/>
            </a:lvl1pPr>
          </a:lstStyle>
          <a:p>
            <a:fld id="{881DCC3F-1DDB-47CB-B47B-795CEAAAEDF4}" type="slidenum">
              <a:rPr lang="en-US" smtClean="0"/>
              <a:t>‹#›</a:t>
            </a:fld>
            <a:endParaRPr lang="en-US"/>
          </a:p>
        </p:txBody>
      </p:sp>
    </p:spTree>
    <p:extLst>
      <p:ext uri="{BB962C8B-B14F-4D97-AF65-F5344CB8AC3E}">
        <p14:creationId xmlns:p14="http://schemas.microsoft.com/office/powerpoint/2010/main" val="268631227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CF35E622-CE50-4823-8097-62C074EAF947}" type="datetimeFigureOut">
              <a:rPr lang="en-US" smtClean="0"/>
              <a:t>11/10/2024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AEBECB-E771-4F28-8470-370385FD8335}" type="slidenum">
              <a:rPr lang="en-US" smtClean="0"/>
              <a:t>‹#›</a:t>
            </a:fld>
            <a:endParaRPr lang="en-US"/>
          </a:p>
        </p:txBody>
      </p:sp>
    </p:spTree>
    <p:extLst>
      <p:ext uri="{BB962C8B-B14F-4D97-AF65-F5344CB8AC3E}">
        <p14:creationId xmlns:p14="http://schemas.microsoft.com/office/powerpoint/2010/main" val="1760741345"/>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F35E622-CE50-4823-8097-62C074EAF947}" type="datetimeFigureOut">
              <a:rPr lang="en-US" smtClean="0"/>
              <a:t>11/10/2024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AEBECB-E771-4F28-8470-370385FD8335}" type="slidenum">
              <a:rPr lang="en-US" smtClean="0"/>
              <a:t>‹#›</a:t>
            </a:fld>
            <a:endParaRPr lang="en-US"/>
          </a:p>
        </p:txBody>
      </p:sp>
    </p:spTree>
    <p:extLst>
      <p:ext uri="{BB962C8B-B14F-4D97-AF65-F5344CB8AC3E}">
        <p14:creationId xmlns:p14="http://schemas.microsoft.com/office/powerpoint/2010/main" val="21858222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4EBEC99-BF0C-402D-B97E-F8E1AF59CFF3}" type="datetimeFigureOut">
              <a:rPr lang="en-US" smtClean="0"/>
              <a:t>11/10/2024</a:t>
            </a:fld>
            <a:endParaRPr lang="en-US"/>
          </a:p>
        </p:txBody>
      </p:sp>
      <p:sp>
        <p:nvSpPr>
          <p:cNvPr id="5" name="Footer Placeholder 4"/>
          <p:cNvSpPr>
            <a:spLocks noGrp="1"/>
          </p:cNvSpPr>
          <p:nvPr>
            <p:ph type="ftr" sz="quarter" idx="11"/>
          </p:nvPr>
        </p:nvSpPr>
        <p:spPr/>
        <p:txBody>
          <a:bodyPr/>
          <a:lstStyle/>
          <a:p>
            <a:endParaRPr lang="en-US"/>
          </a:p>
        </p:txBody>
      </p:sp>
      <p:sp>
        <p:nvSpPr>
          <p:cNvPr id="18" name="Slide Number Placeholder 5"/>
          <p:cNvSpPr>
            <a:spLocks noGrp="1"/>
          </p:cNvSpPr>
          <p:nvPr>
            <p:ph type="sldNum" sz="quarter" idx="12"/>
          </p:nvPr>
        </p:nvSpPr>
        <p:spPr>
          <a:xfrm>
            <a:off x="7678616" y="295730"/>
            <a:ext cx="791308" cy="767687"/>
          </a:xfrm>
          <a:prstGeom prst="rect">
            <a:avLst/>
          </a:prstGeom>
        </p:spPr>
        <p:txBody>
          <a:bodyPr/>
          <a:lstStyle>
            <a:lvl1pPr algn="ctr">
              <a:defRPr/>
            </a:lvl1pPr>
          </a:lstStyle>
          <a:p>
            <a:fld id="{881DCC3F-1DDB-47CB-B47B-795CEAAAEDF4}" type="slidenum">
              <a:rPr lang="en-US" smtClean="0"/>
              <a:t>‹#›</a:t>
            </a:fld>
            <a:endParaRPr lang="en-US"/>
          </a:p>
        </p:txBody>
      </p:sp>
    </p:spTree>
    <p:extLst>
      <p:ext uri="{BB962C8B-B14F-4D97-AF65-F5344CB8AC3E}">
        <p14:creationId xmlns:p14="http://schemas.microsoft.com/office/powerpoint/2010/main" val="512741834"/>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hade val="82000"/>
                  </a:schemeClr>
                </a:solidFill>
              </a:defRPr>
            </a:lvl1pPr>
            <a:lvl2pPr marL="457200" indent="0">
              <a:buNone/>
              <a:defRPr sz="2000">
                <a:solidFill>
                  <a:schemeClr val="tx1">
                    <a:shade val="82000"/>
                  </a:schemeClr>
                </a:solidFill>
              </a:defRPr>
            </a:lvl2pPr>
            <a:lvl3pPr marL="914400" indent="0">
              <a:buNone/>
              <a:defRPr sz="1800">
                <a:solidFill>
                  <a:schemeClr val="tx1">
                    <a:shade val="82000"/>
                  </a:schemeClr>
                </a:solidFill>
              </a:defRPr>
            </a:lvl3pPr>
            <a:lvl4pPr marL="1371600" indent="0">
              <a:buNone/>
              <a:defRPr sz="1600">
                <a:solidFill>
                  <a:schemeClr val="tx1">
                    <a:shade val="82000"/>
                  </a:schemeClr>
                </a:solidFill>
              </a:defRPr>
            </a:lvl4pPr>
            <a:lvl5pPr marL="1828800" indent="0">
              <a:buNone/>
              <a:defRPr sz="1600">
                <a:solidFill>
                  <a:schemeClr val="tx1">
                    <a:shade val="82000"/>
                  </a:schemeClr>
                </a:solidFill>
              </a:defRPr>
            </a:lvl5pPr>
            <a:lvl6pPr marL="2286000" indent="0">
              <a:buNone/>
              <a:defRPr sz="1600">
                <a:solidFill>
                  <a:schemeClr val="tx1">
                    <a:shade val="82000"/>
                  </a:schemeClr>
                </a:solidFill>
              </a:defRPr>
            </a:lvl6pPr>
            <a:lvl7pPr marL="2743200" indent="0">
              <a:buNone/>
              <a:defRPr sz="1600">
                <a:solidFill>
                  <a:schemeClr val="tx1">
                    <a:shade val="82000"/>
                  </a:schemeClr>
                </a:solidFill>
              </a:defRPr>
            </a:lvl7pPr>
            <a:lvl8pPr marL="3200400" indent="0">
              <a:buNone/>
              <a:defRPr sz="1600">
                <a:solidFill>
                  <a:schemeClr val="tx1">
                    <a:shade val="82000"/>
                  </a:schemeClr>
                </a:solidFill>
              </a:defRPr>
            </a:lvl8pPr>
            <a:lvl9pPr marL="3657600" indent="0">
              <a:buNone/>
              <a:defRPr sz="1600">
                <a:solidFill>
                  <a:schemeClr val="tx1">
                    <a:shade val="82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F35E622-CE50-4823-8097-62C074EAF947}" type="datetimeFigureOut">
              <a:rPr lang="en-US" smtClean="0"/>
              <a:t>11/10/2024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AEBECB-E771-4F28-8470-370385FD8335}" type="slidenum">
              <a:rPr lang="en-US" smtClean="0"/>
              <a:t>‹#›</a:t>
            </a:fld>
            <a:endParaRPr lang="en-US"/>
          </a:p>
        </p:txBody>
      </p:sp>
    </p:spTree>
    <p:extLst>
      <p:ext uri="{BB962C8B-B14F-4D97-AF65-F5344CB8AC3E}">
        <p14:creationId xmlns:p14="http://schemas.microsoft.com/office/powerpoint/2010/main" val="257815365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CF35E622-CE50-4823-8097-62C074EAF947}" type="datetimeFigureOut">
              <a:rPr lang="en-US" smtClean="0"/>
              <a:t>11/10/2024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8AEBECB-E771-4F28-8470-370385FD8335}" type="slidenum">
              <a:rPr lang="en-US" smtClean="0"/>
              <a:t>‹#›</a:t>
            </a:fld>
            <a:endParaRPr lang="en-US"/>
          </a:p>
        </p:txBody>
      </p:sp>
    </p:spTree>
    <p:extLst>
      <p:ext uri="{BB962C8B-B14F-4D97-AF65-F5344CB8AC3E}">
        <p14:creationId xmlns:p14="http://schemas.microsoft.com/office/powerpoint/2010/main" val="151163769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CF35E622-CE50-4823-8097-62C074EAF947}" type="datetimeFigureOut">
              <a:rPr lang="en-US" smtClean="0"/>
              <a:t>11/10/2024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8AEBECB-E771-4F28-8470-370385FD8335}" type="slidenum">
              <a:rPr lang="en-US" smtClean="0"/>
              <a:t>‹#›</a:t>
            </a:fld>
            <a:endParaRPr lang="en-US"/>
          </a:p>
        </p:txBody>
      </p:sp>
    </p:spTree>
    <p:extLst>
      <p:ext uri="{BB962C8B-B14F-4D97-AF65-F5344CB8AC3E}">
        <p14:creationId xmlns:p14="http://schemas.microsoft.com/office/powerpoint/2010/main" val="2811587354"/>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CF35E622-CE50-4823-8097-62C074EAF947}" type="datetimeFigureOut">
              <a:rPr lang="en-US" smtClean="0"/>
              <a:t>11/10/2024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8AEBECB-E771-4F28-8470-370385FD8335}" type="slidenum">
              <a:rPr lang="en-US" smtClean="0"/>
              <a:t>‹#›</a:t>
            </a:fld>
            <a:endParaRPr lang="en-US"/>
          </a:p>
        </p:txBody>
      </p:sp>
    </p:spTree>
    <p:extLst>
      <p:ext uri="{BB962C8B-B14F-4D97-AF65-F5344CB8AC3E}">
        <p14:creationId xmlns:p14="http://schemas.microsoft.com/office/powerpoint/2010/main" val="2677254614"/>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F35E622-CE50-4823-8097-62C074EAF947}" type="datetimeFigureOut">
              <a:rPr lang="en-US" smtClean="0"/>
              <a:t>11/10/2024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8AEBECB-E771-4F28-8470-370385FD8335}" type="slidenum">
              <a:rPr lang="en-US" smtClean="0"/>
              <a:t>‹#›</a:t>
            </a:fld>
            <a:endParaRPr lang="en-US"/>
          </a:p>
        </p:txBody>
      </p:sp>
    </p:spTree>
    <p:extLst>
      <p:ext uri="{BB962C8B-B14F-4D97-AF65-F5344CB8AC3E}">
        <p14:creationId xmlns:p14="http://schemas.microsoft.com/office/powerpoint/2010/main" val="199418134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F35E622-CE50-4823-8097-62C074EAF947}" type="datetimeFigureOut">
              <a:rPr lang="en-US" smtClean="0"/>
              <a:t>11/10/2024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8AEBECB-E771-4F28-8470-370385FD8335}" type="slidenum">
              <a:rPr lang="en-US" smtClean="0"/>
              <a:t>‹#›</a:t>
            </a:fld>
            <a:endParaRPr lang="en-US"/>
          </a:p>
        </p:txBody>
      </p:sp>
    </p:spTree>
    <p:extLst>
      <p:ext uri="{BB962C8B-B14F-4D97-AF65-F5344CB8AC3E}">
        <p14:creationId xmlns:p14="http://schemas.microsoft.com/office/powerpoint/2010/main" val="1864222512"/>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F35E622-CE50-4823-8097-62C074EAF947}" type="datetimeFigureOut">
              <a:rPr lang="en-US" smtClean="0"/>
              <a:t>11/10/2024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8AEBECB-E771-4F28-8470-370385FD8335}" type="slidenum">
              <a:rPr lang="en-US" smtClean="0"/>
              <a:t>‹#›</a:t>
            </a:fld>
            <a:endParaRPr lang="en-US"/>
          </a:p>
        </p:txBody>
      </p:sp>
    </p:spTree>
    <p:extLst>
      <p:ext uri="{BB962C8B-B14F-4D97-AF65-F5344CB8AC3E}">
        <p14:creationId xmlns:p14="http://schemas.microsoft.com/office/powerpoint/2010/main" val="3323469543"/>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F35E622-CE50-4823-8097-62C074EAF947}" type="datetimeFigureOut">
              <a:rPr lang="en-US" smtClean="0"/>
              <a:t>11/10/2024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AEBECB-E771-4F28-8470-370385FD8335}" type="slidenum">
              <a:rPr lang="en-US" smtClean="0"/>
              <a:t>‹#›</a:t>
            </a:fld>
            <a:endParaRPr lang="en-US"/>
          </a:p>
        </p:txBody>
      </p:sp>
    </p:spTree>
    <p:extLst>
      <p:ext uri="{BB962C8B-B14F-4D97-AF65-F5344CB8AC3E}">
        <p14:creationId xmlns:p14="http://schemas.microsoft.com/office/powerpoint/2010/main" val="589355519"/>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F35E622-CE50-4823-8097-62C074EAF947}" type="datetimeFigureOut">
              <a:rPr lang="en-US" smtClean="0"/>
              <a:t>11/10/2024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AEBECB-E771-4F28-8470-370385FD8335}" type="slidenum">
              <a:rPr lang="en-US" smtClean="0"/>
              <a:t>‹#›</a:t>
            </a:fld>
            <a:endParaRPr lang="en-US"/>
          </a:p>
        </p:txBody>
      </p:sp>
    </p:spTree>
    <p:extLst>
      <p:ext uri="{BB962C8B-B14F-4D97-AF65-F5344CB8AC3E}">
        <p14:creationId xmlns:p14="http://schemas.microsoft.com/office/powerpoint/2010/main" val="1811729302"/>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CF35E622-CE50-4823-8097-62C074EAF947}" type="datetimeFigureOut">
              <a:rPr lang="en-US" smtClean="0"/>
              <a:t>11/10/2024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AEBECB-E771-4F28-8470-370385FD8335}" type="slidenum">
              <a:rPr lang="en-US" smtClean="0"/>
              <a:t>‹#›</a:t>
            </a:fld>
            <a:endParaRPr lang="en-US"/>
          </a:p>
        </p:txBody>
      </p:sp>
    </p:spTree>
    <p:extLst>
      <p:ext uri="{BB962C8B-B14F-4D97-AF65-F5344CB8AC3E}">
        <p14:creationId xmlns:p14="http://schemas.microsoft.com/office/powerpoint/2010/main" val="79223273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grpSp>
        <p:nvGrpSpPr>
          <p:cNvPr id="6" name="Group 5"/>
          <p:cNvGrpSpPr/>
          <p:nvPr/>
        </p:nvGrpSpPr>
        <p:grpSpPr>
          <a:xfrm>
            <a:off x="-2266" y="-2022"/>
            <a:ext cx="9146266" cy="6861037"/>
            <a:chOff x="-2266" y="-2022"/>
            <a:chExt cx="9146266" cy="6861037"/>
          </a:xfrm>
        </p:grpSpPr>
        <p:sp>
          <p:nvSpPr>
            <p:cNvPr id="12" name="Rectangle 11"/>
            <p:cNvSpPr/>
            <p:nvPr/>
          </p:nvSpPr>
          <p:spPr>
            <a:xfrm>
              <a:off x="0" y="0"/>
              <a:ext cx="9144000" cy="6858000"/>
            </a:xfrm>
            <a:prstGeom prst="rect">
              <a:avLst/>
            </a:prstGeom>
            <a:blipFill>
              <a:blip r:embed="rId2">
                <a:duotone>
                  <a:schemeClr val="dk2">
                    <a:shade val="69000"/>
                    <a:hueMod val="108000"/>
                    <a:satMod val="164000"/>
                    <a:lumMod val="74000"/>
                  </a:schemeClr>
                  <a:schemeClr val="dk2">
                    <a:tint val="96000"/>
                    <a:hueMod val="88000"/>
                    <a:satMod val="140000"/>
                    <a:lumMod val="132000"/>
                  </a:schemeClr>
                </a:duotone>
              </a:blip>
              <a:srcRect/>
              <a:stretch>
                <a:fillRect l="-16667" r="-16667"/>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629943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5689832" y="-2022"/>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2266"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6299432" y="5868415"/>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Rectangle 6"/>
            <p:cNvSpPr/>
            <p:nvPr/>
          </p:nvSpPr>
          <p:spPr>
            <a:xfrm>
              <a:off x="5283673" y="402165"/>
              <a:ext cx="3465769"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9" name="Freeform 5"/>
            <p:cNvSpPr/>
            <p:nvPr/>
          </p:nvSpPr>
          <p:spPr bwMode="gray">
            <a:xfrm rot="15687606">
              <a:off x="3320102" y="1458373"/>
              <a:ext cx="2377690" cy="317748"/>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Freeform 7"/>
            <p:cNvSpPr/>
            <p:nvPr/>
          </p:nvSpPr>
          <p:spPr bwMode="gray">
            <a:xfrm rot="16200000">
              <a:off x="3105027" y="1765596"/>
              <a:ext cx="5995993" cy="3326809"/>
            </a:xfrm>
            <a:custGeom>
              <a:avLst/>
              <a:gdLst/>
              <a:ahLst/>
              <a:cxnLst/>
              <a:rect l="0" t="0" r="r" b="b"/>
              <a:pathLst>
                <a:path w="4960" h="2752">
                  <a:moveTo>
                    <a:pt x="0" y="0"/>
                  </a:moveTo>
                  <a:lnTo>
                    <a:pt x="0" y="324"/>
                  </a:lnTo>
                  <a:lnTo>
                    <a:pt x="0" y="1992"/>
                  </a:lnTo>
                  <a:lnTo>
                    <a:pt x="0" y="2752"/>
                  </a:lnTo>
                  <a:lnTo>
                    <a:pt x="4960" y="2752"/>
                  </a:lnTo>
                  <a:lnTo>
                    <a:pt x="4960" y="1992"/>
                  </a:lnTo>
                  <a:lnTo>
                    <a:pt x="4960" y="324"/>
                  </a:lnTo>
                  <a:lnTo>
                    <a:pt x="4960" y="0"/>
                  </a:lnTo>
                  <a:lnTo>
                    <a:pt x="4960" y="0"/>
                  </a:lnTo>
                  <a:lnTo>
                    <a:pt x="4734" y="34"/>
                  </a:lnTo>
                  <a:lnTo>
                    <a:pt x="4510" y="64"/>
                  </a:lnTo>
                  <a:lnTo>
                    <a:pt x="4284" y="90"/>
                  </a:lnTo>
                  <a:lnTo>
                    <a:pt x="4060" y="114"/>
                  </a:lnTo>
                  <a:lnTo>
                    <a:pt x="3836" y="132"/>
                  </a:lnTo>
                  <a:lnTo>
                    <a:pt x="3614" y="146"/>
                  </a:lnTo>
                  <a:lnTo>
                    <a:pt x="3392" y="158"/>
                  </a:lnTo>
                  <a:lnTo>
                    <a:pt x="3174" y="166"/>
                  </a:lnTo>
                  <a:lnTo>
                    <a:pt x="2960" y="172"/>
                  </a:lnTo>
                  <a:lnTo>
                    <a:pt x="2748" y="174"/>
                  </a:lnTo>
                  <a:lnTo>
                    <a:pt x="2542" y="174"/>
                  </a:lnTo>
                  <a:lnTo>
                    <a:pt x="2338" y="174"/>
                  </a:lnTo>
                  <a:lnTo>
                    <a:pt x="2140" y="170"/>
                  </a:lnTo>
                  <a:lnTo>
                    <a:pt x="1948" y="164"/>
                  </a:lnTo>
                  <a:lnTo>
                    <a:pt x="1762" y="156"/>
                  </a:lnTo>
                  <a:lnTo>
                    <a:pt x="1582" y="148"/>
                  </a:lnTo>
                  <a:lnTo>
                    <a:pt x="1410" y="138"/>
                  </a:lnTo>
                  <a:lnTo>
                    <a:pt x="1244" y="128"/>
                  </a:lnTo>
                  <a:lnTo>
                    <a:pt x="1088" y="116"/>
                  </a:lnTo>
                  <a:lnTo>
                    <a:pt x="938" y="104"/>
                  </a:lnTo>
                  <a:lnTo>
                    <a:pt x="668" y="78"/>
                  </a:lnTo>
                  <a:lnTo>
                    <a:pt x="438" y="54"/>
                  </a:lnTo>
                  <a:lnTo>
                    <a:pt x="254" y="34"/>
                  </a:lnTo>
                  <a:lnTo>
                    <a:pt x="116" y="16"/>
                  </a:lnTo>
                  <a:lnTo>
                    <a:pt x="0" y="0"/>
                  </a:lnTo>
                  <a:lnTo>
                    <a:pt x="0" y="0"/>
                  </a:lnTo>
                  <a:close/>
                </a:path>
              </a:pathLst>
            </a:custGeom>
            <a:solidFill>
              <a:schemeClr val="bg1"/>
            </a:solidFill>
            <a:ln>
              <a:noFill/>
            </a:ln>
          </p:spPr>
        </p:sp>
        <p:sp>
          <p:nvSpPr>
            <p:cNvPr id="20" name="Freeform 5"/>
            <p:cNvSpPr>
              <a:spLocks noEditPoints="1"/>
            </p:cNvSpPr>
            <p:nvPr/>
          </p:nvSpPr>
          <p:spPr bwMode="gray">
            <a:xfrm>
              <a:off x="0" y="508"/>
              <a:ext cx="9144000" cy="6858000"/>
            </a:xfrm>
            <a:custGeom>
              <a:avLst/>
              <a:gdLst/>
              <a:ahLst/>
              <a:cxnLst/>
              <a:rect l="0" t="0" r="r" b="b"/>
              <a:pathLst>
                <a:path w="5760" h="4320">
                  <a:moveTo>
                    <a:pt x="0" y="0"/>
                  </a:moveTo>
                  <a:lnTo>
                    <a:pt x="0" y="4320"/>
                  </a:lnTo>
                  <a:lnTo>
                    <a:pt x="5760" y="4320"/>
                  </a:lnTo>
                  <a:lnTo>
                    <a:pt x="5760" y="0"/>
                  </a:lnTo>
                  <a:lnTo>
                    <a:pt x="0" y="0"/>
                  </a:lnTo>
                  <a:close/>
                  <a:moveTo>
                    <a:pt x="5444" y="4004"/>
                  </a:moveTo>
                  <a:lnTo>
                    <a:pt x="324" y="4004"/>
                  </a:lnTo>
                  <a:lnTo>
                    <a:pt x="324" y="324"/>
                  </a:lnTo>
                  <a:lnTo>
                    <a:pt x="5444" y="324"/>
                  </a:lnTo>
                  <a:lnTo>
                    <a:pt x="5444" y="4004"/>
                  </a:lnTo>
                  <a:close/>
                </a:path>
              </a:pathLst>
            </a:custGeom>
            <a:solidFill>
              <a:srgbClr val="FFFFFF"/>
            </a:solidFill>
            <a:ln>
              <a:noFill/>
            </a:ln>
            <a:extLst>
              <a:ext uri="{91240B29-F687-4f45-9708-019B960494DF}">
                <a14:hiddenLine xmlns="" xmlns:a14="http://schemas.microsoft.com/office/drawing/2010/main" w="9525">
                  <a:solidFill>
                    <a:srgbClr val="000000"/>
                  </a:solidFill>
                  <a:round/>
                  <a:headEnd/>
                  <a:tailEnd/>
                </a14:hiddenLine>
              </a:ext>
            </a:extLst>
          </p:spPr>
        </p:sp>
      </p:grpSp>
      <p:sp>
        <p:nvSpPr>
          <p:cNvPr id="2" name="Title 1"/>
          <p:cNvSpPr>
            <a:spLocks noGrp="1"/>
          </p:cNvSpPr>
          <p:nvPr>
            <p:ph type="title" hasCustomPrompt="1"/>
          </p:nvPr>
        </p:nvSpPr>
        <p:spPr>
          <a:xfrm>
            <a:off x="866443" y="2257588"/>
            <a:ext cx="3101763" cy="3020343"/>
          </a:xfrm>
        </p:spPr>
        <p:txBody>
          <a:bodyPr anchor="ctr"/>
          <a:lstStyle>
            <a:lvl1pPr algn="l">
              <a:defRPr sz="3200" b="0" cap="none"/>
            </a:lvl1pPr>
          </a:lstStyle>
          <a:p>
            <a:r>
              <a:rPr lang="en-US" dirty="0"/>
              <a:t>Click to edit Master title style</a:t>
            </a:r>
            <a:br>
              <a:rPr lang="en-US" dirty="0"/>
            </a:br>
            <a:r>
              <a:rPr lang="en-US" dirty="0"/>
              <a:t>third</a:t>
            </a:r>
          </a:p>
        </p:txBody>
      </p:sp>
      <p:sp>
        <p:nvSpPr>
          <p:cNvPr id="3" name="Text Placeholder 2"/>
          <p:cNvSpPr>
            <a:spLocks noGrp="1"/>
          </p:cNvSpPr>
          <p:nvPr>
            <p:ph type="body" idx="1"/>
          </p:nvPr>
        </p:nvSpPr>
        <p:spPr>
          <a:xfrm>
            <a:off x="5119261" y="2257267"/>
            <a:ext cx="3054653" cy="3020345"/>
          </a:xfrm>
        </p:spPr>
        <p:txBody>
          <a:bodyPr anchor="ctr"/>
          <a:lstStyle>
            <a:lvl1pPr marL="0" indent="0" algn="l">
              <a:buNone/>
              <a:defRPr sz="2000" cap="all">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4EBEC99-BF0C-402D-B97E-F8E1AF59CFF3}" type="datetimeFigureOut">
              <a:rPr lang="en-US" smtClean="0"/>
              <a:t>11/10/2024</a:t>
            </a:fld>
            <a:endParaRPr lang="en-US"/>
          </a:p>
        </p:txBody>
      </p:sp>
      <p:sp>
        <p:nvSpPr>
          <p:cNvPr id="5" name="Footer Placeholder 4"/>
          <p:cNvSpPr>
            <a:spLocks noGrp="1"/>
          </p:cNvSpPr>
          <p:nvPr>
            <p:ph type="ftr" sz="quarter" idx="11"/>
          </p:nvPr>
        </p:nvSpPr>
        <p:spPr/>
        <p:txBody>
          <a:bodyPr/>
          <a:lstStyle/>
          <a:p>
            <a:endParaRPr lang="en-US"/>
          </a:p>
        </p:txBody>
      </p:sp>
      <p:sp>
        <p:nvSpPr>
          <p:cNvPr id="13" name="Rectangle 12"/>
          <p:cNvSpPr/>
          <p:nvPr/>
        </p:nvSpPr>
        <p:spPr>
          <a:xfrm>
            <a:off x="7745644" y="39"/>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11" name="Slide Number Placeholder 5"/>
          <p:cNvSpPr>
            <a:spLocks noGrp="1"/>
          </p:cNvSpPr>
          <p:nvPr>
            <p:ph type="sldNum" sz="quarter" idx="12"/>
          </p:nvPr>
        </p:nvSpPr>
        <p:spPr>
          <a:xfrm>
            <a:off x="7678616" y="295730"/>
            <a:ext cx="791308" cy="767687"/>
          </a:xfrm>
          <a:prstGeom prst="rect">
            <a:avLst/>
          </a:prstGeom>
        </p:spPr>
        <p:txBody>
          <a:bodyPr/>
          <a:lstStyle>
            <a:lvl1pPr algn="ctr">
              <a:defRPr/>
            </a:lvl1pPr>
          </a:lstStyle>
          <a:p>
            <a:fld id="{881DCC3F-1DDB-47CB-B47B-795CEAAAEDF4}" type="slidenum">
              <a:rPr lang="en-US" smtClean="0"/>
              <a:t>‹#›</a:t>
            </a:fld>
            <a:endParaRPr lang="en-US"/>
          </a:p>
        </p:txBody>
      </p:sp>
    </p:spTree>
    <p:extLst>
      <p:ext uri="{BB962C8B-B14F-4D97-AF65-F5344CB8AC3E}">
        <p14:creationId xmlns:p14="http://schemas.microsoft.com/office/powerpoint/2010/main" val="245329270"/>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F35E622-CE50-4823-8097-62C074EAF947}" type="datetimeFigureOut">
              <a:rPr lang="en-US" smtClean="0"/>
              <a:t>11/10/2024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AEBECB-E771-4F28-8470-370385FD8335}" type="slidenum">
              <a:rPr lang="en-US" smtClean="0"/>
              <a:t>‹#›</a:t>
            </a:fld>
            <a:endParaRPr lang="en-US"/>
          </a:p>
        </p:txBody>
      </p:sp>
    </p:spTree>
    <p:extLst>
      <p:ext uri="{BB962C8B-B14F-4D97-AF65-F5344CB8AC3E}">
        <p14:creationId xmlns:p14="http://schemas.microsoft.com/office/powerpoint/2010/main" val="1229954877"/>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F35E622-CE50-4823-8097-62C074EAF947}" type="datetimeFigureOut">
              <a:rPr lang="en-US" smtClean="0"/>
              <a:t>11/10/2024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AEBECB-E771-4F28-8470-370385FD8335}" type="slidenum">
              <a:rPr lang="en-US" smtClean="0"/>
              <a:t>‹#›</a:t>
            </a:fld>
            <a:endParaRPr lang="en-US"/>
          </a:p>
        </p:txBody>
      </p:sp>
    </p:spTree>
    <p:extLst>
      <p:ext uri="{BB962C8B-B14F-4D97-AF65-F5344CB8AC3E}">
        <p14:creationId xmlns:p14="http://schemas.microsoft.com/office/powerpoint/2010/main" val="2422233752"/>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CF35E622-CE50-4823-8097-62C074EAF947}" type="datetimeFigureOut">
              <a:rPr lang="en-US" smtClean="0"/>
              <a:t>11/10/2024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8AEBECB-E771-4F28-8470-370385FD8335}" type="slidenum">
              <a:rPr lang="en-US" smtClean="0"/>
              <a:t>‹#›</a:t>
            </a:fld>
            <a:endParaRPr lang="en-US"/>
          </a:p>
        </p:txBody>
      </p:sp>
    </p:spTree>
    <p:extLst>
      <p:ext uri="{BB962C8B-B14F-4D97-AF65-F5344CB8AC3E}">
        <p14:creationId xmlns:p14="http://schemas.microsoft.com/office/powerpoint/2010/main" val="1860473651"/>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CF35E622-CE50-4823-8097-62C074EAF947}" type="datetimeFigureOut">
              <a:rPr lang="en-US" smtClean="0"/>
              <a:t>11/10/2024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8AEBECB-E771-4F28-8470-370385FD8335}" type="slidenum">
              <a:rPr lang="en-US" smtClean="0"/>
              <a:t>‹#›</a:t>
            </a:fld>
            <a:endParaRPr lang="en-US"/>
          </a:p>
        </p:txBody>
      </p:sp>
    </p:spTree>
    <p:extLst>
      <p:ext uri="{BB962C8B-B14F-4D97-AF65-F5344CB8AC3E}">
        <p14:creationId xmlns:p14="http://schemas.microsoft.com/office/powerpoint/2010/main" val="3016490601"/>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CF35E622-CE50-4823-8097-62C074EAF947}" type="datetimeFigureOut">
              <a:rPr lang="en-US" smtClean="0"/>
              <a:t>11/10/2024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8AEBECB-E771-4F28-8470-370385FD8335}" type="slidenum">
              <a:rPr lang="en-US" smtClean="0"/>
              <a:t>‹#›</a:t>
            </a:fld>
            <a:endParaRPr lang="en-US"/>
          </a:p>
        </p:txBody>
      </p:sp>
    </p:spTree>
    <p:extLst>
      <p:ext uri="{BB962C8B-B14F-4D97-AF65-F5344CB8AC3E}">
        <p14:creationId xmlns:p14="http://schemas.microsoft.com/office/powerpoint/2010/main" val="1048105347"/>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F35E622-CE50-4823-8097-62C074EAF947}" type="datetimeFigureOut">
              <a:rPr lang="en-US" smtClean="0"/>
              <a:t>11/10/2024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8AEBECB-E771-4F28-8470-370385FD8335}" type="slidenum">
              <a:rPr lang="en-US" smtClean="0"/>
              <a:t>‹#›</a:t>
            </a:fld>
            <a:endParaRPr lang="en-US"/>
          </a:p>
        </p:txBody>
      </p:sp>
    </p:spTree>
    <p:extLst>
      <p:ext uri="{BB962C8B-B14F-4D97-AF65-F5344CB8AC3E}">
        <p14:creationId xmlns:p14="http://schemas.microsoft.com/office/powerpoint/2010/main" val="2441225236"/>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F35E622-CE50-4823-8097-62C074EAF947}" type="datetimeFigureOut">
              <a:rPr lang="en-US" smtClean="0"/>
              <a:t>11/10/2024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8AEBECB-E771-4F28-8470-370385FD8335}" type="slidenum">
              <a:rPr lang="en-US" smtClean="0"/>
              <a:t>‹#›</a:t>
            </a:fld>
            <a:endParaRPr lang="en-US"/>
          </a:p>
        </p:txBody>
      </p:sp>
    </p:spTree>
    <p:extLst>
      <p:ext uri="{BB962C8B-B14F-4D97-AF65-F5344CB8AC3E}">
        <p14:creationId xmlns:p14="http://schemas.microsoft.com/office/powerpoint/2010/main" val="2255409465"/>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F35E622-CE50-4823-8097-62C074EAF947}" type="datetimeFigureOut">
              <a:rPr lang="en-US" smtClean="0"/>
              <a:t>11/10/2024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8AEBECB-E771-4F28-8470-370385FD8335}" type="slidenum">
              <a:rPr lang="en-US" smtClean="0"/>
              <a:t>‹#›</a:t>
            </a:fld>
            <a:endParaRPr lang="en-US"/>
          </a:p>
        </p:txBody>
      </p:sp>
    </p:spTree>
    <p:extLst>
      <p:ext uri="{BB962C8B-B14F-4D97-AF65-F5344CB8AC3E}">
        <p14:creationId xmlns:p14="http://schemas.microsoft.com/office/powerpoint/2010/main" val="3032893218"/>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F35E622-CE50-4823-8097-62C074EAF947}" type="datetimeFigureOut">
              <a:rPr lang="en-US" smtClean="0"/>
              <a:t>11/10/2024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AEBECB-E771-4F28-8470-370385FD8335}" type="slidenum">
              <a:rPr lang="en-US" smtClean="0"/>
              <a:t>‹#›</a:t>
            </a:fld>
            <a:endParaRPr lang="en-US"/>
          </a:p>
        </p:txBody>
      </p:sp>
    </p:spTree>
    <p:extLst>
      <p:ext uri="{BB962C8B-B14F-4D97-AF65-F5344CB8AC3E}">
        <p14:creationId xmlns:p14="http://schemas.microsoft.com/office/powerpoint/2010/main" val="1568915016"/>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F35E622-CE50-4823-8097-62C074EAF947}" type="datetimeFigureOut">
              <a:rPr lang="en-US" smtClean="0"/>
              <a:t>11/10/2024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AEBECB-E771-4F28-8470-370385FD8335}" type="slidenum">
              <a:rPr lang="en-US" smtClean="0"/>
              <a:t>‹#›</a:t>
            </a:fld>
            <a:endParaRPr lang="en-US"/>
          </a:p>
        </p:txBody>
      </p:sp>
    </p:spTree>
    <p:extLst>
      <p:ext uri="{BB962C8B-B14F-4D97-AF65-F5344CB8AC3E}">
        <p14:creationId xmlns:p14="http://schemas.microsoft.com/office/powerpoint/2010/main" val="188570341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66440" y="2489199"/>
            <a:ext cx="3636979" cy="3530604"/>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40580" y="2489199"/>
            <a:ext cx="3636981" cy="3553245"/>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94EBEC99-BF0C-402D-B97E-F8E1AF59CFF3}" type="datetimeFigureOut">
              <a:rPr lang="en-US" smtClean="0"/>
              <a:t>11/10/2024</a:t>
            </a:fld>
            <a:endParaRPr lang="en-US"/>
          </a:p>
        </p:txBody>
      </p:sp>
      <p:sp>
        <p:nvSpPr>
          <p:cNvPr id="6" name="Footer Placeholder 5"/>
          <p:cNvSpPr>
            <a:spLocks noGrp="1"/>
          </p:cNvSpPr>
          <p:nvPr>
            <p:ph type="ftr" sz="quarter" idx="11"/>
          </p:nvPr>
        </p:nvSpPr>
        <p:spPr/>
        <p:txBody>
          <a:bodyPr/>
          <a:lstStyle/>
          <a:p>
            <a:endParaRPr lang="en-US"/>
          </a:p>
        </p:txBody>
      </p:sp>
      <p:sp>
        <p:nvSpPr>
          <p:cNvPr id="11" name="Slide Number Placeholder 5"/>
          <p:cNvSpPr>
            <a:spLocks noGrp="1"/>
          </p:cNvSpPr>
          <p:nvPr>
            <p:ph type="sldNum" sz="quarter" idx="12"/>
          </p:nvPr>
        </p:nvSpPr>
        <p:spPr>
          <a:xfrm>
            <a:off x="7678616" y="295730"/>
            <a:ext cx="791308" cy="767687"/>
          </a:xfrm>
          <a:prstGeom prst="rect">
            <a:avLst/>
          </a:prstGeom>
        </p:spPr>
        <p:txBody>
          <a:bodyPr/>
          <a:lstStyle>
            <a:lvl1pPr algn="ctr">
              <a:defRPr/>
            </a:lvl1pPr>
          </a:lstStyle>
          <a:p>
            <a:fld id="{881DCC3F-1DDB-47CB-B47B-795CEAAAEDF4}" type="slidenum">
              <a:rPr lang="en-US" smtClean="0"/>
              <a:t>‹#›</a:t>
            </a:fld>
            <a:endParaRPr lang="en-US"/>
          </a:p>
        </p:txBody>
      </p:sp>
    </p:spTree>
    <p:extLst>
      <p:ext uri="{BB962C8B-B14F-4D97-AF65-F5344CB8AC3E}">
        <p14:creationId xmlns:p14="http://schemas.microsoft.com/office/powerpoint/2010/main" val="34127065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866440" y="2489200"/>
            <a:ext cx="3636979" cy="759290"/>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66441" y="3248040"/>
            <a:ext cx="3636978" cy="2771761"/>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40580" y="2488750"/>
            <a:ext cx="3636980" cy="759290"/>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0581" y="3248040"/>
            <a:ext cx="3636980" cy="2773909"/>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94EBEC99-BF0C-402D-B97E-F8E1AF59CFF3}" type="datetimeFigureOut">
              <a:rPr lang="en-US" smtClean="0"/>
              <a:t>11/10/2024</a:t>
            </a:fld>
            <a:endParaRPr lang="en-US"/>
          </a:p>
        </p:txBody>
      </p:sp>
      <p:sp>
        <p:nvSpPr>
          <p:cNvPr id="8" name="Footer Placeholder 7"/>
          <p:cNvSpPr>
            <a:spLocks noGrp="1"/>
          </p:cNvSpPr>
          <p:nvPr>
            <p:ph type="ftr" sz="quarter" idx="11"/>
          </p:nvPr>
        </p:nvSpPr>
        <p:spPr/>
        <p:txBody>
          <a:bodyPr/>
          <a:lstStyle/>
          <a:p>
            <a:endParaRPr lang="en-US"/>
          </a:p>
        </p:txBody>
      </p:sp>
      <p:sp>
        <p:nvSpPr>
          <p:cNvPr id="13" name="Slide Number Placeholder 5"/>
          <p:cNvSpPr>
            <a:spLocks noGrp="1"/>
          </p:cNvSpPr>
          <p:nvPr>
            <p:ph type="sldNum" sz="quarter" idx="12"/>
          </p:nvPr>
        </p:nvSpPr>
        <p:spPr>
          <a:xfrm>
            <a:off x="7678616" y="295730"/>
            <a:ext cx="791308" cy="767687"/>
          </a:xfrm>
          <a:prstGeom prst="rect">
            <a:avLst/>
          </a:prstGeom>
        </p:spPr>
        <p:txBody>
          <a:bodyPr/>
          <a:lstStyle>
            <a:lvl1pPr algn="ctr">
              <a:defRPr/>
            </a:lvl1pPr>
          </a:lstStyle>
          <a:p>
            <a:fld id="{881DCC3F-1DDB-47CB-B47B-795CEAAAEDF4}" type="slidenum">
              <a:rPr lang="en-US" smtClean="0"/>
              <a:t>‹#›</a:t>
            </a:fld>
            <a:endParaRPr lang="en-US"/>
          </a:p>
        </p:txBody>
      </p:sp>
    </p:spTree>
    <p:extLst>
      <p:ext uri="{BB962C8B-B14F-4D97-AF65-F5344CB8AC3E}">
        <p14:creationId xmlns:p14="http://schemas.microsoft.com/office/powerpoint/2010/main" val="425598617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94EBEC99-BF0C-402D-B97E-F8E1AF59CFF3}" type="datetimeFigureOut">
              <a:rPr lang="en-US" smtClean="0"/>
              <a:t>11/10/2024</a:t>
            </a:fld>
            <a:endParaRPr lang="en-US"/>
          </a:p>
        </p:txBody>
      </p:sp>
      <p:sp>
        <p:nvSpPr>
          <p:cNvPr id="4" name="Footer Placeholder 3"/>
          <p:cNvSpPr>
            <a:spLocks noGrp="1"/>
          </p:cNvSpPr>
          <p:nvPr>
            <p:ph type="ftr" sz="quarter" idx="11"/>
          </p:nvPr>
        </p:nvSpPr>
        <p:spPr/>
        <p:txBody>
          <a:bodyPr/>
          <a:lstStyle/>
          <a:p>
            <a:endParaRPr lang="en-US"/>
          </a:p>
        </p:txBody>
      </p:sp>
      <p:sp>
        <p:nvSpPr>
          <p:cNvPr id="10" name="Slide Number Placeholder 5"/>
          <p:cNvSpPr>
            <a:spLocks noGrp="1"/>
          </p:cNvSpPr>
          <p:nvPr>
            <p:ph type="sldNum" sz="quarter" idx="12"/>
          </p:nvPr>
        </p:nvSpPr>
        <p:spPr>
          <a:xfrm>
            <a:off x="7678616" y="295730"/>
            <a:ext cx="791308" cy="767687"/>
          </a:xfrm>
          <a:prstGeom prst="rect">
            <a:avLst/>
          </a:prstGeom>
        </p:spPr>
        <p:txBody>
          <a:bodyPr/>
          <a:lstStyle>
            <a:lvl1pPr algn="ctr">
              <a:defRPr/>
            </a:lvl1pPr>
          </a:lstStyle>
          <a:p>
            <a:fld id="{881DCC3F-1DDB-47CB-B47B-795CEAAAEDF4}" type="slidenum">
              <a:rPr lang="en-US" smtClean="0"/>
              <a:t>‹#›</a:t>
            </a:fld>
            <a:endParaRPr lang="en-US"/>
          </a:p>
        </p:txBody>
      </p:sp>
    </p:spTree>
    <p:extLst>
      <p:ext uri="{BB962C8B-B14F-4D97-AF65-F5344CB8AC3E}">
        <p14:creationId xmlns:p14="http://schemas.microsoft.com/office/powerpoint/2010/main" val="36969212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4EBEC99-BF0C-402D-B97E-F8E1AF59CFF3}" type="datetimeFigureOut">
              <a:rPr lang="en-US" smtClean="0"/>
              <a:t>11/10/2024</a:t>
            </a:fld>
            <a:endParaRPr lang="en-US"/>
          </a:p>
        </p:txBody>
      </p:sp>
      <p:sp>
        <p:nvSpPr>
          <p:cNvPr id="3" name="Footer Placeholder 2"/>
          <p:cNvSpPr>
            <a:spLocks noGrp="1"/>
          </p:cNvSpPr>
          <p:nvPr>
            <p:ph type="ftr" sz="quarter" idx="11"/>
          </p:nvPr>
        </p:nvSpPr>
        <p:spPr/>
        <p:txBody>
          <a:bodyPr/>
          <a:lstStyle/>
          <a:p>
            <a:endParaRPr lang="en-US"/>
          </a:p>
        </p:txBody>
      </p:sp>
      <p:sp>
        <p:nvSpPr>
          <p:cNvPr id="11" name="Rectangle 10"/>
          <p:cNvSpPr/>
          <p:nvPr/>
        </p:nvSpPr>
        <p:spPr>
          <a:xfrm>
            <a:off x="7745644" y="-1404"/>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5"/>
          <p:cNvSpPr>
            <a:spLocks noGrp="1"/>
          </p:cNvSpPr>
          <p:nvPr>
            <p:ph type="sldNum" sz="quarter" idx="12"/>
          </p:nvPr>
        </p:nvSpPr>
        <p:spPr>
          <a:xfrm>
            <a:off x="7678616" y="295730"/>
            <a:ext cx="791308" cy="767687"/>
          </a:xfrm>
          <a:prstGeom prst="rect">
            <a:avLst/>
          </a:prstGeom>
        </p:spPr>
        <p:txBody>
          <a:bodyPr/>
          <a:lstStyle>
            <a:lvl1pPr algn="ctr">
              <a:defRPr/>
            </a:lvl1pPr>
          </a:lstStyle>
          <a:p>
            <a:fld id="{881DCC3F-1DDB-47CB-B47B-795CEAAAEDF4}" type="slidenum">
              <a:rPr lang="en-US" smtClean="0"/>
              <a:t>‹#›</a:t>
            </a:fld>
            <a:endParaRPr lang="en-US"/>
          </a:p>
        </p:txBody>
      </p:sp>
    </p:spTree>
    <p:extLst>
      <p:ext uri="{BB962C8B-B14F-4D97-AF65-F5344CB8AC3E}">
        <p14:creationId xmlns:p14="http://schemas.microsoft.com/office/powerpoint/2010/main" val="18851332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grpSp>
        <p:nvGrpSpPr>
          <p:cNvPr id="7" name="Group 6"/>
          <p:cNvGrpSpPr/>
          <p:nvPr/>
        </p:nvGrpSpPr>
        <p:grpSpPr>
          <a:xfrm>
            <a:off x="-2266" y="-2022"/>
            <a:ext cx="9146266" cy="6861037"/>
            <a:chOff x="-2266" y="-2022"/>
            <a:chExt cx="9146266" cy="6861037"/>
          </a:xfrm>
        </p:grpSpPr>
        <p:sp>
          <p:nvSpPr>
            <p:cNvPr id="13" name="Rectangle 12"/>
            <p:cNvSpPr/>
            <p:nvPr/>
          </p:nvSpPr>
          <p:spPr>
            <a:xfrm>
              <a:off x="0" y="0"/>
              <a:ext cx="9144000" cy="6858000"/>
            </a:xfrm>
            <a:prstGeom prst="rect">
              <a:avLst/>
            </a:prstGeom>
            <a:blipFill>
              <a:blip r:embed="rId2">
                <a:duotone>
                  <a:schemeClr val="dk2">
                    <a:shade val="69000"/>
                    <a:hueMod val="108000"/>
                    <a:satMod val="164000"/>
                    <a:lumMod val="74000"/>
                  </a:schemeClr>
                  <a:schemeClr val="dk2">
                    <a:tint val="96000"/>
                    <a:hueMod val="88000"/>
                    <a:satMod val="140000"/>
                    <a:lumMod val="132000"/>
                  </a:schemeClr>
                </a:duotone>
              </a:blip>
              <a:srcRect/>
              <a:stretch>
                <a:fillRect l="-16667" r="-16667"/>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629943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5689832" y="-2022"/>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2266"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6299432" y="5868415"/>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8" name="Rectangle 7"/>
            <p:cNvSpPr/>
            <p:nvPr/>
          </p:nvSpPr>
          <p:spPr>
            <a:xfrm>
              <a:off x="5283673" y="402165"/>
              <a:ext cx="3465769"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0" name="Freeform 5"/>
            <p:cNvSpPr/>
            <p:nvPr/>
          </p:nvSpPr>
          <p:spPr bwMode="gray">
            <a:xfrm rot="15687606">
              <a:off x="2769747" y="1458373"/>
              <a:ext cx="2377690" cy="317748"/>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9" name="Freeform 8"/>
            <p:cNvSpPr/>
            <p:nvPr/>
          </p:nvSpPr>
          <p:spPr bwMode="gray">
            <a:xfrm rot="16200000">
              <a:off x="2548536" y="1765596"/>
              <a:ext cx="5995993" cy="3326809"/>
            </a:xfrm>
            <a:custGeom>
              <a:avLst/>
              <a:gdLst/>
              <a:ahLst/>
              <a:cxnLst/>
              <a:rect l="0" t="0" r="r" b="b"/>
              <a:pathLst>
                <a:path w="4960" h="2752">
                  <a:moveTo>
                    <a:pt x="0" y="0"/>
                  </a:moveTo>
                  <a:lnTo>
                    <a:pt x="0" y="324"/>
                  </a:lnTo>
                  <a:lnTo>
                    <a:pt x="0" y="1992"/>
                  </a:lnTo>
                  <a:lnTo>
                    <a:pt x="0" y="2752"/>
                  </a:lnTo>
                  <a:lnTo>
                    <a:pt x="4960" y="2752"/>
                  </a:lnTo>
                  <a:lnTo>
                    <a:pt x="4960" y="1992"/>
                  </a:lnTo>
                  <a:lnTo>
                    <a:pt x="4960" y="324"/>
                  </a:lnTo>
                  <a:lnTo>
                    <a:pt x="4960" y="0"/>
                  </a:lnTo>
                  <a:lnTo>
                    <a:pt x="4960" y="0"/>
                  </a:lnTo>
                  <a:lnTo>
                    <a:pt x="4734" y="34"/>
                  </a:lnTo>
                  <a:lnTo>
                    <a:pt x="4510" y="64"/>
                  </a:lnTo>
                  <a:lnTo>
                    <a:pt x="4284" y="90"/>
                  </a:lnTo>
                  <a:lnTo>
                    <a:pt x="4060" y="114"/>
                  </a:lnTo>
                  <a:lnTo>
                    <a:pt x="3836" y="132"/>
                  </a:lnTo>
                  <a:lnTo>
                    <a:pt x="3614" y="146"/>
                  </a:lnTo>
                  <a:lnTo>
                    <a:pt x="3392" y="158"/>
                  </a:lnTo>
                  <a:lnTo>
                    <a:pt x="3174" y="166"/>
                  </a:lnTo>
                  <a:lnTo>
                    <a:pt x="2960" y="172"/>
                  </a:lnTo>
                  <a:lnTo>
                    <a:pt x="2748" y="174"/>
                  </a:lnTo>
                  <a:lnTo>
                    <a:pt x="2542" y="174"/>
                  </a:lnTo>
                  <a:lnTo>
                    <a:pt x="2338" y="174"/>
                  </a:lnTo>
                  <a:lnTo>
                    <a:pt x="2140" y="170"/>
                  </a:lnTo>
                  <a:lnTo>
                    <a:pt x="1948" y="164"/>
                  </a:lnTo>
                  <a:lnTo>
                    <a:pt x="1762" y="156"/>
                  </a:lnTo>
                  <a:lnTo>
                    <a:pt x="1582" y="148"/>
                  </a:lnTo>
                  <a:lnTo>
                    <a:pt x="1410" y="138"/>
                  </a:lnTo>
                  <a:lnTo>
                    <a:pt x="1244" y="128"/>
                  </a:lnTo>
                  <a:lnTo>
                    <a:pt x="1088" y="116"/>
                  </a:lnTo>
                  <a:lnTo>
                    <a:pt x="938" y="104"/>
                  </a:lnTo>
                  <a:lnTo>
                    <a:pt x="668" y="78"/>
                  </a:lnTo>
                  <a:lnTo>
                    <a:pt x="438" y="54"/>
                  </a:lnTo>
                  <a:lnTo>
                    <a:pt x="254" y="34"/>
                  </a:lnTo>
                  <a:lnTo>
                    <a:pt x="116" y="16"/>
                  </a:lnTo>
                  <a:lnTo>
                    <a:pt x="0" y="0"/>
                  </a:lnTo>
                  <a:lnTo>
                    <a:pt x="0" y="0"/>
                  </a:lnTo>
                  <a:close/>
                </a:path>
              </a:pathLst>
            </a:custGeom>
            <a:solidFill>
              <a:schemeClr val="bg1"/>
            </a:solidFill>
            <a:ln>
              <a:noFill/>
            </a:ln>
          </p:spPr>
        </p:sp>
        <p:sp>
          <p:nvSpPr>
            <p:cNvPr id="20" name="Freeform 5"/>
            <p:cNvSpPr>
              <a:spLocks noEditPoints="1"/>
            </p:cNvSpPr>
            <p:nvPr/>
          </p:nvSpPr>
          <p:spPr bwMode="gray">
            <a:xfrm>
              <a:off x="0" y="508"/>
              <a:ext cx="9144000" cy="6858000"/>
            </a:xfrm>
            <a:custGeom>
              <a:avLst/>
              <a:gdLst/>
              <a:ahLst/>
              <a:cxnLst/>
              <a:rect l="0" t="0" r="r" b="b"/>
              <a:pathLst>
                <a:path w="5760" h="4320">
                  <a:moveTo>
                    <a:pt x="0" y="0"/>
                  </a:moveTo>
                  <a:lnTo>
                    <a:pt x="0" y="4320"/>
                  </a:lnTo>
                  <a:lnTo>
                    <a:pt x="5760" y="4320"/>
                  </a:lnTo>
                  <a:lnTo>
                    <a:pt x="5760" y="0"/>
                  </a:lnTo>
                  <a:lnTo>
                    <a:pt x="0" y="0"/>
                  </a:lnTo>
                  <a:close/>
                  <a:moveTo>
                    <a:pt x="5444" y="4004"/>
                  </a:moveTo>
                  <a:lnTo>
                    <a:pt x="324" y="4004"/>
                  </a:lnTo>
                  <a:lnTo>
                    <a:pt x="324" y="324"/>
                  </a:lnTo>
                  <a:lnTo>
                    <a:pt x="5444" y="324"/>
                  </a:lnTo>
                  <a:lnTo>
                    <a:pt x="5444" y="4004"/>
                  </a:lnTo>
                  <a:close/>
                </a:path>
              </a:pathLst>
            </a:custGeom>
            <a:solidFill>
              <a:srgbClr val="FFFFFF"/>
            </a:solidFill>
            <a:ln>
              <a:noFill/>
            </a:ln>
            <a:extLst>
              <a:ext uri="{91240B29-F687-4f45-9708-019B960494DF}">
                <a14:hiddenLine xmlns="" xmlns:a14="http://schemas.microsoft.com/office/drawing/2010/main" w="9525">
                  <a:solidFill>
                    <a:srgbClr val="000000"/>
                  </a:solidFill>
                  <a:round/>
                  <a:headEnd/>
                  <a:tailEnd/>
                </a14:hiddenLine>
              </a:ext>
            </a:extLst>
          </p:spPr>
        </p:sp>
      </p:grpSp>
      <p:sp>
        <p:nvSpPr>
          <p:cNvPr id="2" name="Title 1"/>
          <p:cNvSpPr>
            <a:spLocks noGrp="1"/>
          </p:cNvSpPr>
          <p:nvPr>
            <p:ph type="title"/>
          </p:nvPr>
        </p:nvSpPr>
        <p:spPr>
          <a:xfrm>
            <a:off x="866440" y="1447800"/>
            <a:ext cx="2712590" cy="1495588"/>
          </a:xfrm>
        </p:spPr>
        <p:txBody>
          <a:bodyPr anchor="b"/>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4568927" y="1452881"/>
            <a:ext cx="3632850" cy="4572000"/>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bwMode="gray">
          <a:xfrm>
            <a:off x="866440" y="3086845"/>
            <a:ext cx="2712590" cy="2938036"/>
          </a:xfrm>
        </p:spPr>
        <p:txBody>
          <a:bodyPr/>
          <a:lstStyle>
            <a:lvl1pPr marL="0" indent="0">
              <a:buNone/>
              <a:defRPr sz="1400">
                <a:solidFill>
                  <a:schemeClr val="tx2">
                    <a:lumMod val="40000"/>
                    <a:lumOff val="6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4EBEC99-BF0C-402D-B97E-F8E1AF59CFF3}" type="datetimeFigureOut">
              <a:rPr lang="en-US" smtClean="0"/>
              <a:t>11/10/2024</a:t>
            </a:fld>
            <a:endParaRPr lang="en-US"/>
          </a:p>
        </p:txBody>
      </p:sp>
      <p:sp>
        <p:nvSpPr>
          <p:cNvPr id="6" name="Footer Placeholder 5"/>
          <p:cNvSpPr>
            <a:spLocks noGrp="1"/>
          </p:cNvSpPr>
          <p:nvPr>
            <p:ph type="ftr" sz="quarter" idx="11"/>
          </p:nvPr>
        </p:nvSpPr>
        <p:spPr/>
        <p:txBody>
          <a:bodyPr/>
          <a:lstStyle/>
          <a:p>
            <a:endParaRPr lang="en-US"/>
          </a:p>
        </p:txBody>
      </p:sp>
      <p:sp>
        <p:nvSpPr>
          <p:cNvPr id="19" name="Rectangle 18"/>
          <p:cNvSpPr/>
          <p:nvPr/>
        </p:nvSpPr>
        <p:spPr>
          <a:xfrm>
            <a:off x="7745644" y="-1404"/>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12" name="Slide Number Placeholder 5"/>
          <p:cNvSpPr>
            <a:spLocks noGrp="1"/>
          </p:cNvSpPr>
          <p:nvPr>
            <p:ph type="sldNum" sz="quarter" idx="12"/>
          </p:nvPr>
        </p:nvSpPr>
        <p:spPr>
          <a:xfrm>
            <a:off x="7678616" y="295730"/>
            <a:ext cx="791308" cy="767687"/>
          </a:xfrm>
          <a:prstGeom prst="rect">
            <a:avLst/>
          </a:prstGeom>
        </p:spPr>
        <p:txBody>
          <a:bodyPr/>
          <a:lstStyle>
            <a:lvl1pPr algn="ctr">
              <a:defRPr/>
            </a:lvl1pPr>
          </a:lstStyle>
          <a:p>
            <a:fld id="{881DCC3F-1DDB-47CB-B47B-795CEAAAEDF4}" type="slidenum">
              <a:rPr lang="en-US" smtClean="0"/>
              <a:t>‹#›</a:t>
            </a:fld>
            <a:endParaRPr lang="en-US"/>
          </a:p>
        </p:txBody>
      </p:sp>
    </p:spTree>
    <p:extLst>
      <p:ext uri="{BB962C8B-B14F-4D97-AF65-F5344CB8AC3E}">
        <p14:creationId xmlns:p14="http://schemas.microsoft.com/office/powerpoint/2010/main" val="266635230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grpSp>
        <p:nvGrpSpPr>
          <p:cNvPr id="7" name="Group 6"/>
          <p:cNvGrpSpPr/>
          <p:nvPr/>
        </p:nvGrpSpPr>
        <p:grpSpPr>
          <a:xfrm>
            <a:off x="-2266" y="-2022"/>
            <a:ext cx="9146266" cy="6861037"/>
            <a:chOff x="-2266" y="-2022"/>
            <a:chExt cx="9146266" cy="6861037"/>
          </a:xfrm>
        </p:grpSpPr>
        <p:sp>
          <p:nvSpPr>
            <p:cNvPr id="21" name="Rectangle 20"/>
            <p:cNvSpPr/>
            <p:nvPr/>
          </p:nvSpPr>
          <p:spPr>
            <a:xfrm>
              <a:off x="0" y="0"/>
              <a:ext cx="9144000" cy="6858000"/>
            </a:xfrm>
            <a:prstGeom prst="rect">
              <a:avLst/>
            </a:prstGeom>
            <a:blipFill>
              <a:blip r:embed="rId2">
                <a:duotone>
                  <a:schemeClr val="dk2">
                    <a:shade val="69000"/>
                    <a:hueMod val="108000"/>
                    <a:satMod val="164000"/>
                    <a:lumMod val="74000"/>
                  </a:schemeClr>
                  <a:schemeClr val="dk2">
                    <a:tint val="96000"/>
                    <a:hueMod val="88000"/>
                    <a:satMod val="140000"/>
                    <a:lumMod val="132000"/>
                  </a:schemeClr>
                </a:duotone>
              </a:blip>
              <a:srcRect/>
              <a:stretch>
                <a:fillRect l="-16667" r="-16667"/>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2" name="Oval 21"/>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Oval 22"/>
            <p:cNvSpPr/>
            <p:nvPr/>
          </p:nvSpPr>
          <p:spPr>
            <a:xfrm>
              <a:off x="629943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4" name="Oval 23"/>
            <p:cNvSpPr/>
            <p:nvPr/>
          </p:nvSpPr>
          <p:spPr>
            <a:xfrm>
              <a:off x="5689832" y="-2022"/>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Oval 24"/>
            <p:cNvSpPr/>
            <p:nvPr/>
          </p:nvSpPr>
          <p:spPr>
            <a:xfrm>
              <a:off x="-2266"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6" name="Oval 25"/>
            <p:cNvSpPr/>
            <p:nvPr/>
          </p:nvSpPr>
          <p:spPr>
            <a:xfrm>
              <a:off x="6299432" y="5868415"/>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8" name="Rectangle 7"/>
            <p:cNvSpPr/>
            <p:nvPr/>
          </p:nvSpPr>
          <p:spPr>
            <a:xfrm>
              <a:off x="5283673" y="402165"/>
              <a:ext cx="3465769"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0" name="Freeform 5"/>
            <p:cNvSpPr/>
            <p:nvPr/>
          </p:nvSpPr>
          <p:spPr bwMode="gray">
            <a:xfrm rot="15687606">
              <a:off x="3074559" y="1458373"/>
              <a:ext cx="2377690" cy="317748"/>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9" name="Freeform 8"/>
            <p:cNvSpPr/>
            <p:nvPr/>
          </p:nvSpPr>
          <p:spPr bwMode="gray">
            <a:xfrm rot="16200000">
              <a:off x="2852610" y="1765596"/>
              <a:ext cx="5995993" cy="3326809"/>
            </a:xfrm>
            <a:custGeom>
              <a:avLst/>
              <a:gdLst/>
              <a:ahLst/>
              <a:cxnLst/>
              <a:rect l="0" t="0" r="r" b="b"/>
              <a:pathLst>
                <a:path w="4960" h="2752">
                  <a:moveTo>
                    <a:pt x="0" y="0"/>
                  </a:moveTo>
                  <a:lnTo>
                    <a:pt x="0" y="324"/>
                  </a:lnTo>
                  <a:lnTo>
                    <a:pt x="0" y="1992"/>
                  </a:lnTo>
                  <a:lnTo>
                    <a:pt x="0" y="2752"/>
                  </a:lnTo>
                  <a:lnTo>
                    <a:pt x="4960" y="2752"/>
                  </a:lnTo>
                  <a:lnTo>
                    <a:pt x="4960" y="1992"/>
                  </a:lnTo>
                  <a:lnTo>
                    <a:pt x="4960" y="324"/>
                  </a:lnTo>
                  <a:lnTo>
                    <a:pt x="4960" y="0"/>
                  </a:lnTo>
                  <a:lnTo>
                    <a:pt x="4960" y="0"/>
                  </a:lnTo>
                  <a:lnTo>
                    <a:pt x="4734" y="34"/>
                  </a:lnTo>
                  <a:lnTo>
                    <a:pt x="4510" y="64"/>
                  </a:lnTo>
                  <a:lnTo>
                    <a:pt x="4284" y="90"/>
                  </a:lnTo>
                  <a:lnTo>
                    <a:pt x="4060" y="114"/>
                  </a:lnTo>
                  <a:lnTo>
                    <a:pt x="3836" y="132"/>
                  </a:lnTo>
                  <a:lnTo>
                    <a:pt x="3614" y="146"/>
                  </a:lnTo>
                  <a:lnTo>
                    <a:pt x="3392" y="158"/>
                  </a:lnTo>
                  <a:lnTo>
                    <a:pt x="3174" y="166"/>
                  </a:lnTo>
                  <a:lnTo>
                    <a:pt x="2960" y="172"/>
                  </a:lnTo>
                  <a:lnTo>
                    <a:pt x="2748" y="174"/>
                  </a:lnTo>
                  <a:lnTo>
                    <a:pt x="2542" y="174"/>
                  </a:lnTo>
                  <a:lnTo>
                    <a:pt x="2338" y="174"/>
                  </a:lnTo>
                  <a:lnTo>
                    <a:pt x="2140" y="170"/>
                  </a:lnTo>
                  <a:lnTo>
                    <a:pt x="1948" y="164"/>
                  </a:lnTo>
                  <a:lnTo>
                    <a:pt x="1762" y="156"/>
                  </a:lnTo>
                  <a:lnTo>
                    <a:pt x="1582" y="148"/>
                  </a:lnTo>
                  <a:lnTo>
                    <a:pt x="1410" y="138"/>
                  </a:lnTo>
                  <a:lnTo>
                    <a:pt x="1244" y="128"/>
                  </a:lnTo>
                  <a:lnTo>
                    <a:pt x="1088" y="116"/>
                  </a:lnTo>
                  <a:lnTo>
                    <a:pt x="938" y="104"/>
                  </a:lnTo>
                  <a:lnTo>
                    <a:pt x="668" y="78"/>
                  </a:lnTo>
                  <a:lnTo>
                    <a:pt x="438" y="54"/>
                  </a:lnTo>
                  <a:lnTo>
                    <a:pt x="254" y="34"/>
                  </a:lnTo>
                  <a:lnTo>
                    <a:pt x="116" y="16"/>
                  </a:lnTo>
                  <a:lnTo>
                    <a:pt x="0" y="0"/>
                  </a:lnTo>
                  <a:lnTo>
                    <a:pt x="0" y="0"/>
                  </a:lnTo>
                  <a:close/>
                </a:path>
              </a:pathLst>
            </a:custGeom>
            <a:solidFill>
              <a:schemeClr val="bg1"/>
            </a:solidFill>
            <a:ln>
              <a:noFill/>
            </a:ln>
          </p:spPr>
        </p:sp>
        <p:sp>
          <p:nvSpPr>
            <p:cNvPr id="27" name="Freeform 5"/>
            <p:cNvSpPr>
              <a:spLocks noEditPoints="1"/>
            </p:cNvSpPr>
            <p:nvPr/>
          </p:nvSpPr>
          <p:spPr bwMode="gray">
            <a:xfrm>
              <a:off x="0" y="508"/>
              <a:ext cx="9144000" cy="6858000"/>
            </a:xfrm>
            <a:custGeom>
              <a:avLst/>
              <a:gdLst/>
              <a:ahLst/>
              <a:cxnLst/>
              <a:rect l="0" t="0" r="r" b="b"/>
              <a:pathLst>
                <a:path w="5760" h="4320">
                  <a:moveTo>
                    <a:pt x="0" y="0"/>
                  </a:moveTo>
                  <a:lnTo>
                    <a:pt x="0" y="4320"/>
                  </a:lnTo>
                  <a:lnTo>
                    <a:pt x="5760" y="4320"/>
                  </a:lnTo>
                  <a:lnTo>
                    <a:pt x="5760" y="0"/>
                  </a:lnTo>
                  <a:lnTo>
                    <a:pt x="0" y="0"/>
                  </a:lnTo>
                  <a:close/>
                  <a:moveTo>
                    <a:pt x="5444" y="4004"/>
                  </a:moveTo>
                  <a:lnTo>
                    <a:pt x="324" y="4004"/>
                  </a:lnTo>
                  <a:lnTo>
                    <a:pt x="324" y="324"/>
                  </a:lnTo>
                  <a:lnTo>
                    <a:pt x="5444" y="324"/>
                  </a:lnTo>
                  <a:lnTo>
                    <a:pt x="5444" y="4004"/>
                  </a:lnTo>
                  <a:close/>
                </a:path>
              </a:pathLst>
            </a:custGeom>
            <a:solidFill>
              <a:srgbClr val="FFFFFF"/>
            </a:solidFill>
            <a:ln>
              <a:noFill/>
            </a:ln>
            <a:extLst>
              <a:ext uri="{91240B29-F687-4f45-9708-019B960494DF}">
                <a14:hiddenLine xmlns="" xmlns:a14="http://schemas.microsoft.com/office/drawing/2010/main" w="9525">
                  <a:solidFill>
                    <a:srgbClr val="000000"/>
                  </a:solidFill>
                  <a:round/>
                  <a:headEnd/>
                  <a:tailEnd/>
                </a14:hiddenLine>
              </a:ext>
            </a:extLst>
          </p:spPr>
        </p:sp>
      </p:grpSp>
      <p:sp>
        <p:nvSpPr>
          <p:cNvPr id="2" name="Title 1"/>
          <p:cNvSpPr>
            <a:spLocks noGrp="1"/>
          </p:cNvSpPr>
          <p:nvPr>
            <p:ph type="title"/>
          </p:nvPr>
        </p:nvSpPr>
        <p:spPr>
          <a:xfrm>
            <a:off x="851591" y="1343112"/>
            <a:ext cx="3001938" cy="1613085"/>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4722909" y="1320800"/>
            <a:ext cx="2791102" cy="42164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bwMode="gray">
          <a:xfrm>
            <a:off x="851592" y="3086100"/>
            <a:ext cx="3001938" cy="2451100"/>
          </a:xfrm>
        </p:spPr>
        <p:txBody>
          <a:bodyPr>
            <a:normAutofit/>
          </a:bodyPr>
          <a:lstStyle>
            <a:lvl1pPr marL="0" indent="0">
              <a:buNone/>
              <a:defRPr sz="1400">
                <a:solidFill>
                  <a:schemeClr val="tx2">
                    <a:lumMod val="40000"/>
                    <a:lumOff val="6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4EBEC99-BF0C-402D-B97E-F8E1AF59CFF3}" type="datetimeFigureOut">
              <a:rPr lang="en-US" smtClean="0"/>
              <a:t>11/10/2024</a:t>
            </a:fld>
            <a:endParaRPr lang="en-US"/>
          </a:p>
        </p:txBody>
      </p:sp>
      <p:sp>
        <p:nvSpPr>
          <p:cNvPr id="6" name="Footer Placeholder 5"/>
          <p:cNvSpPr>
            <a:spLocks noGrp="1"/>
          </p:cNvSpPr>
          <p:nvPr>
            <p:ph type="ftr" sz="quarter" idx="11"/>
          </p:nvPr>
        </p:nvSpPr>
        <p:spPr/>
        <p:txBody>
          <a:bodyPr/>
          <a:lstStyle/>
          <a:p>
            <a:endParaRPr lang="en-US"/>
          </a:p>
        </p:txBody>
      </p:sp>
      <p:sp>
        <p:nvSpPr>
          <p:cNvPr id="14" name="Rectangle 13"/>
          <p:cNvSpPr/>
          <p:nvPr/>
        </p:nvSpPr>
        <p:spPr>
          <a:xfrm>
            <a:off x="7745644" y="-1404"/>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12" name="Slide Number Placeholder 5"/>
          <p:cNvSpPr>
            <a:spLocks noGrp="1"/>
          </p:cNvSpPr>
          <p:nvPr>
            <p:ph type="sldNum" sz="quarter" idx="12"/>
          </p:nvPr>
        </p:nvSpPr>
        <p:spPr>
          <a:xfrm>
            <a:off x="7678616" y="295730"/>
            <a:ext cx="791308" cy="767687"/>
          </a:xfrm>
          <a:prstGeom prst="rect">
            <a:avLst/>
          </a:prstGeom>
        </p:spPr>
        <p:txBody>
          <a:bodyPr/>
          <a:lstStyle>
            <a:lvl1pPr algn="ctr">
              <a:defRPr/>
            </a:lvl1pPr>
          </a:lstStyle>
          <a:p>
            <a:fld id="{881DCC3F-1DDB-47CB-B47B-795CEAAAEDF4}" type="slidenum">
              <a:rPr lang="en-US" smtClean="0"/>
              <a:t>‹#›</a:t>
            </a:fld>
            <a:endParaRPr lang="en-US"/>
          </a:p>
        </p:txBody>
      </p:sp>
    </p:spTree>
    <p:extLst>
      <p:ext uri="{BB962C8B-B14F-4D97-AF65-F5344CB8AC3E}">
        <p14:creationId xmlns:p14="http://schemas.microsoft.com/office/powerpoint/2010/main" val="119403454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jpe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5.xml"/><Relationship Id="rId3" Type="http://schemas.openxmlformats.org/officeDocument/2006/relationships/slideLayout" Target="../slideLayouts/slideLayout20.xml"/><Relationship Id="rId7" Type="http://schemas.openxmlformats.org/officeDocument/2006/relationships/slideLayout" Target="../slideLayouts/slideLayout24.xml"/><Relationship Id="rId12" Type="http://schemas.openxmlformats.org/officeDocument/2006/relationships/theme" Target="../theme/theme2.xml"/><Relationship Id="rId2" Type="http://schemas.openxmlformats.org/officeDocument/2006/relationships/slideLayout" Target="../slideLayouts/slideLayout19.xml"/><Relationship Id="rId1" Type="http://schemas.openxmlformats.org/officeDocument/2006/relationships/slideLayout" Target="../slideLayouts/slideLayout18.xml"/><Relationship Id="rId6" Type="http://schemas.openxmlformats.org/officeDocument/2006/relationships/slideLayout" Target="../slideLayouts/slideLayout23.xml"/><Relationship Id="rId11" Type="http://schemas.openxmlformats.org/officeDocument/2006/relationships/slideLayout" Target="../slideLayouts/slideLayout28.xml"/><Relationship Id="rId5" Type="http://schemas.openxmlformats.org/officeDocument/2006/relationships/slideLayout" Target="../slideLayouts/slideLayout22.xml"/><Relationship Id="rId10" Type="http://schemas.openxmlformats.org/officeDocument/2006/relationships/slideLayout" Target="../slideLayouts/slideLayout27.xml"/><Relationship Id="rId4" Type="http://schemas.openxmlformats.org/officeDocument/2006/relationships/slideLayout" Target="../slideLayouts/slideLayout21.xml"/><Relationship Id="rId9" Type="http://schemas.openxmlformats.org/officeDocument/2006/relationships/slideLayout" Target="../slideLayouts/slideLayout26.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6.xml"/><Relationship Id="rId3" Type="http://schemas.openxmlformats.org/officeDocument/2006/relationships/slideLayout" Target="../slideLayouts/slideLayout31.xml"/><Relationship Id="rId7" Type="http://schemas.openxmlformats.org/officeDocument/2006/relationships/slideLayout" Target="../slideLayouts/slideLayout35.xml"/><Relationship Id="rId12" Type="http://schemas.openxmlformats.org/officeDocument/2006/relationships/theme" Target="../theme/theme3.xml"/><Relationship Id="rId2" Type="http://schemas.openxmlformats.org/officeDocument/2006/relationships/slideLayout" Target="../slideLayouts/slideLayout30.xml"/><Relationship Id="rId1" Type="http://schemas.openxmlformats.org/officeDocument/2006/relationships/slideLayout" Target="../slideLayouts/slideLayout29.xml"/><Relationship Id="rId6" Type="http://schemas.openxmlformats.org/officeDocument/2006/relationships/slideLayout" Target="../slideLayouts/slideLayout34.xml"/><Relationship Id="rId11" Type="http://schemas.openxmlformats.org/officeDocument/2006/relationships/slideLayout" Target="../slideLayouts/slideLayout39.xml"/><Relationship Id="rId5" Type="http://schemas.openxmlformats.org/officeDocument/2006/relationships/slideLayout" Target="../slideLayouts/slideLayout33.xml"/><Relationship Id="rId10" Type="http://schemas.openxmlformats.org/officeDocument/2006/relationships/slideLayout" Target="../slideLayouts/slideLayout38.xml"/><Relationship Id="rId4" Type="http://schemas.openxmlformats.org/officeDocument/2006/relationships/slideLayout" Target="../slideLayouts/slideLayout32.xml"/><Relationship Id="rId9" Type="http://schemas.openxmlformats.org/officeDocument/2006/relationships/slideLayout" Target="../slideLayouts/slideLayout37.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6" name="Group 5"/>
          <p:cNvGrpSpPr/>
          <p:nvPr/>
        </p:nvGrpSpPr>
        <p:grpSpPr>
          <a:xfrm>
            <a:off x="-2266" y="-2022"/>
            <a:ext cx="9146266" cy="6861037"/>
            <a:chOff x="-2266" y="-2022"/>
            <a:chExt cx="9146266" cy="6861037"/>
          </a:xfrm>
        </p:grpSpPr>
        <p:sp>
          <p:nvSpPr>
            <p:cNvPr id="19" name="Rectangle 18"/>
            <p:cNvSpPr/>
            <p:nvPr/>
          </p:nvSpPr>
          <p:spPr>
            <a:xfrm>
              <a:off x="0" y="0"/>
              <a:ext cx="9144000" cy="6858000"/>
            </a:xfrm>
            <a:prstGeom prst="rect">
              <a:avLst/>
            </a:prstGeom>
            <a:blipFill>
              <a:blip r:embed="rId19">
                <a:duotone>
                  <a:schemeClr val="dk2">
                    <a:shade val="69000"/>
                    <a:hueMod val="108000"/>
                    <a:satMod val="164000"/>
                    <a:lumMod val="74000"/>
                  </a:schemeClr>
                  <a:schemeClr val="dk2">
                    <a:tint val="96000"/>
                    <a:hueMod val="88000"/>
                    <a:satMod val="140000"/>
                    <a:lumMod val="132000"/>
                  </a:schemeClr>
                </a:duotone>
              </a:blip>
              <a:srcRect/>
              <a:stretch>
                <a:fillRect l="-16667" r="-16667"/>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Oval 13"/>
            <p:cNvSpPr/>
            <p:nvPr/>
          </p:nvSpPr>
          <p:spPr>
            <a:xfrm>
              <a:off x="629943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5689832" y="-2022"/>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2266"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6299432" y="5868415"/>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8" name="Freeform 5"/>
            <p:cNvSpPr/>
            <p:nvPr/>
          </p:nvSpPr>
          <p:spPr bwMode="gray">
            <a:xfrm rot="21010068">
              <a:off x="6359946" y="1790293"/>
              <a:ext cx="2377690" cy="317748"/>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26" name="Freeform 25"/>
            <p:cNvSpPr/>
            <p:nvPr/>
          </p:nvSpPr>
          <p:spPr bwMode="gray">
            <a:xfrm>
              <a:off x="485023" y="1856958"/>
              <a:ext cx="8173954" cy="4535226"/>
            </a:xfrm>
            <a:custGeom>
              <a:avLst/>
              <a:gdLst/>
              <a:ahLst/>
              <a:cxnLst/>
              <a:rect l="0" t="0" r="r" b="b"/>
              <a:pathLst>
                <a:path w="4960" h="2752">
                  <a:moveTo>
                    <a:pt x="0" y="0"/>
                  </a:moveTo>
                  <a:lnTo>
                    <a:pt x="0" y="324"/>
                  </a:lnTo>
                  <a:lnTo>
                    <a:pt x="0" y="1992"/>
                  </a:lnTo>
                  <a:lnTo>
                    <a:pt x="0" y="2752"/>
                  </a:lnTo>
                  <a:lnTo>
                    <a:pt x="4960" y="2752"/>
                  </a:lnTo>
                  <a:lnTo>
                    <a:pt x="4960" y="1992"/>
                  </a:lnTo>
                  <a:lnTo>
                    <a:pt x="4960" y="324"/>
                  </a:lnTo>
                  <a:lnTo>
                    <a:pt x="4960" y="0"/>
                  </a:lnTo>
                  <a:lnTo>
                    <a:pt x="4960" y="0"/>
                  </a:lnTo>
                  <a:lnTo>
                    <a:pt x="4734" y="34"/>
                  </a:lnTo>
                  <a:lnTo>
                    <a:pt x="4510" y="64"/>
                  </a:lnTo>
                  <a:lnTo>
                    <a:pt x="4284" y="90"/>
                  </a:lnTo>
                  <a:lnTo>
                    <a:pt x="4060" y="114"/>
                  </a:lnTo>
                  <a:lnTo>
                    <a:pt x="3836" y="132"/>
                  </a:lnTo>
                  <a:lnTo>
                    <a:pt x="3614" y="146"/>
                  </a:lnTo>
                  <a:lnTo>
                    <a:pt x="3392" y="158"/>
                  </a:lnTo>
                  <a:lnTo>
                    <a:pt x="3174" y="166"/>
                  </a:lnTo>
                  <a:lnTo>
                    <a:pt x="2960" y="172"/>
                  </a:lnTo>
                  <a:lnTo>
                    <a:pt x="2748" y="174"/>
                  </a:lnTo>
                  <a:lnTo>
                    <a:pt x="2542" y="174"/>
                  </a:lnTo>
                  <a:lnTo>
                    <a:pt x="2338" y="174"/>
                  </a:lnTo>
                  <a:lnTo>
                    <a:pt x="2140" y="170"/>
                  </a:lnTo>
                  <a:lnTo>
                    <a:pt x="1948" y="164"/>
                  </a:lnTo>
                  <a:lnTo>
                    <a:pt x="1762" y="156"/>
                  </a:lnTo>
                  <a:lnTo>
                    <a:pt x="1582" y="148"/>
                  </a:lnTo>
                  <a:lnTo>
                    <a:pt x="1410" y="138"/>
                  </a:lnTo>
                  <a:lnTo>
                    <a:pt x="1244" y="128"/>
                  </a:lnTo>
                  <a:lnTo>
                    <a:pt x="1088" y="116"/>
                  </a:lnTo>
                  <a:lnTo>
                    <a:pt x="938" y="104"/>
                  </a:lnTo>
                  <a:lnTo>
                    <a:pt x="668" y="78"/>
                  </a:lnTo>
                  <a:lnTo>
                    <a:pt x="438" y="54"/>
                  </a:lnTo>
                  <a:lnTo>
                    <a:pt x="254" y="34"/>
                  </a:lnTo>
                  <a:lnTo>
                    <a:pt x="116" y="16"/>
                  </a:lnTo>
                  <a:lnTo>
                    <a:pt x="0" y="0"/>
                  </a:lnTo>
                  <a:lnTo>
                    <a:pt x="0" y="0"/>
                  </a:lnTo>
                  <a:close/>
                </a:path>
              </a:pathLst>
            </a:custGeom>
            <a:solidFill>
              <a:schemeClr val="bg1"/>
            </a:solidFill>
            <a:ln>
              <a:noFill/>
            </a:ln>
          </p:spPr>
        </p:sp>
        <p:sp>
          <p:nvSpPr>
            <p:cNvPr id="27" name="Freeform 5"/>
            <p:cNvSpPr>
              <a:spLocks noEditPoints="1"/>
            </p:cNvSpPr>
            <p:nvPr/>
          </p:nvSpPr>
          <p:spPr bwMode="gray">
            <a:xfrm>
              <a:off x="0" y="508"/>
              <a:ext cx="9144000" cy="6858000"/>
            </a:xfrm>
            <a:custGeom>
              <a:avLst/>
              <a:gdLst/>
              <a:ahLst/>
              <a:cxnLst/>
              <a:rect l="0" t="0" r="r" b="b"/>
              <a:pathLst>
                <a:path w="5760" h="4320">
                  <a:moveTo>
                    <a:pt x="0" y="0"/>
                  </a:moveTo>
                  <a:lnTo>
                    <a:pt x="0" y="4320"/>
                  </a:lnTo>
                  <a:lnTo>
                    <a:pt x="5760" y="4320"/>
                  </a:lnTo>
                  <a:lnTo>
                    <a:pt x="5760" y="0"/>
                  </a:lnTo>
                  <a:lnTo>
                    <a:pt x="0" y="0"/>
                  </a:lnTo>
                  <a:close/>
                  <a:moveTo>
                    <a:pt x="5444" y="4004"/>
                  </a:moveTo>
                  <a:lnTo>
                    <a:pt x="324" y="4004"/>
                  </a:lnTo>
                  <a:lnTo>
                    <a:pt x="324" y="324"/>
                  </a:lnTo>
                  <a:lnTo>
                    <a:pt x="5444" y="324"/>
                  </a:lnTo>
                  <a:lnTo>
                    <a:pt x="5444" y="4004"/>
                  </a:lnTo>
                  <a:close/>
                </a:path>
              </a:pathLst>
            </a:custGeom>
            <a:solidFill>
              <a:srgbClr val="FFFFFF"/>
            </a:solidFill>
            <a:ln>
              <a:noFill/>
            </a:ln>
            <a:extLst>
              <a:ext uri="{91240B29-F687-4f45-9708-019B960494DF}">
                <a14:hiddenLine xmlns="" xmlns:a14="http://schemas.microsoft.com/office/drawing/2010/main" w="9525">
                  <a:solidFill>
                    <a:srgbClr val="000000"/>
                  </a:solidFill>
                  <a:round/>
                  <a:headEnd/>
                  <a:tailEnd/>
                </a14:hiddenLine>
              </a:ext>
            </a:extLst>
          </p:spPr>
        </p:sp>
      </p:grpSp>
      <p:sp>
        <p:nvSpPr>
          <p:cNvPr id="2" name="Title Placeholder 1"/>
          <p:cNvSpPr>
            <a:spLocks noGrp="1"/>
          </p:cNvSpPr>
          <p:nvPr>
            <p:ph type="title"/>
          </p:nvPr>
        </p:nvSpPr>
        <p:spPr bwMode="gray">
          <a:xfrm>
            <a:off x="866441" y="927099"/>
            <a:ext cx="6345260" cy="709865"/>
          </a:xfrm>
          <a:prstGeom prst="rect">
            <a:avLst/>
          </a:prstGeom>
        </p:spPr>
        <p:txBody>
          <a:bodyPr vert="horz" lIns="91440" tIns="45720" rIns="91440" bIns="45720" rtlCol="0" anchor="ctr">
            <a:noAutofit/>
          </a:bodyPr>
          <a:lstStyle/>
          <a:p>
            <a:r>
              <a:rPr lang="en-US"/>
              <a:t>Click to edit Master title style</a:t>
            </a:r>
            <a:endParaRPr lang="en-US" dirty="0"/>
          </a:p>
        </p:txBody>
      </p:sp>
      <p:sp>
        <p:nvSpPr>
          <p:cNvPr id="3" name="Text Placeholder 2"/>
          <p:cNvSpPr>
            <a:spLocks noGrp="1"/>
          </p:cNvSpPr>
          <p:nvPr>
            <p:ph type="body" idx="1"/>
          </p:nvPr>
        </p:nvSpPr>
        <p:spPr>
          <a:xfrm>
            <a:off x="866441" y="2489201"/>
            <a:ext cx="6345260" cy="3530599"/>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560111" y="6377097"/>
            <a:ext cx="990599" cy="228659"/>
          </a:xfrm>
          <a:prstGeom prst="rect">
            <a:avLst/>
          </a:prstGeom>
        </p:spPr>
        <p:txBody>
          <a:bodyPr vert="horz" lIns="91440" tIns="45720" rIns="91440" bIns="45720" rtlCol="0" anchor="t" anchorCtr="0"/>
          <a:lstStyle>
            <a:lvl1pPr algn="r">
              <a:defRPr sz="900" b="1" i="0">
                <a:solidFill>
                  <a:schemeClr val="accent1"/>
                </a:solidFill>
              </a:defRPr>
            </a:lvl1pPr>
          </a:lstStyle>
          <a:p>
            <a:fld id="{94EBEC99-BF0C-402D-B97E-F8E1AF59CFF3}" type="datetimeFigureOut">
              <a:rPr lang="en-US" smtClean="0"/>
              <a:t>11/10/2024</a:t>
            </a:fld>
            <a:endParaRPr lang="en-US"/>
          </a:p>
        </p:txBody>
      </p:sp>
      <p:sp>
        <p:nvSpPr>
          <p:cNvPr id="5" name="Footer Placeholder 4"/>
          <p:cNvSpPr>
            <a:spLocks noGrp="1"/>
          </p:cNvSpPr>
          <p:nvPr>
            <p:ph type="ftr" sz="quarter" idx="3"/>
          </p:nvPr>
        </p:nvSpPr>
        <p:spPr>
          <a:xfrm>
            <a:off x="590842" y="6373195"/>
            <a:ext cx="3859795" cy="228659"/>
          </a:xfrm>
          <a:prstGeom prst="rect">
            <a:avLst/>
          </a:prstGeom>
        </p:spPr>
        <p:txBody>
          <a:bodyPr vert="horz" lIns="91440" tIns="45720" rIns="91440" bIns="45720" rtlCol="0" anchor="b"/>
          <a:lstStyle>
            <a:lvl1pPr algn="l">
              <a:defRPr sz="900" b="1" i="0">
                <a:solidFill>
                  <a:schemeClr val="accent1"/>
                </a:solidFill>
              </a:defRPr>
            </a:lvl1pPr>
          </a:lstStyle>
          <a:p>
            <a:endParaRPr lang="en-US"/>
          </a:p>
        </p:txBody>
      </p:sp>
      <p:sp>
        <p:nvSpPr>
          <p:cNvPr id="29" name="Rectangle 28"/>
          <p:cNvSpPr/>
          <p:nvPr/>
        </p:nvSpPr>
        <p:spPr>
          <a:xfrm>
            <a:off x="7745644" y="0"/>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33" name="Slide Number Placeholder 5"/>
          <p:cNvSpPr>
            <a:spLocks noGrp="1"/>
          </p:cNvSpPr>
          <p:nvPr>
            <p:ph type="sldNum" sz="quarter" idx="4"/>
          </p:nvPr>
        </p:nvSpPr>
        <p:spPr bwMode="gray">
          <a:xfrm>
            <a:off x="7678616" y="295730"/>
            <a:ext cx="791308" cy="767687"/>
          </a:xfrm>
          <a:prstGeom prst="rect">
            <a:avLst/>
          </a:prstGeom>
        </p:spPr>
        <p:txBody>
          <a:bodyPr anchor="b"/>
          <a:lstStyle>
            <a:lvl1pPr algn="ctr">
              <a:defRPr sz="2800">
                <a:solidFill>
                  <a:schemeClr val="bg1"/>
                </a:solidFill>
              </a:defRPr>
            </a:lvl1pPr>
          </a:lstStyle>
          <a:p>
            <a:fld id="{881DCC3F-1DDB-47CB-B47B-795CEAAAEDF4}" type="slidenum">
              <a:rPr lang="en-US" smtClean="0"/>
              <a:t>‹#›</a:t>
            </a:fld>
            <a:endParaRPr lang="en-US"/>
          </a:p>
        </p:txBody>
      </p:sp>
    </p:spTree>
    <p:extLst>
      <p:ext uri="{BB962C8B-B14F-4D97-AF65-F5344CB8AC3E}">
        <p14:creationId xmlns:p14="http://schemas.microsoft.com/office/powerpoint/2010/main" val="2929783391"/>
      </p:ext>
    </p:extLst>
  </p:cSld>
  <p:clrMap bg1="lt1" tx1="dk1" bg2="lt2" tx2="dk2" accent1="accent1" accent2="accent2" accent3="accent3" accent4="accent4" accent5="accent5" accent6="accent6" hlink="hlink" folHlink="folHlink"/>
  <p:sldLayoutIdLst>
    <p:sldLayoutId id="2147483837" r:id="rId1"/>
    <p:sldLayoutId id="2147483838" r:id="rId2"/>
    <p:sldLayoutId id="2147483839" r:id="rId3"/>
    <p:sldLayoutId id="2147483840" r:id="rId4"/>
    <p:sldLayoutId id="2147483841" r:id="rId5"/>
    <p:sldLayoutId id="2147483842" r:id="rId6"/>
    <p:sldLayoutId id="2147483843" r:id="rId7"/>
    <p:sldLayoutId id="2147483844" r:id="rId8"/>
    <p:sldLayoutId id="2147483845" r:id="rId9"/>
    <p:sldLayoutId id="2147483846" r:id="rId10"/>
    <p:sldLayoutId id="2147483847" r:id="rId11"/>
    <p:sldLayoutId id="2147483848" r:id="rId12"/>
    <p:sldLayoutId id="2147483849" r:id="rId13"/>
    <p:sldLayoutId id="2147483850" r:id="rId14"/>
    <p:sldLayoutId id="2147483851" r:id="rId15"/>
    <p:sldLayoutId id="2147483852" r:id="rId16"/>
    <p:sldLayoutId id="2147483853" r:id="rId17"/>
  </p:sldLayoutIdLst>
  <p:txStyles>
    <p:titleStyle>
      <a:lvl1pPr algn="l" defTabSz="457200" rtl="0" eaLnBrk="1" latinLnBrk="0" hangingPunct="1">
        <a:spcBef>
          <a:spcPct val="0"/>
        </a:spcBef>
        <a:buNone/>
        <a:defRPr sz="3200" b="0" i="0" kern="1200">
          <a:solidFill>
            <a:schemeClr val="bg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lumMod val="75000"/>
              <a:lumOff val="25000"/>
            </a:schemeClr>
          </a:solidFill>
          <a:latin typeface="+mn-lt"/>
          <a:ea typeface="+mn-ea"/>
          <a:cs typeface="+mn-cs"/>
        </a:defRPr>
      </a:lvl1pPr>
      <a:lvl2pPr marL="685800" indent="-283464"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lumMod val="75000"/>
              <a:lumOff val="25000"/>
            </a:schemeClr>
          </a:solidFill>
          <a:latin typeface="+mn-lt"/>
          <a:ea typeface="+mn-ea"/>
          <a:cs typeface="+mn-cs"/>
        </a:defRPr>
      </a:lvl2pPr>
      <a:lvl3pPr marL="96012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lumMod val="75000"/>
              <a:lumOff val="25000"/>
            </a:schemeClr>
          </a:solidFill>
          <a:latin typeface="+mn-lt"/>
          <a:ea typeface="+mn-ea"/>
          <a:cs typeface="+mn-cs"/>
        </a:defRPr>
      </a:lvl3pPr>
      <a:lvl4pPr marL="123444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4pPr>
      <a:lvl5pPr marL="150876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5pPr>
      <a:lvl6pPr marL="18146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6pPr>
      <a:lvl7pPr marL="20718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7pPr>
      <a:lvl8pPr marL="22590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8pPr>
      <a:lvl9pPr marL="2486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shade val="82000"/>
                  </a:schemeClr>
                </a:solidFill>
              </a:defRPr>
            </a:lvl1pPr>
          </a:lstStyle>
          <a:p>
            <a:fld id="{CF35E622-CE50-4823-8097-62C074EAF947}" type="datetimeFigureOut">
              <a:rPr lang="en-US" smtClean="0"/>
              <a:t>11/10/2024</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shade val="82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shade val="82000"/>
                  </a:schemeClr>
                </a:solidFill>
              </a:defRPr>
            </a:lvl1pPr>
          </a:lstStyle>
          <a:p>
            <a:fld id="{B8AEBECB-E771-4F28-8470-370385FD8335}" type="slidenum">
              <a:rPr lang="en-US" smtClean="0"/>
              <a:t>‹#›</a:t>
            </a:fld>
            <a:endParaRPr lang="en-US"/>
          </a:p>
        </p:txBody>
      </p:sp>
    </p:spTree>
    <p:extLst>
      <p:ext uri="{BB962C8B-B14F-4D97-AF65-F5344CB8AC3E}">
        <p14:creationId xmlns:p14="http://schemas.microsoft.com/office/powerpoint/2010/main" val="121285688"/>
      </p:ext>
    </p:extLst>
  </p:cSld>
  <p:clrMap bg1="dk1" tx1="lt1" bg2="dk2" tx2="lt2" accent1="accent1" accent2="accent2" accent3="accent3" accent4="accent4" accent5="accent5" accent6="accent6" hlink="hlink" folHlink="folHlink"/>
  <p:sldLayoutIdLst>
    <p:sldLayoutId id="2147483857" r:id="rId1"/>
    <p:sldLayoutId id="2147483858" r:id="rId2"/>
    <p:sldLayoutId id="2147483859" r:id="rId3"/>
    <p:sldLayoutId id="2147483860" r:id="rId4"/>
    <p:sldLayoutId id="2147483861" r:id="rId5"/>
    <p:sldLayoutId id="2147483862" r:id="rId6"/>
    <p:sldLayoutId id="2147483863" r:id="rId7"/>
    <p:sldLayoutId id="2147483864" r:id="rId8"/>
    <p:sldLayoutId id="2147483865" r:id="rId9"/>
    <p:sldLayoutId id="2147483866" r:id="rId10"/>
    <p:sldLayoutId id="2147483867"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CF35E622-CE50-4823-8097-62C074EAF947}" type="datetimeFigureOut">
              <a:rPr lang="en-US" smtClean="0"/>
              <a:t>11/10/2024</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B8AEBECB-E771-4F28-8470-370385FD8335}" type="slidenum">
              <a:rPr lang="en-US" smtClean="0"/>
              <a:t>‹#›</a:t>
            </a:fld>
            <a:endParaRPr lang="en-US"/>
          </a:p>
        </p:txBody>
      </p:sp>
    </p:spTree>
    <p:extLst>
      <p:ext uri="{BB962C8B-B14F-4D97-AF65-F5344CB8AC3E}">
        <p14:creationId xmlns:p14="http://schemas.microsoft.com/office/powerpoint/2010/main" val="3529347036"/>
      </p:ext>
    </p:extLst>
  </p:cSld>
  <p:clrMap bg1="lt1" tx1="dk1" bg2="lt2" tx2="dk2" accent1="accent1" accent2="accent2" accent3="accent3" accent4="accent4" accent5="accent5" accent6="accent6" hlink="hlink" folHlink="folHlink"/>
  <p:sldLayoutIdLst>
    <p:sldLayoutId id="2147483869" r:id="rId1"/>
    <p:sldLayoutId id="2147483870" r:id="rId2"/>
    <p:sldLayoutId id="2147483871" r:id="rId3"/>
    <p:sldLayoutId id="2147483872" r:id="rId4"/>
    <p:sldLayoutId id="2147483873" r:id="rId5"/>
    <p:sldLayoutId id="2147483874" r:id="rId6"/>
    <p:sldLayoutId id="2147483875" r:id="rId7"/>
    <p:sldLayoutId id="2147483876" r:id="rId8"/>
    <p:sldLayoutId id="2147483877" r:id="rId9"/>
    <p:sldLayoutId id="2147483878" r:id="rId10"/>
    <p:sldLayoutId id="214748387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8.xml"/></Relationships>
</file>

<file path=ppt/slides/_rels/slide10.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3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30.xml"/></Relationships>
</file>

<file path=ppt/slides/_rels/slide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30.xml"/></Relationships>
</file>

<file path=ppt/slides/_rels/slide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30.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2.xml"/></Relationships>
</file>

<file path=ppt/slides/_rels/slide7.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30.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The Fruit of the Spirit or the Flesh? - Open the Bible">
            <a:extLst>
              <a:ext uri="{FF2B5EF4-FFF2-40B4-BE49-F238E27FC236}">
                <a16:creationId xmlns:a16="http://schemas.microsoft.com/office/drawing/2014/main" id="{6B840E32-3684-4230-EE55-DF99AF28EF6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485668"/>
            <a:ext cx="9144000" cy="4864100"/>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a:extLst>
              <a:ext uri="{FF2B5EF4-FFF2-40B4-BE49-F238E27FC236}">
                <a16:creationId xmlns:a16="http://schemas.microsoft.com/office/drawing/2014/main" id="{3C12E27D-552E-F181-95EA-2F3495501E89}"/>
              </a:ext>
            </a:extLst>
          </p:cNvPr>
          <p:cNvSpPr>
            <a:spLocks noGrp="1"/>
          </p:cNvSpPr>
          <p:nvPr>
            <p:ph type="ctrTitle"/>
          </p:nvPr>
        </p:nvSpPr>
        <p:spPr>
          <a:xfrm>
            <a:off x="228600" y="2095757"/>
            <a:ext cx="7772400" cy="3115340"/>
          </a:xfrm>
        </p:spPr>
        <p:txBody>
          <a:bodyPr>
            <a:normAutofit/>
          </a:bodyPr>
          <a:lstStyle/>
          <a:p>
            <a:pPr algn="l"/>
            <a:r>
              <a:rPr lang="en-US" b="1" dirty="0">
                <a:effectLst>
                  <a:outerShdw blurRad="38100" dist="38100" dir="2700000" algn="tl">
                    <a:srgbClr val="000000">
                      <a:alpha val="43137"/>
                    </a:srgbClr>
                  </a:outerShdw>
                </a:effectLst>
                <a:latin typeface="+mn-lt"/>
              </a:rPr>
              <a:t>Producing </a:t>
            </a:r>
            <a:br>
              <a:rPr lang="en-US" b="1" dirty="0">
                <a:effectLst>
                  <a:outerShdw blurRad="38100" dist="38100" dir="2700000" algn="tl">
                    <a:srgbClr val="000000">
                      <a:alpha val="43137"/>
                    </a:srgbClr>
                  </a:outerShdw>
                </a:effectLst>
                <a:latin typeface="+mn-lt"/>
              </a:rPr>
            </a:br>
            <a:r>
              <a:rPr lang="en-US" b="1" dirty="0">
                <a:effectLst>
                  <a:outerShdw blurRad="38100" dist="38100" dir="2700000" algn="tl">
                    <a:srgbClr val="000000">
                      <a:alpha val="43137"/>
                    </a:srgbClr>
                  </a:outerShdw>
                </a:effectLst>
                <a:latin typeface="+mn-lt"/>
              </a:rPr>
              <a:t>the Fruit </a:t>
            </a:r>
            <a:br>
              <a:rPr lang="en-US" b="1" dirty="0">
                <a:effectLst>
                  <a:outerShdw blurRad="38100" dist="38100" dir="2700000" algn="tl">
                    <a:srgbClr val="000000">
                      <a:alpha val="43137"/>
                    </a:srgbClr>
                  </a:outerShdw>
                </a:effectLst>
                <a:latin typeface="+mn-lt"/>
              </a:rPr>
            </a:br>
            <a:r>
              <a:rPr lang="en-US" b="1" dirty="0">
                <a:effectLst>
                  <a:outerShdw blurRad="38100" dist="38100" dir="2700000" algn="tl">
                    <a:srgbClr val="000000">
                      <a:alpha val="43137"/>
                    </a:srgbClr>
                  </a:outerShdw>
                </a:effectLst>
                <a:latin typeface="+mn-lt"/>
              </a:rPr>
              <a:t>of the Spirit</a:t>
            </a:r>
          </a:p>
        </p:txBody>
      </p:sp>
      <p:sp>
        <p:nvSpPr>
          <p:cNvPr id="3" name="Subtitle 2">
            <a:extLst>
              <a:ext uri="{FF2B5EF4-FFF2-40B4-BE49-F238E27FC236}">
                <a16:creationId xmlns:a16="http://schemas.microsoft.com/office/drawing/2014/main" id="{1F9CC909-9EC7-8D43-88D4-B87494BCB7E1}"/>
              </a:ext>
            </a:extLst>
          </p:cNvPr>
          <p:cNvSpPr>
            <a:spLocks noGrp="1"/>
          </p:cNvSpPr>
          <p:nvPr>
            <p:ph type="subTitle" idx="1"/>
          </p:nvPr>
        </p:nvSpPr>
        <p:spPr>
          <a:xfrm>
            <a:off x="1143000" y="5604385"/>
            <a:ext cx="6858000" cy="754625"/>
          </a:xfrm>
        </p:spPr>
        <p:txBody>
          <a:bodyPr>
            <a:normAutofit/>
          </a:bodyPr>
          <a:lstStyle/>
          <a:p>
            <a:r>
              <a:rPr lang="en-US" sz="3200" b="1" dirty="0"/>
              <a:t>Galatians 5:16-25</a:t>
            </a:r>
          </a:p>
        </p:txBody>
      </p:sp>
    </p:spTree>
    <p:extLst>
      <p:ext uri="{BB962C8B-B14F-4D97-AF65-F5344CB8AC3E}">
        <p14:creationId xmlns:p14="http://schemas.microsoft.com/office/powerpoint/2010/main" val="233010150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90B62C8-EB17-7285-0595-0D817B18959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24412DE-C529-2036-1EFF-6A6FFBF59924}"/>
              </a:ext>
            </a:extLst>
          </p:cNvPr>
          <p:cNvSpPr>
            <a:spLocks noGrp="1"/>
          </p:cNvSpPr>
          <p:nvPr>
            <p:ph type="title"/>
          </p:nvPr>
        </p:nvSpPr>
        <p:spPr/>
        <p:txBody>
          <a:bodyPr/>
          <a:lstStyle/>
          <a:p>
            <a:pPr algn="ctr"/>
            <a:r>
              <a:rPr lang="en-US" b="1" dirty="0"/>
              <a:t>4. Be Patient</a:t>
            </a:r>
          </a:p>
        </p:txBody>
      </p:sp>
      <p:sp>
        <p:nvSpPr>
          <p:cNvPr id="3" name="Content Placeholder 2">
            <a:extLst>
              <a:ext uri="{FF2B5EF4-FFF2-40B4-BE49-F238E27FC236}">
                <a16:creationId xmlns:a16="http://schemas.microsoft.com/office/drawing/2014/main" id="{F021A864-4B54-B427-2D13-85B2865BC630}"/>
              </a:ext>
            </a:extLst>
          </p:cNvPr>
          <p:cNvSpPr>
            <a:spLocks noGrp="1"/>
          </p:cNvSpPr>
          <p:nvPr>
            <p:ph idx="1"/>
          </p:nvPr>
        </p:nvSpPr>
        <p:spPr>
          <a:xfrm>
            <a:off x="628650" y="1825625"/>
            <a:ext cx="3530395" cy="4351338"/>
          </a:xfrm>
        </p:spPr>
        <p:txBody>
          <a:bodyPr/>
          <a:lstStyle/>
          <a:p>
            <a:pPr marL="0" indent="0">
              <a:buNone/>
            </a:pPr>
            <a:endParaRPr lang="en-US" dirty="0"/>
          </a:p>
          <a:p>
            <a:pPr marL="0" indent="0">
              <a:buNone/>
            </a:pPr>
            <a:r>
              <a:rPr lang="en-US" dirty="0"/>
              <a:t>“And let us not grow weary while doing good, for in due season we shall reap if we do not lose heart.”</a:t>
            </a:r>
          </a:p>
          <a:p>
            <a:pPr marL="0" indent="0">
              <a:buNone/>
            </a:pPr>
            <a:endParaRPr lang="en-US" sz="800" dirty="0"/>
          </a:p>
          <a:p>
            <a:pPr marL="0" indent="0">
              <a:buNone/>
            </a:pPr>
            <a:r>
              <a:rPr lang="en-US" dirty="0"/>
              <a:t>Galatians 6:9</a:t>
            </a:r>
          </a:p>
          <a:p>
            <a:pPr marL="0" indent="0">
              <a:buNone/>
            </a:pPr>
            <a:endParaRPr lang="en-US" dirty="0"/>
          </a:p>
        </p:txBody>
      </p:sp>
      <p:pic>
        <p:nvPicPr>
          <p:cNvPr id="4" name="Picture 2" descr="90+ Grapevine Pruning Stock Illustrations, Royalty-Free Vector Graphics &amp; Clip  Art - iStock">
            <a:extLst>
              <a:ext uri="{FF2B5EF4-FFF2-40B4-BE49-F238E27FC236}">
                <a16:creationId xmlns:a16="http://schemas.microsoft.com/office/drawing/2014/main" id="{00D3D5E6-37B6-7254-2E20-59348F35011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flipH="1">
            <a:off x="4404850" y="2869761"/>
            <a:ext cx="4275397" cy="3548859"/>
          </a:xfrm>
          <a:prstGeom prst="rect">
            <a:avLst/>
          </a:prstGeom>
          <a:noFill/>
          <a:ln>
            <a:solidFill>
              <a:schemeClr val="tx1"/>
            </a:solidFill>
          </a:ln>
          <a:effectLst>
            <a:outerShdw blurRad="50800" dist="38100" dir="2700000" algn="tl" rotWithShape="0">
              <a:prstClr val="black">
                <a:alpha val="40000"/>
              </a:prstClr>
            </a:out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4777582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AE6F6F-A4DD-A40B-08BF-BDEC464FC595}"/>
              </a:ext>
            </a:extLst>
          </p:cNvPr>
          <p:cNvSpPr>
            <a:spLocks noGrp="1"/>
          </p:cNvSpPr>
          <p:nvPr>
            <p:ph type="title"/>
          </p:nvPr>
        </p:nvSpPr>
        <p:spPr/>
        <p:txBody>
          <a:bodyPr/>
          <a:lstStyle/>
          <a:p>
            <a:pPr algn="ctr"/>
            <a:r>
              <a:rPr lang="en-US" b="1" dirty="0"/>
              <a:t>Producing the Fruit of the Spirit</a:t>
            </a:r>
          </a:p>
        </p:txBody>
      </p:sp>
      <p:sp>
        <p:nvSpPr>
          <p:cNvPr id="3" name="Content Placeholder 2">
            <a:extLst>
              <a:ext uri="{FF2B5EF4-FFF2-40B4-BE49-F238E27FC236}">
                <a16:creationId xmlns:a16="http://schemas.microsoft.com/office/drawing/2014/main" id="{49DB7E90-CBEE-47F8-ECE5-CE54B89B9DB7}"/>
              </a:ext>
            </a:extLst>
          </p:cNvPr>
          <p:cNvSpPr>
            <a:spLocks noGrp="1"/>
          </p:cNvSpPr>
          <p:nvPr>
            <p:ph idx="1"/>
          </p:nvPr>
        </p:nvSpPr>
        <p:spPr>
          <a:xfrm>
            <a:off x="628650" y="1966451"/>
            <a:ext cx="7886700" cy="4210511"/>
          </a:xfrm>
        </p:spPr>
        <p:txBody>
          <a:bodyPr/>
          <a:lstStyle/>
          <a:p>
            <a:r>
              <a:rPr lang="en-US" dirty="0"/>
              <a:t>Allow God’s Word to Change Your Heart</a:t>
            </a:r>
          </a:p>
          <a:p>
            <a:r>
              <a:rPr lang="en-US" dirty="0"/>
              <a:t>Be Filled with the Spirit</a:t>
            </a:r>
          </a:p>
          <a:p>
            <a:r>
              <a:rPr lang="en-US" dirty="0"/>
              <a:t>Allow God’s Pruning</a:t>
            </a:r>
          </a:p>
          <a:p>
            <a:r>
              <a:rPr lang="en-US" dirty="0"/>
              <a:t>Be Patient</a:t>
            </a:r>
          </a:p>
        </p:txBody>
      </p:sp>
    </p:spTree>
    <p:extLst>
      <p:ext uri="{BB962C8B-B14F-4D97-AF65-F5344CB8AC3E}">
        <p14:creationId xmlns:p14="http://schemas.microsoft.com/office/powerpoint/2010/main" val="45515246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10746682-CA3F-37FD-2845-10157DC77E5F}"/>
              </a:ext>
            </a:extLst>
          </p:cNvPr>
          <p:cNvSpPr/>
          <p:nvPr/>
        </p:nvSpPr>
        <p:spPr>
          <a:xfrm>
            <a:off x="0" y="0"/>
            <a:ext cx="9144000" cy="6858000"/>
          </a:xfrm>
          <a:prstGeom prst="rect">
            <a:avLst/>
          </a:prstGeom>
          <a:solidFill>
            <a:schemeClr val="tx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44053974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0FA81E-722D-FC4C-C023-1E74C2B52091}"/>
              </a:ext>
            </a:extLst>
          </p:cNvPr>
          <p:cNvSpPr>
            <a:spLocks noGrp="1"/>
          </p:cNvSpPr>
          <p:nvPr>
            <p:ph type="title"/>
          </p:nvPr>
        </p:nvSpPr>
        <p:spPr>
          <a:xfrm>
            <a:off x="628650" y="365127"/>
            <a:ext cx="7886700" cy="922900"/>
          </a:xfrm>
        </p:spPr>
        <p:txBody>
          <a:bodyPr/>
          <a:lstStyle/>
          <a:p>
            <a:pPr algn="ctr"/>
            <a:r>
              <a:rPr lang="en-US" b="1" i="1" dirty="0">
                <a:latin typeface="+mn-lt"/>
              </a:rPr>
              <a:t>The Fruit of the Spirit</a:t>
            </a:r>
          </a:p>
        </p:txBody>
      </p:sp>
      <p:sp>
        <p:nvSpPr>
          <p:cNvPr id="3" name="Content Placeholder 2">
            <a:extLst>
              <a:ext uri="{FF2B5EF4-FFF2-40B4-BE49-F238E27FC236}">
                <a16:creationId xmlns:a16="http://schemas.microsoft.com/office/drawing/2014/main" id="{05EF3090-D6E7-07B3-BD0B-DCC111FBE6EF}"/>
              </a:ext>
            </a:extLst>
          </p:cNvPr>
          <p:cNvSpPr>
            <a:spLocks noGrp="1"/>
          </p:cNvSpPr>
          <p:nvPr>
            <p:ph idx="1"/>
          </p:nvPr>
        </p:nvSpPr>
        <p:spPr>
          <a:xfrm>
            <a:off x="628650" y="1579824"/>
            <a:ext cx="7886700" cy="4884891"/>
          </a:xfrm>
        </p:spPr>
        <p:txBody>
          <a:bodyPr/>
          <a:lstStyle/>
          <a:p>
            <a:r>
              <a:rPr lang="en-US" dirty="0"/>
              <a:t>Love</a:t>
            </a:r>
          </a:p>
          <a:p>
            <a:r>
              <a:rPr lang="en-US" dirty="0"/>
              <a:t>Joy </a:t>
            </a:r>
          </a:p>
          <a:p>
            <a:r>
              <a:rPr lang="en-US" dirty="0"/>
              <a:t>Peace</a:t>
            </a:r>
          </a:p>
          <a:p>
            <a:r>
              <a:rPr lang="en-US" dirty="0"/>
              <a:t>Longsuffering</a:t>
            </a:r>
          </a:p>
          <a:p>
            <a:r>
              <a:rPr lang="en-US" dirty="0"/>
              <a:t>Kindness</a:t>
            </a:r>
          </a:p>
          <a:p>
            <a:r>
              <a:rPr lang="en-US" dirty="0"/>
              <a:t>Goodness </a:t>
            </a:r>
          </a:p>
          <a:p>
            <a:r>
              <a:rPr lang="en-US" dirty="0"/>
              <a:t>Faithfulness</a:t>
            </a:r>
          </a:p>
          <a:p>
            <a:r>
              <a:rPr lang="en-US" dirty="0"/>
              <a:t>Gentleness</a:t>
            </a:r>
          </a:p>
          <a:p>
            <a:r>
              <a:rPr lang="en-US" dirty="0"/>
              <a:t>Self-Control</a:t>
            </a:r>
          </a:p>
        </p:txBody>
      </p:sp>
      <p:pic>
        <p:nvPicPr>
          <p:cNvPr id="2050" name="Picture 2" descr="Nattol 9.5-Inch Ceramic Fruits Bowl">
            <a:extLst>
              <a:ext uri="{FF2B5EF4-FFF2-40B4-BE49-F238E27FC236}">
                <a16:creationId xmlns:a16="http://schemas.microsoft.com/office/drawing/2014/main" id="{8116D71D-C95E-4238-93AD-3B56C96B5449}"/>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692876" y="3704303"/>
            <a:ext cx="3006213" cy="300621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8130589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679E60-4526-3BBB-DBD5-4FD90F63E1EA}"/>
              </a:ext>
            </a:extLst>
          </p:cNvPr>
          <p:cNvSpPr>
            <a:spLocks noGrp="1"/>
          </p:cNvSpPr>
          <p:nvPr>
            <p:ph type="title"/>
          </p:nvPr>
        </p:nvSpPr>
        <p:spPr/>
        <p:txBody>
          <a:bodyPr/>
          <a:lstStyle/>
          <a:p>
            <a:pPr algn="ctr"/>
            <a:r>
              <a:rPr lang="en-US" b="1" dirty="0"/>
              <a:t>1. Allow God’s Word </a:t>
            </a:r>
            <a:br>
              <a:rPr lang="en-US" b="1" dirty="0"/>
            </a:br>
            <a:r>
              <a:rPr lang="en-US" b="1" dirty="0"/>
              <a:t>to Change Your Heart</a:t>
            </a:r>
          </a:p>
        </p:txBody>
      </p:sp>
      <p:sp>
        <p:nvSpPr>
          <p:cNvPr id="3" name="Content Placeholder 2">
            <a:extLst>
              <a:ext uri="{FF2B5EF4-FFF2-40B4-BE49-F238E27FC236}">
                <a16:creationId xmlns:a16="http://schemas.microsoft.com/office/drawing/2014/main" id="{34B4CF17-32DB-436D-6403-F15C06B5403F}"/>
              </a:ext>
            </a:extLst>
          </p:cNvPr>
          <p:cNvSpPr>
            <a:spLocks noGrp="1"/>
          </p:cNvSpPr>
          <p:nvPr>
            <p:ph idx="1"/>
          </p:nvPr>
        </p:nvSpPr>
        <p:spPr/>
        <p:txBody>
          <a:bodyPr/>
          <a:lstStyle/>
          <a:p>
            <a:pPr marL="0" indent="0">
              <a:buNone/>
            </a:pPr>
            <a:endParaRPr lang="en-US" dirty="0"/>
          </a:p>
          <a:p>
            <a:pPr marL="0" indent="0">
              <a:buNone/>
            </a:pPr>
            <a:r>
              <a:rPr lang="en-US" dirty="0"/>
              <a:t>“Therefore lay aside all filthiness and overflow of wickedness, and receive with meekness the implanted word, which is able to save your souls.” </a:t>
            </a:r>
          </a:p>
          <a:p>
            <a:pPr marL="0" indent="0">
              <a:buNone/>
            </a:pPr>
            <a:endParaRPr lang="en-US" sz="800" dirty="0"/>
          </a:p>
          <a:p>
            <a:pPr marL="0" indent="0">
              <a:buNone/>
            </a:pPr>
            <a:r>
              <a:rPr lang="en-US" dirty="0"/>
              <a:t>James 1:21</a:t>
            </a:r>
          </a:p>
          <a:p>
            <a:pPr marL="0" indent="0">
              <a:buNone/>
            </a:pPr>
            <a:endParaRPr lang="en-US" dirty="0"/>
          </a:p>
        </p:txBody>
      </p:sp>
      <p:pic>
        <p:nvPicPr>
          <p:cNvPr id="5" name="Picture 2" descr="Tractor Plowing Vector Art, Icons, and Graphics for Free Download">
            <a:extLst>
              <a:ext uri="{FF2B5EF4-FFF2-40B4-BE49-F238E27FC236}">
                <a16:creationId xmlns:a16="http://schemas.microsoft.com/office/drawing/2014/main" id="{C6BC47FE-4654-B9ED-F59A-7B0A1B42C36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847303" y="4544838"/>
            <a:ext cx="4296697" cy="231316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7703378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500"/>
                                        <p:tgtEl>
                                          <p:spTgt spid="3">
                                            <p:txEl>
                                              <p:pRg st="1" end="1"/>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
                                            <p:txEl>
                                              <p:pRg st="3" end="3"/>
                                            </p:txEl>
                                          </p:spTgt>
                                        </p:tgtEl>
                                        <p:attrNameLst>
                                          <p:attrName>style.visibility</p:attrName>
                                        </p:attrNameLst>
                                      </p:cBhvr>
                                      <p:to>
                                        <p:strVal val="visible"/>
                                      </p:to>
                                    </p:set>
                                    <p:animEffect transition="in" filter="fade">
                                      <p:cBhvr>
                                        <p:cTn id="10"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C8E4478-C507-1938-6475-C14019FA631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E0A0631-9C6A-7B89-74D8-A3829C09A698}"/>
              </a:ext>
            </a:extLst>
          </p:cNvPr>
          <p:cNvSpPr>
            <a:spLocks noGrp="1"/>
          </p:cNvSpPr>
          <p:nvPr>
            <p:ph type="title"/>
          </p:nvPr>
        </p:nvSpPr>
        <p:spPr/>
        <p:txBody>
          <a:bodyPr/>
          <a:lstStyle/>
          <a:p>
            <a:pPr algn="ctr"/>
            <a:r>
              <a:rPr lang="en-US" b="1" dirty="0"/>
              <a:t>1. Allow God’s Word </a:t>
            </a:r>
            <a:br>
              <a:rPr lang="en-US" b="1" dirty="0"/>
            </a:br>
            <a:r>
              <a:rPr lang="en-US" b="1" dirty="0"/>
              <a:t>to Change Your Heart</a:t>
            </a:r>
          </a:p>
        </p:txBody>
      </p:sp>
      <p:sp>
        <p:nvSpPr>
          <p:cNvPr id="3" name="Content Placeholder 2">
            <a:extLst>
              <a:ext uri="{FF2B5EF4-FFF2-40B4-BE49-F238E27FC236}">
                <a16:creationId xmlns:a16="http://schemas.microsoft.com/office/drawing/2014/main" id="{25901857-148F-10EB-5C36-78E46067C146}"/>
              </a:ext>
            </a:extLst>
          </p:cNvPr>
          <p:cNvSpPr>
            <a:spLocks noGrp="1"/>
          </p:cNvSpPr>
          <p:nvPr>
            <p:ph idx="1"/>
          </p:nvPr>
        </p:nvSpPr>
        <p:spPr>
          <a:xfrm>
            <a:off x="628650" y="2054941"/>
            <a:ext cx="7886700" cy="4122021"/>
          </a:xfrm>
        </p:spPr>
        <p:txBody>
          <a:bodyPr/>
          <a:lstStyle/>
          <a:p>
            <a:r>
              <a:rPr lang="en-US" dirty="0"/>
              <a:t>“And do not be conformed to this world, but be </a:t>
            </a:r>
            <a:r>
              <a:rPr lang="en-US" dirty="0">
                <a:highlight>
                  <a:srgbClr val="FFFF00"/>
                </a:highlight>
              </a:rPr>
              <a:t>transformed by the renewing of your mind</a:t>
            </a:r>
            <a:r>
              <a:rPr lang="en-US" dirty="0"/>
              <a:t>, that you may prove what is that good and acceptable and perfect will of God” (Rom. 12:2). </a:t>
            </a:r>
          </a:p>
          <a:p>
            <a:endParaRPr lang="en-US" sz="800" dirty="0"/>
          </a:p>
          <a:p>
            <a:r>
              <a:rPr lang="en-US" dirty="0"/>
              <a:t>“and be </a:t>
            </a:r>
            <a:r>
              <a:rPr lang="en-US" dirty="0">
                <a:highlight>
                  <a:srgbClr val="FFFF00"/>
                </a:highlight>
              </a:rPr>
              <a:t>renewed</a:t>
            </a:r>
            <a:r>
              <a:rPr lang="en-US" dirty="0"/>
              <a:t> in the spirit of your mind” </a:t>
            </a:r>
            <a:br>
              <a:rPr lang="en-US" dirty="0"/>
            </a:br>
            <a:r>
              <a:rPr lang="en-US" dirty="0"/>
              <a:t>(Eph. 4:23).</a:t>
            </a:r>
          </a:p>
          <a:p>
            <a:endParaRPr lang="en-US" dirty="0"/>
          </a:p>
        </p:txBody>
      </p:sp>
      <p:pic>
        <p:nvPicPr>
          <p:cNvPr id="2050" name="Picture 2" descr="Tractor Plowing Vector Art, Icons, and Graphics for Free Download">
            <a:extLst>
              <a:ext uri="{FF2B5EF4-FFF2-40B4-BE49-F238E27FC236}">
                <a16:creationId xmlns:a16="http://schemas.microsoft.com/office/drawing/2014/main" id="{C05472A1-1B4C-F238-F8FB-E7306A6FED1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847303" y="4544838"/>
            <a:ext cx="4296697" cy="231316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74640567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FF5C80-45E5-1975-E413-AE98BDA956B5}"/>
              </a:ext>
            </a:extLst>
          </p:cNvPr>
          <p:cNvSpPr>
            <a:spLocks noGrp="1"/>
          </p:cNvSpPr>
          <p:nvPr>
            <p:ph type="title"/>
          </p:nvPr>
        </p:nvSpPr>
        <p:spPr/>
        <p:txBody>
          <a:bodyPr/>
          <a:lstStyle/>
          <a:p>
            <a:pPr algn="ctr"/>
            <a:r>
              <a:rPr lang="en-US" b="1" dirty="0"/>
              <a:t>2. Be Filled with the Spirit</a:t>
            </a:r>
          </a:p>
        </p:txBody>
      </p:sp>
      <p:sp>
        <p:nvSpPr>
          <p:cNvPr id="3" name="Content Placeholder 2">
            <a:extLst>
              <a:ext uri="{FF2B5EF4-FFF2-40B4-BE49-F238E27FC236}">
                <a16:creationId xmlns:a16="http://schemas.microsoft.com/office/drawing/2014/main" id="{9BEAB095-8021-38EE-CBD5-91AA4B36D0CF}"/>
              </a:ext>
            </a:extLst>
          </p:cNvPr>
          <p:cNvSpPr>
            <a:spLocks noGrp="1"/>
          </p:cNvSpPr>
          <p:nvPr>
            <p:ph idx="1"/>
          </p:nvPr>
        </p:nvSpPr>
        <p:spPr/>
        <p:txBody>
          <a:bodyPr/>
          <a:lstStyle/>
          <a:p>
            <a:r>
              <a:rPr lang="en-US" dirty="0"/>
              <a:t>“walk in the Spirit” (Gal. 5:16)</a:t>
            </a:r>
          </a:p>
          <a:p>
            <a:r>
              <a:rPr lang="en-US" dirty="0"/>
              <a:t>“led by the Spirit” (Gal. 5:18)</a:t>
            </a:r>
          </a:p>
          <a:p>
            <a:r>
              <a:rPr lang="en-US" dirty="0"/>
              <a:t>“live in the Spirit” (Gal. 5:25)</a:t>
            </a:r>
          </a:p>
        </p:txBody>
      </p:sp>
    </p:spTree>
    <p:extLst>
      <p:ext uri="{BB962C8B-B14F-4D97-AF65-F5344CB8AC3E}">
        <p14:creationId xmlns:p14="http://schemas.microsoft.com/office/powerpoint/2010/main" val="15864562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E046531-6EBB-9CF9-5F23-71BEB574020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E2F2850-4C83-BD74-23DC-65E7858046A1}"/>
              </a:ext>
            </a:extLst>
          </p:cNvPr>
          <p:cNvSpPr>
            <a:spLocks noGrp="1"/>
          </p:cNvSpPr>
          <p:nvPr>
            <p:ph type="title"/>
          </p:nvPr>
        </p:nvSpPr>
        <p:spPr/>
        <p:txBody>
          <a:bodyPr/>
          <a:lstStyle/>
          <a:p>
            <a:pPr algn="ctr"/>
            <a:r>
              <a:rPr lang="en-US" b="1" dirty="0"/>
              <a:t>2. Be Filled with the Spirit</a:t>
            </a:r>
          </a:p>
        </p:txBody>
      </p:sp>
      <p:sp>
        <p:nvSpPr>
          <p:cNvPr id="3" name="Content Placeholder 2">
            <a:extLst>
              <a:ext uri="{FF2B5EF4-FFF2-40B4-BE49-F238E27FC236}">
                <a16:creationId xmlns:a16="http://schemas.microsoft.com/office/drawing/2014/main" id="{4CA83152-2A1F-2144-DCBC-E005E29A068D}"/>
              </a:ext>
            </a:extLst>
          </p:cNvPr>
          <p:cNvSpPr>
            <a:spLocks noGrp="1"/>
          </p:cNvSpPr>
          <p:nvPr>
            <p:ph sz="half" idx="1"/>
          </p:nvPr>
        </p:nvSpPr>
        <p:spPr>
          <a:xfrm>
            <a:off x="530330" y="1825625"/>
            <a:ext cx="3886200" cy="4351338"/>
          </a:xfrm>
        </p:spPr>
        <p:txBody>
          <a:bodyPr>
            <a:normAutofit/>
          </a:bodyPr>
          <a:lstStyle/>
          <a:p>
            <a:pPr marL="0" indent="0">
              <a:buNone/>
            </a:pPr>
            <a:r>
              <a:rPr lang="en-US" dirty="0"/>
              <a:t>“And do not be drunk with wine, in which is dissipation; but </a:t>
            </a:r>
            <a:r>
              <a:rPr lang="en-US" dirty="0">
                <a:highlight>
                  <a:srgbClr val="FFFF00"/>
                </a:highlight>
              </a:rPr>
              <a:t>be filled with the Spirit</a:t>
            </a:r>
            <a:r>
              <a:rPr lang="en-US" dirty="0"/>
              <a:t>, speaking to one another in psalms and hymns and spiritual songs, singing and making melody in your heart to the Lord.” </a:t>
            </a:r>
          </a:p>
          <a:p>
            <a:pPr marL="0" indent="0">
              <a:buNone/>
            </a:pPr>
            <a:endParaRPr lang="en-US" sz="800" dirty="0"/>
          </a:p>
          <a:p>
            <a:pPr marL="0" indent="0">
              <a:buNone/>
            </a:pPr>
            <a:r>
              <a:rPr lang="en-US" dirty="0"/>
              <a:t>Ephesians 5:18-19</a:t>
            </a:r>
          </a:p>
        </p:txBody>
      </p:sp>
      <p:sp>
        <p:nvSpPr>
          <p:cNvPr id="4" name="Content Placeholder 3">
            <a:extLst>
              <a:ext uri="{FF2B5EF4-FFF2-40B4-BE49-F238E27FC236}">
                <a16:creationId xmlns:a16="http://schemas.microsoft.com/office/drawing/2014/main" id="{8EB4700B-255A-A8DD-B80D-6A16AC5D034B}"/>
              </a:ext>
            </a:extLst>
          </p:cNvPr>
          <p:cNvSpPr>
            <a:spLocks noGrp="1"/>
          </p:cNvSpPr>
          <p:nvPr>
            <p:ph sz="half" idx="2"/>
          </p:nvPr>
        </p:nvSpPr>
        <p:spPr>
          <a:xfrm>
            <a:off x="4727470" y="1825625"/>
            <a:ext cx="3886200" cy="4351338"/>
          </a:xfrm>
        </p:spPr>
        <p:txBody>
          <a:bodyPr>
            <a:normAutofit/>
          </a:bodyPr>
          <a:lstStyle/>
          <a:p>
            <a:pPr marL="0" indent="0">
              <a:buNone/>
            </a:pPr>
            <a:r>
              <a:rPr lang="en-US" dirty="0"/>
              <a:t>“</a:t>
            </a:r>
            <a:r>
              <a:rPr lang="en-US" dirty="0">
                <a:highlight>
                  <a:srgbClr val="FFFF00"/>
                </a:highlight>
              </a:rPr>
              <a:t>Let the word of Christ dwell in you richly in all wisdom</a:t>
            </a:r>
            <a:r>
              <a:rPr lang="en-US" dirty="0"/>
              <a:t>, teaching and admonishing one another in psalms and hymns and spiritual songs, singing with grace in your hearts to the Lord.”</a:t>
            </a:r>
          </a:p>
          <a:p>
            <a:pPr marL="0" indent="0">
              <a:buNone/>
            </a:pPr>
            <a:endParaRPr lang="en-US" sz="800" dirty="0"/>
          </a:p>
          <a:p>
            <a:pPr marL="0" indent="0">
              <a:buNone/>
            </a:pPr>
            <a:r>
              <a:rPr lang="en-US" dirty="0"/>
              <a:t>Colossians 3:16</a:t>
            </a:r>
          </a:p>
        </p:txBody>
      </p:sp>
    </p:spTree>
    <p:extLst>
      <p:ext uri="{BB962C8B-B14F-4D97-AF65-F5344CB8AC3E}">
        <p14:creationId xmlns:p14="http://schemas.microsoft.com/office/powerpoint/2010/main" val="119157610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8B93672-BCB2-131C-6DCD-75398AB1674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C00F376-A59F-4117-148A-873EC2F90D47}"/>
              </a:ext>
            </a:extLst>
          </p:cNvPr>
          <p:cNvSpPr>
            <a:spLocks noGrp="1"/>
          </p:cNvSpPr>
          <p:nvPr>
            <p:ph type="title"/>
          </p:nvPr>
        </p:nvSpPr>
        <p:spPr/>
        <p:txBody>
          <a:bodyPr/>
          <a:lstStyle/>
          <a:p>
            <a:pPr algn="ctr"/>
            <a:r>
              <a:rPr lang="en-US" b="1" dirty="0"/>
              <a:t>3. Allow God’s Pruning</a:t>
            </a:r>
          </a:p>
        </p:txBody>
      </p:sp>
      <p:sp>
        <p:nvSpPr>
          <p:cNvPr id="3" name="Content Placeholder 2">
            <a:extLst>
              <a:ext uri="{FF2B5EF4-FFF2-40B4-BE49-F238E27FC236}">
                <a16:creationId xmlns:a16="http://schemas.microsoft.com/office/drawing/2014/main" id="{48D7730F-E907-CA6E-37B0-1D4CA7484080}"/>
              </a:ext>
            </a:extLst>
          </p:cNvPr>
          <p:cNvSpPr>
            <a:spLocks noGrp="1"/>
          </p:cNvSpPr>
          <p:nvPr>
            <p:ph idx="1"/>
          </p:nvPr>
        </p:nvSpPr>
        <p:spPr>
          <a:xfrm>
            <a:off x="628650" y="2054941"/>
            <a:ext cx="7355144" cy="4122021"/>
          </a:xfrm>
        </p:spPr>
        <p:txBody>
          <a:bodyPr/>
          <a:lstStyle/>
          <a:p>
            <a:pPr marL="0" indent="0">
              <a:buNone/>
            </a:pPr>
            <a:r>
              <a:rPr lang="en-US" dirty="0"/>
              <a:t>“Every branch in Me that does not bear fruit He takes away; and every branch that bears fruit He prunes, that it may bear more fruit.” </a:t>
            </a:r>
          </a:p>
          <a:p>
            <a:pPr marL="0" indent="0">
              <a:buNone/>
            </a:pPr>
            <a:endParaRPr lang="en-US" sz="800" dirty="0"/>
          </a:p>
          <a:p>
            <a:pPr marL="0" indent="0">
              <a:buNone/>
            </a:pPr>
            <a:r>
              <a:rPr lang="en-US" dirty="0"/>
              <a:t>John 15:2</a:t>
            </a:r>
          </a:p>
        </p:txBody>
      </p:sp>
      <p:pic>
        <p:nvPicPr>
          <p:cNvPr id="3074" name="Picture 2" descr="90+ Grapevine Pruning Stock Illustrations, Royalty-Free Vector Graphics &amp; Clip  Art - iStock">
            <a:extLst>
              <a:ext uri="{FF2B5EF4-FFF2-40B4-BE49-F238E27FC236}">
                <a16:creationId xmlns:a16="http://schemas.microsoft.com/office/drawing/2014/main" id="{1D22579B-C669-7A2A-186B-1E62BF0D0DC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flipH="1">
            <a:off x="5201264" y="3647730"/>
            <a:ext cx="3646133" cy="3026529"/>
          </a:xfrm>
          <a:prstGeom prst="rect">
            <a:avLst/>
          </a:prstGeom>
          <a:noFill/>
          <a:ln>
            <a:solidFill>
              <a:schemeClr val="tx1"/>
            </a:solidFill>
          </a:ln>
          <a:effectLst>
            <a:outerShdw blurRad="50800" dist="38100" dir="2700000" algn="tl" rotWithShape="0">
              <a:prstClr val="black">
                <a:alpha val="40000"/>
              </a:prstClr>
            </a:out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0149758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
                                            <p:txEl>
                                              <p:pRg st="2" end="2"/>
                                            </p:txEl>
                                          </p:spTgt>
                                        </p:tgtEl>
                                        <p:attrNameLst>
                                          <p:attrName>style.visibility</p:attrName>
                                        </p:attrNameLst>
                                      </p:cBhvr>
                                      <p:to>
                                        <p:strVal val="visible"/>
                                      </p:to>
                                    </p:set>
                                    <p:animEffect transition="in" filter="fade">
                                      <p:cBhvr>
                                        <p:cTn id="10"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39A45B3-DE96-83BD-C26E-4F3108C545E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2C87DE9-0F23-9BD7-A9B4-D8002A1180A4}"/>
              </a:ext>
            </a:extLst>
          </p:cNvPr>
          <p:cNvSpPr>
            <a:spLocks noGrp="1"/>
          </p:cNvSpPr>
          <p:nvPr>
            <p:ph type="title"/>
          </p:nvPr>
        </p:nvSpPr>
        <p:spPr/>
        <p:txBody>
          <a:bodyPr/>
          <a:lstStyle/>
          <a:p>
            <a:pPr algn="ctr"/>
            <a:r>
              <a:rPr lang="en-US" b="1" dirty="0"/>
              <a:t>4. Be Patient</a:t>
            </a:r>
          </a:p>
        </p:txBody>
      </p:sp>
      <p:sp>
        <p:nvSpPr>
          <p:cNvPr id="3" name="Content Placeholder 2">
            <a:extLst>
              <a:ext uri="{FF2B5EF4-FFF2-40B4-BE49-F238E27FC236}">
                <a16:creationId xmlns:a16="http://schemas.microsoft.com/office/drawing/2014/main" id="{732A9AE8-728B-B763-7BCB-DC4B046E9D17}"/>
              </a:ext>
            </a:extLst>
          </p:cNvPr>
          <p:cNvSpPr>
            <a:spLocks noGrp="1"/>
          </p:cNvSpPr>
          <p:nvPr>
            <p:ph idx="1"/>
          </p:nvPr>
        </p:nvSpPr>
        <p:spPr/>
        <p:txBody>
          <a:bodyPr>
            <a:normAutofit/>
          </a:bodyPr>
          <a:lstStyle/>
          <a:p>
            <a:pPr marL="0" indent="0">
              <a:buNone/>
            </a:pPr>
            <a:r>
              <a:rPr lang="en-US" dirty="0"/>
              <a:t>“But the ones that fell on the good ground are those who, having heard the word with a noble and good heart, keep it and </a:t>
            </a:r>
            <a:r>
              <a:rPr lang="en-US" dirty="0">
                <a:highlight>
                  <a:srgbClr val="FFFF00"/>
                </a:highlight>
              </a:rPr>
              <a:t>bear fruit with patience</a:t>
            </a:r>
            <a:r>
              <a:rPr lang="en-US" dirty="0"/>
              <a:t>” (Luke 8:15). </a:t>
            </a:r>
          </a:p>
          <a:p>
            <a:pPr marL="0" indent="0">
              <a:buNone/>
            </a:pPr>
            <a:endParaRPr lang="en-US" sz="800" dirty="0"/>
          </a:p>
          <a:p>
            <a:pPr marL="0" indent="0">
              <a:buNone/>
            </a:pPr>
            <a:r>
              <a:rPr lang="en-US" dirty="0"/>
              <a:t>“Therefore be patient, brethren, until the coming of the Lord. See how the farmer waits for the precious fruit of the earth, waiting patiently for it until it receives the early and latter rain” </a:t>
            </a:r>
            <a:br>
              <a:rPr lang="en-US" dirty="0"/>
            </a:br>
            <a:r>
              <a:rPr lang="en-US" dirty="0"/>
              <a:t>(James 5:7). </a:t>
            </a:r>
          </a:p>
        </p:txBody>
      </p:sp>
    </p:spTree>
    <p:extLst>
      <p:ext uri="{BB962C8B-B14F-4D97-AF65-F5344CB8AC3E}">
        <p14:creationId xmlns:p14="http://schemas.microsoft.com/office/powerpoint/2010/main" val="239907634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38D030-5F74-E2FF-44B6-9A7645A7A04B}"/>
              </a:ext>
            </a:extLst>
          </p:cNvPr>
          <p:cNvSpPr>
            <a:spLocks noGrp="1"/>
          </p:cNvSpPr>
          <p:nvPr>
            <p:ph type="title"/>
          </p:nvPr>
        </p:nvSpPr>
        <p:spPr/>
        <p:txBody>
          <a:bodyPr/>
          <a:lstStyle/>
          <a:p>
            <a:pPr algn="ctr"/>
            <a:r>
              <a:rPr lang="en-US" b="1" dirty="0"/>
              <a:t>4. Be Patient</a:t>
            </a:r>
          </a:p>
        </p:txBody>
      </p:sp>
      <p:sp>
        <p:nvSpPr>
          <p:cNvPr id="3" name="Content Placeholder 2">
            <a:extLst>
              <a:ext uri="{FF2B5EF4-FFF2-40B4-BE49-F238E27FC236}">
                <a16:creationId xmlns:a16="http://schemas.microsoft.com/office/drawing/2014/main" id="{2161DA7F-9182-69AF-448F-F0F5D00E4291}"/>
              </a:ext>
            </a:extLst>
          </p:cNvPr>
          <p:cNvSpPr>
            <a:spLocks noGrp="1"/>
          </p:cNvSpPr>
          <p:nvPr>
            <p:ph idx="1"/>
          </p:nvPr>
        </p:nvSpPr>
        <p:spPr>
          <a:xfrm>
            <a:off x="1656428" y="1690689"/>
            <a:ext cx="5831144" cy="4351338"/>
          </a:xfrm>
        </p:spPr>
        <p:txBody>
          <a:bodyPr/>
          <a:lstStyle/>
          <a:p>
            <a:pPr marL="0" indent="0" algn="ctr">
              <a:buNone/>
            </a:pPr>
            <a:r>
              <a:rPr lang="en-US" dirty="0"/>
              <a:t>Time from planting to bearing fruit: </a:t>
            </a:r>
          </a:p>
          <a:p>
            <a:pPr marL="0" indent="0" algn="ctr">
              <a:buNone/>
            </a:pPr>
            <a:endParaRPr lang="en-US" sz="800" dirty="0"/>
          </a:p>
          <a:p>
            <a:r>
              <a:rPr lang="en-US" dirty="0"/>
              <a:t>Apples		2-5 years</a:t>
            </a:r>
          </a:p>
          <a:p>
            <a:r>
              <a:rPr lang="en-US" dirty="0"/>
              <a:t>Bananas		2-3 years</a:t>
            </a:r>
          </a:p>
          <a:p>
            <a:r>
              <a:rPr lang="en-US" dirty="0"/>
              <a:t>Citrus		1-2 years</a:t>
            </a:r>
          </a:p>
          <a:p>
            <a:r>
              <a:rPr lang="en-US" dirty="0"/>
              <a:t>Pears		4-6 years</a:t>
            </a:r>
          </a:p>
          <a:p>
            <a:r>
              <a:rPr lang="en-US" dirty="0"/>
              <a:t>Sweet Cherry	4-7 years</a:t>
            </a:r>
          </a:p>
          <a:p>
            <a:r>
              <a:rPr lang="en-US" dirty="0"/>
              <a:t>Grapes		3 years </a:t>
            </a:r>
          </a:p>
        </p:txBody>
      </p:sp>
    </p:spTree>
    <p:extLst>
      <p:ext uri="{BB962C8B-B14F-4D97-AF65-F5344CB8AC3E}">
        <p14:creationId xmlns:p14="http://schemas.microsoft.com/office/powerpoint/2010/main" val="53579618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2_Ion Boardroom">
  <a:themeElements>
    <a:clrScheme name="Ion Boardroom">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F9C9D"/>
      </a:accent5>
      <a:accent6>
        <a:srgbClr val="9E5E9B"/>
      </a:accent6>
      <a:hlink>
        <a:srgbClr val="58C1BA"/>
      </a:hlink>
      <a:folHlink>
        <a:srgbClr val="9DD0CB"/>
      </a:folHlink>
    </a:clrScheme>
    <a:fontScheme name="Ion Boardroom">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Boardroom">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Boardroom" id="{FC33163D-4339-46B1-8EED-24C834239D99}" vid="{EC7F02AD-9687-440F-A9DF-FAA6F22270D7}"/>
    </a:ext>
  </a:extLst>
</a:theme>
</file>

<file path=ppt/theme/theme2.xml><?xml version="1.0" encoding="utf-8"?>
<a:theme xmlns:a="http://schemas.openxmlformats.org/drawingml/2006/main" name="1_Office Theme">
  <a:themeElements>
    <a:clrScheme name="Office Them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538D9D"/>
      </a:hlink>
      <a:folHlink>
        <a:srgbClr val="A5738E"/>
      </a:folHlink>
    </a:clrScheme>
    <a:fontScheme name="Office Them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3A418E6B-C5F0-4B95-8D77-61E3EF3B5DF5}"/>
    </a:ext>
  </a:extLst>
</a:theme>
</file>

<file path=ppt/theme/theme3.xml><?xml version="1.0" encoding="utf-8"?>
<a:theme xmlns:a="http://schemas.openxmlformats.org/drawingml/2006/main" name="2_Office Theme">
  <a:themeElements>
    <a:clrScheme name="Office Them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Them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6571</TotalTime>
  <Words>481</Words>
  <Application>Microsoft Office PowerPoint</Application>
  <PresentationFormat>On-screen Show (4:3)</PresentationFormat>
  <Paragraphs>59</Paragraphs>
  <Slides>12</Slides>
  <Notes>0</Notes>
  <HiddenSlides>0</HiddenSlides>
  <MMClips>0</MMClips>
  <ScaleCrop>false</ScaleCrop>
  <HeadingPairs>
    <vt:vector size="6" baseType="variant">
      <vt:variant>
        <vt:lpstr>Fonts Used</vt:lpstr>
      </vt:variant>
      <vt:variant>
        <vt:i4>6</vt:i4>
      </vt:variant>
      <vt:variant>
        <vt:lpstr>Theme</vt:lpstr>
      </vt:variant>
      <vt:variant>
        <vt:i4>3</vt:i4>
      </vt:variant>
      <vt:variant>
        <vt:lpstr>Slide Titles</vt:lpstr>
      </vt:variant>
      <vt:variant>
        <vt:i4>12</vt:i4>
      </vt:variant>
    </vt:vector>
  </HeadingPairs>
  <TitlesOfParts>
    <vt:vector size="21" baseType="lpstr">
      <vt:lpstr>Aptos</vt:lpstr>
      <vt:lpstr>Aptos Display</vt:lpstr>
      <vt:lpstr>Arial</vt:lpstr>
      <vt:lpstr>Calibri</vt:lpstr>
      <vt:lpstr>Century Gothic</vt:lpstr>
      <vt:lpstr>Wingdings 3</vt:lpstr>
      <vt:lpstr>2_Ion Boardroom</vt:lpstr>
      <vt:lpstr>1_Office Theme</vt:lpstr>
      <vt:lpstr>2_Office Theme</vt:lpstr>
      <vt:lpstr>Producing  the Fruit  of the Spirit</vt:lpstr>
      <vt:lpstr>The Fruit of the Spirit</vt:lpstr>
      <vt:lpstr>1. Allow God’s Word  to Change Your Heart</vt:lpstr>
      <vt:lpstr>1. Allow God’s Word  to Change Your Heart</vt:lpstr>
      <vt:lpstr>2. Be Filled with the Spirit</vt:lpstr>
      <vt:lpstr>2. Be Filled with the Spirit</vt:lpstr>
      <vt:lpstr>3. Allow God’s Pruning</vt:lpstr>
      <vt:lpstr>4. Be Patient</vt:lpstr>
      <vt:lpstr>4. Be Patient</vt:lpstr>
      <vt:lpstr>4. Be Patient</vt:lpstr>
      <vt:lpstr>Producing the Fruit of the Spirit</vt:lpstr>
      <vt:lpstr>PowerPoint Presentation</vt:lpstr>
    </vt:vector>
  </TitlesOfParts>
  <Company>AQ2 Technologies, LLC.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Template</dc:title>
  <dc:creator>RJStevensMusic.com</dc:creator>
  <dc:description/>
  <cp:lastModifiedBy>Michael Hepner</cp:lastModifiedBy>
  <cp:revision>275</cp:revision>
  <dcterms:created xsi:type="dcterms:W3CDTF">2008-03-16T18:22:36Z</dcterms:created>
  <dcterms:modified xsi:type="dcterms:W3CDTF">2024-11-10T23:38:27Z</dcterms:modified>
</cp:coreProperties>
</file>