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6" r:id="rId1"/>
    <p:sldMasterId id="2147483866" r:id="rId2"/>
  </p:sldMasterIdLst>
  <p:notesMasterIdLst>
    <p:notesMasterId r:id="rId7"/>
  </p:notesMasterIdLst>
  <p:sldIdLst>
    <p:sldId id="256" r:id="rId3"/>
    <p:sldId id="257" r:id="rId4"/>
    <p:sldId id="258" r:id="rId5"/>
    <p:sldId id="265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3C64C86B-CB58-4823-BD8C-F68585D6F563}">
          <p14:sldIdLst/>
        </p14:section>
        <p14:section name="Song" id="{D8F5DF2E-0DD5-48CF-943A-FBF98F807EFB}">
          <p14:sldIdLst/>
        </p14:section>
        <p14:section name="Prayer" id="{785FF2CF-754D-491F-BE90-82FA25063A3E}">
          <p14:sldIdLst/>
        </p14:section>
        <p14:section name="Exhortation" id="{ABD5E9EE-E79A-42ED-AA6A-24EF3777B493}">
          <p14:sldIdLst>
            <p14:sldId id="256"/>
            <p14:sldId id="257"/>
            <p14:sldId id="258"/>
            <p14:sldId id="26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66" d="100"/>
          <a:sy n="66" d="100"/>
        </p:scale>
        <p:origin x="494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11/3/2024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1" y="2222624"/>
            <a:ext cx="5917677" cy="2554758"/>
          </a:xfrm>
        </p:spPr>
        <p:txBody>
          <a:bodyPr anchor="b"/>
          <a:lstStyle>
            <a:lvl1pPr>
              <a:defRPr sz="48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866441" y="4777380"/>
            <a:ext cx="5917677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7419" y="1824010"/>
            <a:ext cx="990599" cy="240258"/>
          </a:xfrm>
        </p:spPr>
        <p:txBody>
          <a:bodyPr/>
          <a:lstStyle>
            <a:lvl1pPr algn="l">
              <a:defRPr sz="900" b="0" i="0">
                <a:solidFill>
                  <a:schemeClr val="bg1"/>
                </a:solidFill>
              </a:defRPr>
            </a:lvl1pPr>
          </a:lstStyle>
          <a:p>
            <a:fld id="{94EBEC99-BF0C-402D-B97E-F8E1AF59CFF3}" type="datetimeFigureOut">
              <a:rPr lang="en-US" smtClean="0"/>
              <a:t>11/3/2024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46568" y="3264407"/>
            <a:ext cx="3859795" cy="228659"/>
          </a:xfrm>
        </p:spPr>
        <p:txBody>
          <a:bodyPr/>
          <a:lstStyle>
            <a:lvl1pPr>
              <a:defRPr sz="900" b="0" i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173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Rectangle 14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961453"/>
            <a:ext cx="6422002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3" y="5528191"/>
            <a:ext cx="6422003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11/3/2024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537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17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13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7101"/>
            <a:ext cx="6422004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half" idx="13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11/3/2024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559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12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3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11" name="TextBox 10"/>
          <p:cNvSpPr txBox="1"/>
          <p:nvPr/>
        </p:nvSpPr>
        <p:spPr bwMode="gray">
          <a:xfrm>
            <a:off x="7033421" y="2893960"/>
            <a:ext cx="6792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”</a:t>
            </a:r>
          </a:p>
        </p:txBody>
      </p:sp>
      <p:sp>
        <p:nvSpPr>
          <p:cNvPr id="10" name="TextBox 9"/>
          <p:cNvSpPr txBox="1"/>
          <p:nvPr/>
        </p:nvSpPr>
        <p:spPr bwMode="gray">
          <a:xfrm>
            <a:off x="625840" y="590998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0763" y="914400"/>
            <a:ext cx="6177681" cy="28846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9" y="3809278"/>
            <a:ext cx="5646142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78870" y="5000815"/>
            <a:ext cx="6422005" cy="101817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11/3/2024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1174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2057400"/>
            <a:ext cx="6422004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159399"/>
            <a:ext cx="6422004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11/3/2024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4507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9126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4852" y="921453"/>
            <a:ext cx="6423592" cy="715512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1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2"/>
            <a:ext cx="2313431" cy="287771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8471" y="2485332"/>
            <a:ext cx="232675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2"/>
            <a:ext cx="2326750" cy="288836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0" y="2489200"/>
            <a:ext cx="231374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3820" y="3147162"/>
            <a:ext cx="2313740" cy="287771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87101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622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11/3/2024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3238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7101"/>
            <a:ext cx="6423592" cy="70986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390" y="4179595"/>
            <a:ext cx="2295329" cy="657961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21261" y="2489200"/>
            <a:ext cx="2012937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48208"/>
            <a:ext cx="2309279" cy="1176672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30434" y="4179594"/>
            <a:ext cx="2291674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16"/>
          </p:nvPr>
        </p:nvSpPr>
        <p:spPr>
          <a:xfrm>
            <a:off x="3550622" y="2486834"/>
            <a:ext cx="2025182" cy="144970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04318" y="4848209"/>
            <a:ext cx="2317790" cy="1188374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0" y="4166523"/>
            <a:ext cx="2304671" cy="681684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17"/>
          </p:nvPr>
        </p:nvSpPr>
        <p:spPr>
          <a:xfrm>
            <a:off x="6104946" y="2489200"/>
            <a:ext cx="2018838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63820" y="4848209"/>
            <a:ext cx="2304671" cy="118942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441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622" y="2489200"/>
            <a:ext cx="0" cy="3548436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11/3/2024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9297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864852" y="921453"/>
            <a:ext cx="6423592" cy="715512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11/3/2024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438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414867" y="402165"/>
              <a:ext cx="46105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7"/>
            <p:cNvSpPr/>
            <p:nvPr/>
          </p:nvSpPr>
          <p:spPr bwMode="gray">
            <a:xfrm rot="5400000">
              <a:off x="1299309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68970" y="1447799"/>
            <a:ext cx="1119474" cy="4571999"/>
          </a:xfrm>
        </p:spPr>
        <p:txBody>
          <a:bodyPr vert="eaVert" anchor="ctr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440" y="1447799"/>
            <a:ext cx="4417234" cy="4572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11/3/2024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44507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3122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21C5A-5850-443D-B46E-F255D7A96F2B}" type="datetimeFigureOut">
              <a:rPr lang="en-US" smtClean="0"/>
              <a:t>11/3/2024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69534-8CA3-471B-A234-20C4E32A0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7541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21C5A-5850-443D-B46E-F255D7A96F2B}" type="datetimeFigureOut">
              <a:rPr lang="en-US" smtClean="0"/>
              <a:t>11/3/2024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69534-8CA3-471B-A234-20C4E32A0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30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11/3/2024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7418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21C5A-5850-443D-B46E-F255D7A96F2B}" type="datetimeFigureOut">
              <a:rPr lang="en-US" smtClean="0"/>
              <a:t>11/3/2024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69534-8CA3-471B-A234-20C4E32A0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7424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21C5A-5850-443D-B46E-F255D7A96F2B}" type="datetimeFigureOut">
              <a:rPr lang="en-US" smtClean="0"/>
              <a:t>11/3/2024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69534-8CA3-471B-A234-20C4E32A0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5339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21C5A-5850-443D-B46E-F255D7A96F2B}" type="datetimeFigureOut">
              <a:rPr lang="en-US" smtClean="0"/>
              <a:t>11/3/2024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69534-8CA3-471B-A234-20C4E32A0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41350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21C5A-5850-443D-B46E-F255D7A96F2B}" type="datetimeFigureOut">
              <a:rPr lang="en-US" smtClean="0"/>
              <a:t>11/3/2024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69534-8CA3-471B-A234-20C4E32A0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02690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21C5A-5850-443D-B46E-F255D7A96F2B}" type="datetimeFigureOut">
              <a:rPr lang="en-US" smtClean="0"/>
              <a:t>11/3/2024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69534-8CA3-471B-A234-20C4E32A0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36632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21C5A-5850-443D-B46E-F255D7A96F2B}" type="datetimeFigureOut">
              <a:rPr lang="en-US" smtClean="0"/>
              <a:t>11/3/2024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69534-8CA3-471B-A234-20C4E32A0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86116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21C5A-5850-443D-B46E-F255D7A96F2B}" type="datetimeFigureOut">
              <a:rPr lang="en-US" smtClean="0"/>
              <a:t>11/3/2024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69534-8CA3-471B-A234-20C4E32A0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68623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21C5A-5850-443D-B46E-F255D7A96F2B}" type="datetimeFigureOut">
              <a:rPr lang="en-US" smtClean="0"/>
              <a:t>11/3/2024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69534-8CA3-471B-A234-20C4E32A0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61531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21C5A-5850-443D-B46E-F255D7A96F2B}" type="datetimeFigureOut">
              <a:rPr lang="en-US" smtClean="0"/>
              <a:t>11/3/2024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69534-8CA3-471B-A234-20C4E32A0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386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66443" y="2257588"/>
            <a:ext cx="3101763" cy="3020343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r>
              <a:rPr lang="en-US" dirty="0"/>
              <a:t>third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267"/>
            <a:ext cx="3054653" cy="3020345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11/3/2024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45644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29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199"/>
            <a:ext cx="3636979" cy="353060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0" y="2489199"/>
            <a:ext cx="3636981" cy="3553245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11/3/2024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70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3636979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1" y="3248040"/>
            <a:ext cx="3636978" cy="277176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0" y="2488750"/>
            <a:ext cx="3636980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8040"/>
            <a:ext cx="3636980" cy="277390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11/3/2024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986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11/3/2024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92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11/3/2024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133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8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52881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3086845"/>
            <a:ext cx="2712590" cy="2938036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11/3/2024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352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21" name="Rectangle 2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Oval 2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8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591" y="1343112"/>
            <a:ext cx="3001938" cy="1613085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51592" y="3086100"/>
            <a:ext cx="3001938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11/3/2024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034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9" name="Rectangle 18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6" name="Freeform 25"/>
            <p:cNvSpPr/>
            <p:nvPr/>
          </p:nvSpPr>
          <p:spPr bwMode="gray">
            <a:xfrm>
              <a:off x="485023" y="1856958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1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2489201"/>
            <a:ext cx="6345260" cy="3530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60111" y="6377097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94EBEC99-BF0C-402D-B97E-F8E1AF59CFF3}" type="datetimeFigureOut">
              <a:rPr lang="en-US" smtClean="0"/>
              <a:t>11/3/2024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2" y="6373195"/>
            <a:ext cx="3859795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3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783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7" r:id="rId1"/>
    <p:sldLayoutId id="2147483838" r:id="rId2"/>
    <p:sldLayoutId id="2147483839" r:id="rId3"/>
    <p:sldLayoutId id="2147483840" r:id="rId4"/>
    <p:sldLayoutId id="2147483841" r:id="rId5"/>
    <p:sldLayoutId id="2147483842" r:id="rId6"/>
    <p:sldLayoutId id="2147483843" r:id="rId7"/>
    <p:sldLayoutId id="2147483844" r:id="rId8"/>
    <p:sldLayoutId id="2147483845" r:id="rId9"/>
    <p:sldLayoutId id="2147483846" r:id="rId10"/>
    <p:sldLayoutId id="2147483847" r:id="rId11"/>
    <p:sldLayoutId id="2147483848" r:id="rId12"/>
    <p:sldLayoutId id="2147483849" r:id="rId13"/>
    <p:sldLayoutId id="2147483850" r:id="rId14"/>
    <p:sldLayoutId id="2147483851" r:id="rId15"/>
    <p:sldLayoutId id="2147483852" r:id="rId16"/>
    <p:sldLayoutId id="214748385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3921C5A-5850-443D-B46E-F255D7A96F2B}" type="datetimeFigureOut">
              <a:rPr lang="en-US" smtClean="0"/>
              <a:t>11/3/2024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A369534-8CA3-471B-A234-20C4E32A0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880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7" r:id="rId1"/>
    <p:sldLayoutId id="2147483868" r:id="rId2"/>
    <p:sldLayoutId id="2147483869" r:id="rId3"/>
    <p:sldLayoutId id="2147483870" r:id="rId4"/>
    <p:sldLayoutId id="2147483871" r:id="rId5"/>
    <p:sldLayoutId id="2147483872" r:id="rId6"/>
    <p:sldLayoutId id="2147483873" r:id="rId7"/>
    <p:sldLayoutId id="2147483874" r:id="rId8"/>
    <p:sldLayoutId id="2147483875" r:id="rId9"/>
    <p:sldLayoutId id="2147483876" r:id="rId10"/>
    <p:sldLayoutId id="214748387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5B7044-7285-240E-08AC-6EB49B7F380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Our Responsibility Towards the Truth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4C74BE-C66A-7F27-9FE8-395DF6A5F6A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John 8:31-36</a:t>
            </a:r>
          </a:p>
        </p:txBody>
      </p:sp>
    </p:spTree>
    <p:extLst>
      <p:ext uri="{BB962C8B-B14F-4D97-AF65-F5344CB8AC3E}">
        <p14:creationId xmlns:p14="http://schemas.microsoft.com/office/powerpoint/2010/main" val="2148211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B65EF8-332B-A81B-A26B-0F138E91EE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i="1" dirty="0"/>
              <a:t>The Truth </a:t>
            </a:r>
            <a:r>
              <a:rPr lang="en-US" dirty="0"/>
              <a:t>- John 8:31-36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AE5D11-EB4F-A5B8-AFD2-9BD42BEB6B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Truth is divine, everlasting fact. </a:t>
            </a:r>
          </a:p>
          <a:p>
            <a:r>
              <a:rPr lang="en-US" sz="3200" b="1" dirty="0"/>
              <a:t>It is </a:t>
            </a:r>
            <a:r>
              <a:rPr lang="en-US" sz="3200" b="1" u="sng" dirty="0"/>
              <a:t>the</a:t>
            </a:r>
            <a:r>
              <a:rPr lang="en-US" sz="3200" b="1" dirty="0"/>
              <a:t> truth. </a:t>
            </a:r>
          </a:p>
          <a:p>
            <a:r>
              <a:rPr lang="en-US" sz="3200" b="1" dirty="0"/>
              <a:t>Knowledge of the truth brings a blessing. </a:t>
            </a:r>
          </a:p>
          <a:p>
            <a:r>
              <a:rPr lang="en-US" sz="3200" b="1" dirty="0"/>
              <a:t>Truth also brings responsibility to the hearer. </a:t>
            </a:r>
          </a:p>
        </p:txBody>
      </p:sp>
    </p:spTree>
    <p:extLst>
      <p:ext uri="{BB962C8B-B14F-4D97-AF65-F5344CB8AC3E}">
        <p14:creationId xmlns:p14="http://schemas.microsoft.com/office/powerpoint/2010/main" val="525884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3882DA-C6D8-E3BC-3AFF-F50C498B19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i="1" dirty="0"/>
              <a:t>Responsibility to the Truth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BE3E45-C795-73FB-79F8-74BA135F9B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Know the Truth </a:t>
            </a:r>
            <a:r>
              <a:rPr lang="en-US" sz="3200" dirty="0"/>
              <a:t>- </a:t>
            </a:r>
            <a:r>
              <a:rPr lang="en-US" sz="3200" dirty="0">
                <a:solidFill>
                  <a:schemeClr val="accent6">
                    <a:lumMod val="75000"/>
                  </a:schemeClr>
                </a:solidFill>
              </a:rPr>
              <a:t>Acts 17:30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Value the Truth </a:t>
            </a:r>
            <a:r>
              <a:rPr lang="en-US" sz="3200" dirty="0"/>
              <a:t>- </a:t>
            </a:r>
            <a:r>
              <a:rPr lang="en-US" sz="3200" dirty="0">
                <a:solidFill>
                  <a:schemeClr val="accent6">
                    <a:lumMod val="75000"/>
                  </a:schemeClr>
                </a:solidFill>
              </a:rPr>
              <a:t>Proverbs 23:23</a:t>
            </a:r>
            <a:endParaRPr lang="en-US" sz="3200" dirty="0"/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Obey the Truth </a:t>
            </a:r>
            <a:r>
              <a:rPr lang="en-US" sz="3200" dirty="0"/>
              <a:t>- </a:t>
            </a:r>
            <a:r>
              <a:rPr lang="en-US" sz="3200" dirty="0">
                <a:solidFill>
                  <a:schemeClr val="accent6">
                    <a:lumMod val="75000"/>
                  </a:schemeClr>
                </a:solidFill>
              </a:rPr>
              <a:t>1 Peter 1:22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Labor in the Truth </a:t>
            </a:r>
            <a:r>
              <a:rPr lang="en-US" sz="3200" dirty="0"/>
              <a:t>- </a:t>
            </a:r>
            <a:r>
              <a:rPr lang="en-US" sz="3200" dirty="0">
                <a:solidFill>
                  <a:schemeClr val="accent6">
                    <a:lumMod val="75000"/>
                  </a:schemeClr>
                </a:solidFill>
              </a:rPr>
              <a:t>3 John 8</a:t>
            </a:r>
            <a:endParaRPr lang="en-US" sz="3200" dirty="0"/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Love the Truth </a:t>
            </a:r>
            <a:r>
              <a:rPr lang="en-US" sz="3200" dirty="0"/>
              <a:t>- </a:t>
            </a:r>
            <a:r>
              <a:rPr lang="en-US" sz="3200" dirty="0">
                <a:solidFill>
                  <a:schemeClr val="accent6">
                    <a:lumMod val="75000"/>
                  </a:schemeClr>
                </a:solidFill>
              </a:rPr>
              <a:t>2 Thessalonians 2:10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723707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0746682-CA3F-37FD-2845-10157DC77E5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0539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2_Ion Boardroom">
  <a:themeElements>
    <a:clrScheme name="Ion Boardroom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EC7F02AD-9687-440F-A9DF-FAA6F22270D7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6625</TotalTime>
  <Words>78</Words>
  <Application>Microsoft Office PowerPoint</Application>
  <PresentationFormat>On-screen Show (4:3)</PresentationFormat>
  <Paragraphs>13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Aptos</vt:lpstr>
      <vt:lpstr>Aptos Display</vt:lpstr>
      <vt:lpstr>Arial</vt:lpstr>
      <vt:lpstr>Calibri</vt:lpstr>
      <vt:lpstr>Century Gothic</vt:lpstr>
      <vt:lpstr>Wingdings 3</vt:lpstr>
      <vt:lpstr>2_Ion Boardroom</vt:lpstr>
      <vt:lpstr>Office Theme</vt:lpstr>
      <vt:lpstr>Our Responsibility Towards the Truth</vt:lpstr>
      <vt:lpstr>The Truth - John 8:31-36</vt:lpstr>
      <vt:lpstr>Responsibility to the Truth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276</cp:revision>
  <dcterms:created xsi:type="dcterms:W3CDTF">2008-03-16T18:22:36Z</dcterms:created>
  <dcterms:modified xsi:type="dcterms:W3CDTF">2024-11-03T21:58:50Z</dcterms:modified>
</cp:coreProperties>
</file>