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4" r:id="rId1"/>
    <p:sldMasterId id="2147483836" r:id="rId2"/>
  </p:sldMasterIdLst>
  <p:notesMasterIdLst>
    <p:notesMasterId r:id="rId14"/>
  </p:notesMasterIdLst>
  <p:sldIdLst>
    <p:sldId id="264" r:id="rId3"/>
    <p:sldId id="256" r:id="rId4"/>
    <p:sldId id="756" r:id="rId5"/>
    <p:sldId id="258" r:id="rId6"/>
    <p:sldId id="259" r:id="rId7"/>
    <p:sldId id="260" r:id="rId8"/>
    <p:sldId id="261" r:id="rId9"/>
    <p:sldId id="262" r:id="rId10"/>
    <p:sldId id="266" r:id="rId11"/>
    <p:sldId id="75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256"/>
            <p14:sldId id="756"/>
            <p14:sldId id="258"/>
            <p14:sldId id="259"/>
            <p14:sldId id="260"/>
            <p14:sldId id="261"/>
            <p14:sldId id="262"/>
            <p14:sldId id="266"/>
            <p14:sldId id="75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4" d="100"/>
          <a:sy n="64" d="100"/>
        </p:scale>
        <p:origin x="39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5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8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45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075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4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5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9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81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1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9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4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2AE9-8BFD-4FFC-B31A-C17210D02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800" u="heavy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to it</a:t>
            </a:r>
            <a:r>
              <a:rPr lang="en-US" sz="28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you make them according to the </a:t>
            </a:r>
            <a:r>
              <a:rPr lang="en-US" sz="2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which was shown you in the book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23672-C7EF-4B8A-B321-33780E936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Rev. 20:11-15</a:t>
            </a:r>
          </a:p>
          <a:p>
            <a:r>
              <a:rPr lang="en-US" dirty="0"/>
              <a:t>The Books will be opened </a:t>
            </a:r>
          </a:p>
          <a:p>
            <a:r>
              <a:rPr lang="en-US" dirty="0"/>
              <a:t>The words spoken by Jesus will judge</a:t>
            </a:r>
          </a:p>
          <a:p>
            <a:r>
              <a:rPr lang="en-US" dirty="0"/>
              <a:t>Words and deeds compared to the patterns shown</a:t>
            </a:r>
          </a:p>
          <a:p>
            <a:r>
              <a:rPr lang="en-US" dirty="0"/>
              <a:t>The book of life</a:t>
            </a:r>
          </a:p>
          <a:p>
            <a:pPr marL="0" indent="0" algn="ctr">
              <a:buNone/>
            </a:pPr>
            <a:r>
              <a:rPr lang="en-US" sz="3600" dirty="0">
                <a:latin typeface="Arial Black" panose="020B0A04020102020204" pitchFamily="34" charset="0"/>
              </a:rPr>
              <a:t>If I can’t read it, I cannot teach it or practice it in faith!</a:t>
            </a:r>
          </a:p>
        </p:txBody>
      </p:sp>
    </p:spTree>
    <p:extLst>
      <p:ext uri="{BB962C8B-B14F-4D97-AF65-F5344CB8AC3E}">
        <p14:creationId xmlns:p14="http://schemas.microsoft.com/office/powerpoint/2010/main" val="275986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C229BF3-958B-4B65-BCFB-21C972662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3658" y="1026620"/>
            <a:ext cx="6858000" cy="4958543"/>
          </a:xfrm>
        </p:spPr>
        <p:txBody>
          <a:bodyPr>
            <a:normAutofit/>
          </a:bodyPr>
          <a:lstStyle/>
          <a:p>
            <a:r>
              <a:rPr lang="en-US" b="1" u="heavy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Exodus 25:9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all that I show you, that is, the </a:t>
            </a:r>
            <a:r>
              <a:rPr lang="en-US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tabernacle and the </a:t>
            </a:r>
            <a:r>
              <a:rPr lang="en-US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u="heavy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its furnishings, </a:t>
            </a:r>
            <a:r>
              <a:rPr lang="en-US" u="heavy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 so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shall make it.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u="heavy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Exodus 25:40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u="heavy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to it</a:t>
            </a:r>
            <a:r>
              <a:rPr lang="en-US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you make them according to the </a:t>
            </a:r>
            <a:r>
              <a:rPr lang="en-US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which was shown you on the mountain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46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31318-497B-4CCF-B82E-659E6C30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sz="3600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appears 6 times in the NKJV.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B89E3-4918-4DD9-8B1B-6E4BDDD79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l"/>
            <a:r>
              <a:rPr lang="en-US" sz="9600" b="1" i="1" u="heavy" dirty="0"/>
              <a:t>Acts 7:44</a:t>
            </a:r>
            <a:r>
              <a:rPr lang="en-US" sz="9600" i="1" dirty="0"/>
              <a:t> </a:t>
            </a:r>
            <a:r>
              <a:rPr lang="en-US" sz="9600" dirty="0"/>
              <a:t>Tabernacle made according to </a:t>
            </a:r>
            <a:r>
              <a:rPr lang="en-US" sz="9600" dirty="0">
                <a:solidFill>
                  <a:srgbClr val="0070C0"/>
                </a:solidFill>
              </a:rPr>
              <a:t>Pattern</a:t>
            </a:r>
          </a:p>
          <a:p>
            <a:pPr algn="l"/>
            <a:r>
              <a:rPr lang="en-US" sz="9600" b="1" u="heavy" dirty="0"/>
              <a:t>Hebrews 8:5</a:t>
            </a:r>
            <a:r>
              <a:rPr lang="en-US" sz="9600" dirty="0"/>
              <a:t> Tabernacle made according to </a:t>
            </a:r>
            <a:r>
              <a:rPr lang="en-US" sz="9600" dirty="0">
                <a:solidFill>
                  <a:srgbClr val="0070C0"/>
                </a:solidFill>
              </a:rPr>
              <a:t>Pattern</a:t>
            </a:r>
          </a:p>
          <a:p>
            <a:pPr algn="l">
              <a:spcBef>
                <a:spcPts val="0"/>
              </a:spcBef>
            </a:pPr>
            <a:r>
              <a:rPr lang="en-US" sz="96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Timothy 1:16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–Christ is a </a:t>
            </a:r>
            <a:r>
              <a:rPr lang="en-US" sz="96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long suffering (</a:t>
            </a:r>
            <a:r>
              <a:rPr lang="en-US" sz="96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NT:5296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l">
              <a:spcBef>
                <a:spcPts val="0"/>
              </a:spcBef>
            </a:pPr>
            <a:r>
              <a:rPr lang="en-US" sz="96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Timothy 1:13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–There is a </a:t>
            </a:r>
            <a:r>
              <a:rPr lang="en-US" sz="96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sound words (</a:t>
            </a:r>
            <a:r>
              <a:rPr lang="en-US" sz="96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NT:5296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l">
              <a:spcBef>
                <a:spcPts val="0"/>
              </a:spcBef>
            </a:pPr>
            <a:r>
              <a:rPr lang="en-US" sz="96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Philippians 3:17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Paul and the apostles a </a:t>
            </a:r>
            <a:r>
              <a:rPr lang="en-US" sz="96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life to follow</a:t>
            </a:r>
          </a:p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en-US" sz="96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Titus 2:6-8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–Titus to be a </a:t>
            </a:r>
            <a:r>
              <a:rPr lang="en-US" sz="96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good works.  </a:t>
            </a:r>
          </a:p>
        </p:txBody>
      </p:sp>
    </p:spTree>
    <p:extLst>
      <p:ext uri="{BB962C8B-B14F-4D97-AF65-F5344CB8AC3E}">
        <p14:creationId xmlns:p14="http://schemas.microsoft.com/office/powerpoint/2010/main" val="33547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FAC04-A345-42E5-9057-06984FCEB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4853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The Greek word NT:5179 is translated (16) times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48264-563A-4D14-96E4-68053B469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38844"/>
            <a:ext cx="7886700" cy="5038119"/>
          </a:xfrm>
        </p:spPr>
        <p:txBody>
          <a:bodyPr>
            <a:normAutofit/>
          </a:bodyPr>
          <a:lstStyle/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  <a:r>
              <a:rPr lang="en-US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20:25 </a:t>
            </a:r>
          </a:p>
          <a:p>
            <a:pPr lvl="1">
              <a:spcBef>
                <a:spcPts val="0"/>
              </a:spcBef>
            </a:pPr>
            <a:r>
              <a:rPr lang="en-US" sz="28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</a:t>
            </a:r>
            <a:r>
              <a:rPr lang="en-US" sz="28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7:43, Romans 5:14</a:t>
            </a:r>
          </a:p>
          <a:p>
            <a:pPr lvl="1">
              <a:spcBef>
                <a:spcPts val="0"/>
              </a:spcBef>
            </a:pPr>
            <a:r>
              <a:rPr lang="en-US" sz="2800" b="1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endParaRPr lang="en-US" sz="3200" b="1" i="1" u="heavy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7:44, Hebrews 8:5, </a:t>
            </a:r>
            <a:r>
              <a:rPr lang="en-US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Philippians 3:17, Titus </a:t>
            </a: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2:7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Manner</a:t>
            </a:r>
            <a:r>
              <a:rPr lang="en-US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  <a:endParaRPr lang="en-US" b="1" i="1" u="heavy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23:25</a:t>
            </a:r>
          </a:p>
          <a:p>
            <a:pPr lvl="1">
              <a:spcBef>
                <a:spcPts val="0"/>
              </a:spcBef>
            </a:pPr>
            <a:r>
              <a:rPr lang="en-US" sz="2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</a:t>
            </a:r>
            <a:r>
              <a:rPr lang="en-US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 6:17</a:t>
            </a:r>
          </a:p>
          <a:p>
            <a:pPr lvl="1">
              <a:spcBef>
                <a:spcPts val="0"/>
              </a:spcBef>
            </a:pPr>
            <a:r>
              <a:rPr lang="en-US" sz="2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en-US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endParaRPr lang="en-US" sz="2800" b="1" i="1" u="heavy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1Corinthians 10:6, 1 Corinthians 10:11</a:t>
            </a:r>
            <a:r>
              <a:rPr lang="en-US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Thessalonians 1:7, 2 Thessalonians 3:9,                      1 Timothy 4:12, 1 Peter 5:3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77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B6882-D9A0-4DB2-9D2E-5159DD4D8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sz="2200" b="1" dirty="0" err="1">
                <a:latin typeface="Arial Black" panose="020B0A04020102020204" pitchFamily="34" charset="0"/>
              </a:rPr>
              <a:t>NT:5179</a:t>
            </a:r>
            <a:r>
              <a:rPr lang="en-US" sz="2200" b="1" dirty="0">
                <a:latin typeface="Arial Black" panose="020B0A04020102020204" pitchFamily="34" charset="0"/>
              </a:rPr>
              <a:t>  </a:t>
            </a:r>
            <a:r>
              <a:rPr lang="en-US" sz="2200" b="1" dirty="0" err="1">
                <a:latin typeface="Arial Black" panose="020B0A04020102020204" pitchFamily="34" charset="0"/>
              </a:rPr>
              <a:t>tupos</a:t>
            </a:r>
            <a:r>
              <a:rPr lang="en-US" sz="2200" b="1" dirty="0">
                <a:latin typeface="Arial Black" panose="020B0A04020102020204" pitchFamily="34" charset="0"/>
              </a:rPr>
              <a:t> (too'-pos); from NT:5180; a die (as struck), i.e. (by </a:t>
            </a:r>
            <a:r>
              <a:rPr lang="en-US" sz="2700" b="1" dirty="0">
                <a:latin typeface="Arial Black" panose="020B0A04020102020204" pitchFamily="34" charset="0"/>
              </a:rPr>
              <a:t>implication</a:t>
            </a:r>
            <a:r>
              <a:rPr lang="en-US" sz="2200" b="1" dirty="0">
                <a:latin typeface="Arial Black" panose="020B0A04020102020204" pitchFamily="34" charset="0"/>
              </a:rPr>
              <a:t>) a stamp or scar; by analogy, a shape, i.e. a statue, (figuratively) style or resemblance; specifically, a sampler ("type"), i.e. a model (for imitation) or instance (for warning):</a:t>
            </a:r>
            <a:br>
              <a:rPr lang="en-US" sz="2200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Content Placeholder 3" descr="undefined">
            <a:extLst>
              <a:ext uri="{FF2B5EF4-FFF2-40B4-BE49-F238E27FC236}">
                <a16:creationId xmlns:a16="http://schemas.microsoft.com/office/drawing/2014/main" id="{EB5F1B39-ABB3-4507-B4DF-556FF03E9BB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380" y="2373154"/>
            <a:ext cx="4559300" cy="353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814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F1C98-546C-47C3-A74B-FA2B5B3A9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5C4B0FA-C723-47FA-98F1-9934DB55EE2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2235994"/>
            <a:ext cx="4546600" cy="353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670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C5E22F0-D810-484A-AADB-D9046A333802}"/>
              </a:ext>
            </a:extLst>
          </p:cNvPr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901" y="1426094"/>
            <a:ext cx="4498975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4199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612E5-BEBE-4818-AE8C-7FC992E1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Patterns are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D2FDB-D566-4F55-87D3-B368C31AA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184" y="1833937"/>
            <a:ext cx="7886700" cy="435133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b="1" u="heavy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Genesis 6:14-22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Noah</a:t>
            </a:r>
          </a:p>
          <a:p>
            <a:pPr>
              <a:spcBef>
                <a:spcPts val="0"/>
              </a:spcBef>
            </a:pPr>
            <a:r>
              <a:rPr lang="en-US" b="1" u="heavy" dirty="0"/>
              <a:t>Exodus 25:40</a:t>
            </a:r>
            <a:r>
              <a:rPr lang="en-US" dirty="0"/>
              <a:t> The Tabernacle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b="1" u="heavy" dirty="0"/>
              <a:t>Leviticus 10:1-2</a:t>
            </a:r>
            <a:r>
              <a:rPr lang="en-US" dirty="0"/>
              <a:t> Nadab and Abihu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b="1" u="heavy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Chronicles 28:9-21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Solomons Temple</a:t>
            </a:r>
          </a:p>
          <a:p>
            <a:pPr>
              <a:spcBef>
                <a:spcPts val="0"/>
              </a:spcBef>
            </a:pPr>
            <a:r>
              <a:rPr lang="en-US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Kings 16:10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King Ahaz 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Chronicles 28:22-23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lvl="1" indent="0" algn="ctr">
              <a:spcBef>
                <a:spcPts val="0"/>
              </a:spcBef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they were the ruin of him and of all Israel. 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Ezekiel 40:1-3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Measuring of Solomon’ Temple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Ezekiel 43:10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Rebuild a copy</a:t>
            </a:r>
            <a:r>
              <a:rPr lang="en-US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5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4CD59-9C40-4E86-B4DB-698803440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New Testament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D482A-70A1-4366-90C5-0F1619FA9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spcBef>
                <a:spcPts val="0"/>
              </a:spcBef>
            </a:pPr>
            <a:r>
              <a:rPr lang="en-US" sz="32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 3:17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ever you do</a:t>
            </a:r>
          </a:p>
          <a:p>
            <a:pPr algn="l">
              <a:spcBef>
                <a:spcPts val="0"/>
              </a:spcBef>
            </a:pPr>
            <a:r>
              <a:rPr lang="en-US" sz="32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 12:2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Prove what is Good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32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Corinthians 13:5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Examine yourselves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32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Thessalonians 5:21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all things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32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John 4:1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the spirits</a:t>
            </a:r>
          </a:p>
          <a:p>
            <a:pPr algn="l">
              <a:spcBef>
                <a:spcPts val="0"/>
              </a:spcBef>
            </a:pPr>
            <a:r>
              <a:rPr lang="en-US" sz="32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17:11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 the Scriptures</a:t>
            </a:r>
          </a:p>
          <a:p>
            <a:pPr algn="l">
              <a:spcBef>
                <a:spcPts val="0"/>
              </a:spcBef>
            </a:pPr>
            <a:r>
              <a:rPr lang="en-US" sz="3200" b="1" u="heavy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12:48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 is the standard.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6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9436</TotalTime>
  <Words>459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Century Gothic</vt:lpstr>
      <vt:lpstr>Wingdings</vt:lpstr>
      <vt:lpstr>Wingdings 3</vt:lpstr>
      <vt:lpstr>3_Office Theme</vt:lpstr>
      <vt:lpstr>2_Ion Boardroom</vt:lpstr>
      <vt:lpstr>PowerPoint Presentation</vt:lpstr>
      <vt:lpstr>PowerPoint Presentation</vt:lpstr>
      <vt:lpstr>pattern appears 6 times in the NKJV. </vt:lpstr>
      <vt:lpstr>The Greek word NT:5179 is translated (16) times</vt:lpstr>
      <vt:lpstr>  NT:5179  tupos (too'-pos); from NT:5180; a die (as struck), i.e. (by implication) a stamp or scar; by analogy, a shape, i.e. a statue, (figuratively) style or resemblance; specifically, a sampler ("type"), i.e. a model (for imitation) or instance (for warning):  </vt:lpstr>
      <vt:lpstr>PowerPoint Presentation</vt:lpstr>
      <vt:lpstr>PowerPoint Presentation</vt:lpstr>
      <vt:lpstr>Patterns are important</vt:lpstr>
      <vt:lpstr>The New Testament</vt:lpstr>
      <vt:lpstr>And see to it that you make them according to the pattern which was shown you in the book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277</cp:revision>
  <dcterms:created xsi:type="dcterms:W3CDTF">2008-03-16T18:22:36Z</dcterms:created>
  <dcterms:modified xsi:type="dcterms:W3CDTF">2024-10-20T21:21:23Z</dcterms:modified>
</cp:coreProperties>
</file>