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  <p:sldMasterId id="2147483856" r:id="rId2"/>
  </p:sldMasterIdLst>
  <p:notesMasterIdLst>
    <p:notesMasterId r:id="rId11"/>
  </p:notesMasterIdLst>
  <p:sldIdLst>
    <p:sldId id="264" r:id="rId3"/>
    <p:sldId id="757" r:id="rId4"/>
    <p:sldId id="758" r:id="rId5"/>
    <p:sldId id="759" r:id="rId6"/>
    <p:sldId id="760" r:id="rId7"/>
    <p:sldId id="761" r:id="rId8"/>
    <p:sldId id="762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4"/>
            <p14:sldId id="757"/>
            <p14:sldId id="758"/>
            <p14:sldId id="759"/>
            <p14:sldId id="760"/>
            <p14:sldId id="761"/>
            <p14:sldId id="762"/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32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3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7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3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55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117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12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23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29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438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122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731E-C1F4-4F81-A9F7-0F9BB04C5B1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A0FA-0A13-4CDF-9F08-B6250C3F6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713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731E-C1F4-4F81-A9F7-0F9BB04C5B1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A0FA-0A13-4CDF-9F08-B6250C3F6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934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418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731E-C1F4-4F81-A9F7-0F9BB04C5B1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A0FA-0A13-4CDF-9F08-B6250C3F6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1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731E-C1F4-4F81-A9F7-0F9BB04C5B1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A0FA-0A13-4CDF-9F08-B6250C3F6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49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731E-C1F4-4F81-A9F7-0F9BB04C5B1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A0FA-0A13-4CDF-9F08-B6250C3F6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0727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731E-C1F4-4F81-A9F7-0F9BB04C5B1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A0FA-0A13-4CDF-9F08-B6250C3F6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903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731E-C1F4-4F81-A9F7-0F9BB04C5B1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A0FA-0A13-4CDF-9F08-B6250C3F6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972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731E-C1F4-4F81-A9F7-0F9BB04C5B1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A0FA-0A13-4CDF-9F08-B6250C3F6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75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731E-C1F4-4F81-A9F7-0F9BB04C5B1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A0FA-0A13-4CDF-9F08-B6250C3F6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2004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731E-C1F4-4F81-A9F7-0F9BB04C5B1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A0FA-0A13-4CDF-9F08-B6250C3F6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3140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9731E-C1F4-4F81-A9F7-0F9BB04C5B1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8A0FA-0A13-4CDF-9F08-B6250C3F6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57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7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986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9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3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34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94EBEC99-BF0C-402D-B97E-F8E1AF59CFF3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881DCC3F-1DDB-47CB-B47B-795CEAAAE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8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  <p:sldLayoutId id="21474838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D9731E-C1F4-4F81-A9F7-0F9BB04C5B14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F8A0FA-0A13-4CDF-9F08-B6250C3F6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6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FFC8CFA-2F49-5CDA-8EED-B0A78DE5599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5683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16691-FC0C-E6E4-FA19-6104F1B27F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Worthy is the Lamb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28812-D11E-DAC3-59CA-ACE17F70D0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Revelation 5</a:t>
            </a:r>
          </a:p>
        </p:txBody>
      </p:sp>
    </p:spTree>
    <p:extLst>
      <p:ext uri="{BB962C8B-B14F-4D97-AF65-F5344CB8AC3E}">
        <p14:creationId xmlns:p14="http://schemas.microsoft.com/office/powerpoint/2010/main" val="399115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BCF3D-F63F-18F0-11B2-8D00EB619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Revelation 5:1-5</a:t>
            </a:r>
          </a:p>
        </p:txBody>
      </p:sp>
      <p:pic>
        <p:nvPicPr>
          <p:cNvPr id="2050" name="Picture 2" descr="Revelation 5:12. Worthy is the Lamb!!">
            <a:extLst>
              <a:ext uri="{FF2B5EF4-FFF2-40B4-BE49-F238E27FC236}">
                <a16:creationId xmlns:a16="http://schemas.microsoft.com/office/drawing/2014/main" id="{5FD93119-74A0-CD8D-3BEA-B7352D422D8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9759" y="2362200"/>
            <a:ext cx="2211045" cy="3263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28F4E8F-7B28-481E-86BC-7FA584C366E9}"/>
              </a:ext>
            </a:extLst>
          </p:cNvPr>
          <p:cNvSpPr txBox="1"/>
          <p:nvPr/>
        </p:nvSpPr>
        <p:spPr>
          <a:xfrm>
            <a:off x="333463" y="2297338"/>
            <a:ext cx="6471088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Then I saw in the right hand of him who was seated on the throne a scroll written within and on the back, sealed with seven seals.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 I saw a mighty angel proclaiming with a loud voice, “Who is worthy to open the scroll and break its seals?”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 no one in heaven or on earth or under the earth was able to open the scroll or to look into it,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 I began to weep loudly because no one was found worthy to open the scroll or to look into it.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And one of the elders said to me, “Weep no more; behold, the Lion of the tribe of Judah, the Root of David, has conquered, so that he can open the scroll and its seven seals.”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51612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63FB1-3EE6-D666-C76C-B570C7AD3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Revelation 5:6-8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87029-63F5-F1E8-4287-DBE3F26F8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6 And between the throne and the four living creatures and among the elders I saw a Lamb standing, as though it had been slain, with seven horns and with seven eyes, which are the seven spirits of God sent out into all the earth. </a:t>
            </a:r>
          </a:p>
          <a:p>
            <a:r>
              <a:rPr lang="en-US" dirty="0"/>
              <a:t>7 And he went and took the scroll from the right hand of him who was seated on the throne. </a:t>
            </a:r>
          </a:p>
          <a:p>
            <a:r>
              <a:rPr lang="en-US" dirty="0"/>
              <a:t>8 And when he had taken the scroll, the four living creatures and the twenty-four elders fell down before the Lamb, each holding a harp, and golden bowls full of incense, which are the prayers of the saints.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034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15973-164A-9F30-7029-B05C5435B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Revelation 5:6-8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162D8-D258-E568-95E8-419383DD5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Why a lamb?</a:t>
            </a:r>
          </a:p>
          <a:p>
            <a:pPr lvl="1"/>
            <a:r>
              <a:rPr lang="en-US" dirty="0"/>
              <a:t>Emphasis on the sacrifice and redemptive nature of who the Lion/lamb is.</a:t>
            </a:r>
          </a:p>
          <a:p>
            <a:pPr lvl="1"/>
            <a:r>
              <a:rPr lang="en-US" dirty="0"/>
              <a:t>He was powerful but was not worthy because of His power, but due to His sacrifice through love</a:t>
            </a:r>
          </a:p>
          <a:p>
            <a:r>
              <a:rPr lang="en-US" dirty="0"/>
              <a:t>“In the midst”  -  First place among all present</a:t>
            </a:r>
          </a:p>
          <a:p>
            <a:r>
              <a:rPr lang="en-US" dirty="0"/>
              <a:t>Characteristics -  </a:t>
            </a:r>
          </a:p>
          <a:p>
            <a:pPr lvl="1"/>
            <a:r>
              <a:rPr lang="en-US" dirty="0"/>
              <a:t>Worthy to open the seals 6:1</a:t>
            </a:r>
          </a:p>
          <a:p>
            <a:pPr lvl="1"/>
            <a:r>
              <a:rPr lang="en-US" dirty="0"/>
              <a:t>Wrath  6:16</a:t>
            </a:r>
          </a:p>
          <a:p>
            <a:pPr lvl="1"/>
            <a:r>
              <a:rPr lang="en-US" dirty="0"/>
              <a:t>Saved attribute their salvation to Him  7:9-10</a:t>
            </a:r>
          </a:p>
          <a:p>
            <a:pPr lvl="1"/>
            <a:r>
              <a:rPr lang="en-US" dirty="0"/>
              <a:t>Has the book of Life  13:8</a:t>
            </a:r>
          </a:p>
          <a:p>
            <a:pPr lvl="1"/>
            <a:r>
              <a:rPr lang="en-US" dirty="0"/>
              <a:t>His name on His servant’s foreheads 14:1</a:t>
            </a:r>
          </a:p>
          <a:p>
            <a:pPr lvl="1"/>
            <a:r>
              <a:rPr lang="en-US" dirty="0"/>
              <a:t>It is His song that is sung 15:3</a:t>
            </a:r>
          </a:p>
          <a:p>
            <a:pPr lvl="1"/>
            <a:r>
              <a:rPr lang="en-US" dirty="0"/>
              <a:t>He is the victor 17:13-14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89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98CFF-C168-21EC-6E06-AF8D4011A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Revelation 5:9-14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C941F-EB05-67EE-F1C0-A29FD5087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Why is the Lamb worthy?</a:t>
            </a:r>
          </a:p>
          <a:p>
            <a:pPr lvl="1"/>
            <a:r>
              <a:rPr lang="en-US" dirty="0"/>
              <a:t>Slain –   A perfect sacrifice</a:t>
            </a:r>
          </a:p>
          <a:p>
            <a:pPr lvl="1"/>
            <a:r>
              <a:rPr lang="en-US" dirty="0"/>
              <a:t>Purchase unto God  - Romans 3:26   I Cor 6:20</a:t>
            </a:r>
          </a:p>
          <a:p>
            <a:pPr lvl="1"/>
            <a:r>
              <a:rPr lang="en-US" dirty="0"/>
              <a:t>Made them a kingdom and priests unto our God     1:5-6</a:t>
            </a:r>
          </a:p>
          <a:p>
            <a:pPr lvl="2"/>
            <a:r>
              <a:rPr lang="en-US" dirty="0"/>
              <a:t>What is our job?  Heb. 13:15-6</a:t>
            </a:r>
          </a:p>
          <a:p>
            <a:pPr lvl="2"/>
            <a:r>
              <a:rPr lang="en-US" dirty="0"/>
              <a:t>We belong to God</a:t>
            </a:r>
          </a:p>
          <a:p>
            <a:r>
              <a:rPr lang="en-US" dirty="0"/>
              <a:t>Ten thousand times ten thousand</a:t>
            </a:r>
          </a:p>
          <a:p>
            <a:pPr lvl="1"/>
            <a:r>
              <a:rPr lang="en-US" dirty="0"/>
              <a:t>The Christians were not alone in their persecutions and neither are we.</a:t>
            </a:r>
          </a:p>
          <a:p>
            <a:pPr lvl="1"/>
            <a:r>
              <a:rPr lang="en-US" dirty="0"/>
              <a:t>What do they say the Lamb is worth of?</a:t>
            </a:r>
          </a:p>
          <a:p>
            <a:pPr marL="342900" lvl="1" indent="0">
              <a:buNone/>
            </a:pPr>
            <a:endParaRPr lang="en-US" dirty="0"/>
          </a:p>
          <a:p>
            <a:pPr marL="342900" lvl="1" indent="0">
              <a:buNone/>
            </a:pPr>
            <a:r>
              <a:rPr lang="en-US" b="1" dirty="0">
                <a:solidFill>
                  <a:srgbClr val="FF0000"/>
                </a:solidFill>
              </a:rPr>
              <a:t>Why can we say in our own lives that the Lamb is worthy?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43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D2EFF-6FDA-9B4E-1111-16D870699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85" y="442447"/>
            <a:ext cx="8351765" cy="994172"/>
          </a:xfrm>
        </p:spPr>
        <p:txBody>
          <a:bodyPr>
            <a:normAutofit fontScale="90000"/>
          </a:bodyPr>
          <a:lstStyle/>
          <a:p>
            <a:r>
              <a:rPr lang="en-US" dirty="0"/>
              <a:t>What does this mean?- Let us consider carefully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DAF2E-4FF1-C439-CB93-9BAB05196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He has all authority  in heaven and on earth – Matt 28:18</a:t>
            </a:r>
          </a:p>
          <a:p>
            <a:r>
              <a:rPr lang="en-US" dirty="0"/>
              <a:t>What part of God’s word is not important?</a:t>
            </a:r>
          </a:p>
          <a:p>
            <a:pPr lvl="1"/>
            <a:r>
              <a:rPr lang="en-US" dirty="0"/>
              <a:t>In the Old Testament</a:t>
            </a:r>
          </a:p>
          <a:p>
            <a:pPr lvl="2"/>
            <a:r>
              <a:rPr lang="en-US" dirty="0"/>
              <a:t>Round the corner of your beard – Lev. 19:27</a:t>
            </a:r>
          </a:p>
          <a:p>
            <a:pPr lvl="2"/>
            <a:r>
              <a:rPr lang="en-US" dirty="0"/>
              <a:t>Tattoos – Lev. 19:28</a:t>
            </a:r>
          </a:p>
          <a:p>
            <a:pPr lvl="2"/>
            <a:r>
              <a:rPr lang="en-US" dirty="0"/>
              <a:t>Type of fire offered – Lev. 10:1-3</a:t>
            </a:r>
          </a:p>
          <a:p>
            <a:pPr lvl="2"/>
            <a:r>
              <a:rPr lang="en-US" dirty="0"/>
              <a:t>Touch the ark – Saved it from falling   II Samuel 6:1-7</a:t>
            </a:r>
          </a:p>
          <a:p>
            <a:pPr lvl="2"/>
            <a:r>
              <a:rPr lang="en-US" dirty="0"/>
              <a:t>Proper view of God  Job 42:7    Eliphaz  Job 4:8-16   </a:t>
            </a:r>
          </a:p>
          <a:p>
            <a:pPr lvl="1"/>
            <a:r>
              <a:rPr lang="en-US" dirty="0"/>
              <a:t>In the New Testament</a:t>
            </a:r>
          </a:p>
          <a:p>
            <a:pPr lvl="2"/>
            <a:r>
              <a:rPr lang="en-US" dirty="0"/>
              <a:t>Obey the laws of the land – Rom. 13:1-2</a:t>
            </a:r>
          </a:p>
          <a:p>
            <a:pPr lvl="2"/>
            <a:r>
              <a:rPr lang="en-US" dirty="0"/>
              <a:t>Our practices concerning worship – John 4:24</a:t>
            </a:r>
          </a:p>
          <a:p>
            <a:pPr lvl="2"/>
            <a:r>
              <a:rPr lang="en-US" dirty="0"/>
              <a:t>Our views of God – Is He reverenced as He should be?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1CBB42-5D05-C091-F763-145F96EC6DE5}"/>
              </a:ext>
            </a:extLst>
          </p:cNvPr>
          <p:cNvSpPr txBox="1"/>
          <p:nvPr/>
        </p:nvSpPr>
        <p:spPr>
          <a:xfrm>
            <a:off x="2052464" y="6176963"/>
            <a:ext cx="5039072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Let us learn to make applications of the principles of authority</a:t>
            </a:r>
          </a:p>
        </p:txBody>
      </p:sp>
    </p:spTree>
    <p:extLst>
      <p:ext uri="{BB962C8B-B14F-4D97-AF65-F5344CB8AC3E}">
        <p14:creationId xmlns:p14="http://schemas.microsoft.com/office/powerpoint/2010/main" val="211550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0746682-CA3F-37FD-2845-10157DC77E5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053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6591</TotalTime>
  <Words>569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Century Gothic</vt:lpstr>
      <vt:lpstr>Wingdings 3</vt:lpstr>
      <vt:lpstr>2_Ion Boardroom</vt:lpstr>
      <vt:lpstr>1_Office Theme</vt:lpstr>
      <vt:lpstr>PowerPoint Presentation</vt:lpstr>
      <vt:lpstr>Worthy is the Lamb</vt:lpstr>
      <vt:lpstr>Revelation 5:1-5</vt:lpstr>
      <vt:lpstr>Revelation 5:6-8</vt:lpstr>
      <vt:lpstr>Revelation 5:6-8</vt:lpstr>
      <vt:lpstr>Revelation 5:9-14</vt:lpstr>
      <vt:lpstr>What does this mean?- Let us consider carefully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278</cp:revision>
  <dcterms:created xsi:type="dcterms:W3CDTF">2008-03-16T18:22:36Z</dcterms:created>
  <dcterms:modified xsi:type="dcterms:W3CDTF">2024-10-13T18:40:20Z</dcterms:modified>
</cp:coreProperties>
</file>