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58" r:id="rId2"/>
    <p:sldMasterId id="2147483760" r:id="rId3"/>
    <p:sldMasterId id="2147483772" r:id="rId4"/>
  </p:sldMasterIdLst>
  <p:notesMasterIdLst>
    <p:notesMasterId r:id="rId106"/>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rvice" id="{F3D0A326-848B-403A-A056-8FFE20F92914}">
          <p14:sldIdLst/>
        </p14:section>
        <p14:section name="Greeting / Announcements" id="{58E18036-E480-49B1-9B58-ED3902E69A75}">
          <p14:sldIdLst/>
        </p14:section>
        <p14:section name="Song(s)" id="{5B25FD40-944D-4B23-9B88-3223B0FFCE4B}">
          <p14:sldIdLst/>
        </p14:section>
        <p14:section name="Prayer" id="{AA7EF9D7-2C1A-4A9E-B897-034327F9C43B}">
          <p14:sldIdLst/>
        </p14:section>
        <p14:section name="Song(s)" id="{F8F9A752-988C-4EE5-973C-DF67270C0D70}">
          <p14:sldIdLst/>
        </p14:section>
        <p14:section name="Sermon" id="{ECE0CD35-CB87-435B-8717-E0A7CD30F08D}">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Lst>
        </p14:section>
        <p14:section name="Invitation Song" id="{0E89271B-AEF7-417E-BEAD-CBF4682F4AAA}">
          <p14:sldIdLst/>
        </p14:section>
        <p14:section name="End" id="{9DF123F3-2949-4C9A-9B17-20F16A9551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861" autoAdjust="0"/>
    <p:restoredTop sz="33166" autoAdjust="0"/>
  </p:normalViewPr>
  <p:slideViewPr>
    <p:cSldViewPr>
      <p:cViewPr varScale="1">
        <p:scale>
          <a:sx n="78" d="100"/>
          <a:sy n="78" d="100"/>
        </p:scale>
        <p:origin x="725" y="58"/>
      </p:cViewPr>
      <p:guideLst>
        <p:guide orient="horz" pos="2160"/>
        <p:guide pos="2880"/>
      </p:guideLst>
    </p:cSldViewPr>
  </p:slideViewPr>
  <p:outlineViewPr>
    <p:cViewPr>
      <p:scale>
        <a:sx n="33" d="100"/>
        <a:sy n="33" d="100"/>
      </p:scale>
      <p:origin x="0" y="-19968"/>
    </p:cViewPr>
  </p:outlineViewPr>
  <p:notesTextViewPr>
    <p:cViewPr>
      <p:scale>
        <a:sx n="3" d="2"/>
        <a:sy n="3" d="2"/>
      </p:scale>
      <p:origin x="0" y="0"/>
    </p:cViewPr>
  </p:notesTextViewPr>
  <p:sorterViewPr>
    <p:cViewPr varScale="1">
      <p:scale>
        <a:sx n="1" d="1"/>
        <a:sy n="1" d="1"/>
      </p:scale>
      <p:origin x="0" y="-34128"/>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presProps" Target="pres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epner" userId="77e86300bfaa4522" providerId="LiveId" clId="{F4B8A0B8-74CF-41E8-9583-86FC6A378285}"/>
    <pc:docChg chg="delSld delMainMaster modSection">
      <pc:chgData name="Michael Hepner" userId="77e86300bfaa4522" providerId="LiveId" clId="{F4B8A0B8-74CF-41E8-9583-86FC6A378285}" dt="2024-10-06T11:43:20.470" v="1" actId="47"/>
      <pc:docMkLst>
        <pc:docMk/>
      </pc:docMkLst>
      <pc:sldChg chg="del">
        <pc:chgData name="Michael Hepner" userId="77e86300bfaa4522" providerId="LiveId" clId="{F4B8A0B8-74CF-41E8-9583-86FC6A378285}" dt="2024-10-06T11:42:58.514" v="0" actId="47"/>
        <pc:sldMkLst>
          <pc:docMk/>
          <pc:sldMk cId="0" sldId="256"/>
        </pc:sldMkLst>
      </pc:sldChg>
      <pc:sldChg chg="del">
        <pc:chgData name="Michael Hepner" userId="77e86300bfaa4522" providerId="LiveId" clId="{F4B8A0B8-74CF-41E8-9583-86FC6A378285}" dt="2024-10-06T11:43:20.470" v="1" actId="47"/>
        <pc:sldMkLst>
          <pc:docMk/>
          <pc:sldMk cId="1133503298" sldId="735"/>
        </pc:sldMkLst>
      </pc:sldChg>
      <pc:sldChg chg="del">
        <pc:chgData name="Michael Hepner" userId="77e86300bfaa4522" providerId="LiveId" clId="{F4B8A0B8-74CF-41E8-9583-86FC6A378285}" dt="2024-10-06T11:42:58.514" v="0" actId="47"/>
        <pc:sldMkLst>
          <pc:docMk/>
          <pc:sldMk cId="2589626861" sldId="752"/>
        </pc:sldMkLst>
      </pc:sldChg>
      <pc:sldChg chg="del">
        <pc:chgData name="Michael Hepner" userId="77e86300bfaa4522" providerId="LiveId" clId="{F4B8A0B8-74CF-41E8-9583-86FC6A378285}" dt="2024-10-06T11:42:58.514" v="0" actId="47"/>
        <pc:sldMkLst>
          <pc:docMk/>
          <pc:sldMk cId="688224176" sldId="753"/>
        </pc:sldMkLst>
      </pc:sldChg>
      <pc:sldChg chg="del">
        <pc:chgData name="Michael Hepner" userId="77e86300bfaa4522" providerId="LiveId" clId="{F4B8A0B8-74CF-41E8-9583-86FC6A378285}" dt="2024-10-06T11:42:58.514" v="0" actId="47"/>
        <pc:sldMkLst>
          <pc:docMk/>
          <pc:sldMk cId="1288380856" sldId="754"/>
        </pc:sldMkLst>
      </pc:sldChg>
      <pc:sldChg chg="del">
        <pc:chgData name="Michael Hepner" userId="77e86300bfaa4522" providerId="LiveId" clId="{F4B8A0B8-74CF-41E8-9583-86FC6A378285}" dt="2024-10-06T11:42:58.514" v="0" actId="47"/>
        <pc:sldMkLst>
          <pc:docMk/>
          <pc:sldMk cId="1734306728" sldId="755"/>
        </pc:sldMkLst>
      </pc:sldChg>
      <pc:sldChg chg="del">
        <pc:chgData name="Michael Hepner" userId="77e86300bfaa4522" providerId="LiveId" clId="{F4B8A0B8-74CF-41E8-9583-86FC6A378285}" dt="2024-10-06T11:42:58.514" v="0" actId="47"/>
        <pc:sldMkLst>
          <pc:docMk/>
          <pc:sldMk cId="3075785739" sldId="756"/>
        </pc:sldMkLst>
      </pc:sldChg>
      <pc:sldChg chg="del">
        <pc:chgData name="Michael Hepner" userId="77e86300bfaa4522" providerId="LiveId" clId="{F4B8A0B8-74CF-41E8-9583-86FC6A378285}" dt="2024-10-06T11:42:58.514" v="0" actId="47"/>
        <pc:sldMkLst>
          <pc:docMk/>
          <pc:sldMk cId="0" sldId="757"/>
        </pc:sldMkLst>
      </pc:sldChg>
      <pc:sldChg chg="del">
        <pc:chgData name="Michael Hepner" userId="77e86300bfaa4522" providerId="LiveId" clId="{F4B8A0B8-74CF-41E8-9583-86FC6A378285}" dt="2024-10-06T11:42:58.514" v="0" actId="47"/>
        <pc:sldMkLst>
          <pc:docMk/>
          <pc:sldMk cId="0" sldId="758"/>
        </pc:sldMkLst>
      </pc:sldChg>
      <pc:sldChg chg="del">
        <pc:chgData name="Michael Hepner" userId="77e86300bfaa4522" providerId="LiveId" clId="{F4B8A0B8-74CF-41E8-9583-86FC6A378285}" dt="2024-10-06T11:42:58.514" v="0" actId="47"/>
        <pc:sldMkLst>
          <pc:docMk/>
          <pc:sldMk cId="0" sldId="759"/>
        </pc:sldMkLst>
      </pc:sldChg>
      <pc:sldChg chg="del">
        <pc:chgData name="Michael Hepner" userId="77e86300bfaa4522" providerId="LiveId" clId="{F4B8A0B8-74CF-41E8-9583-86FC6A378285}" dt="2024-10-06T11:42:58.514" v="0" actId="47"/>
        <pc:sldMkLst>
          <pc:docMk/>
          <pc:sldMk cId="0" sldId="760"/>
        </pc:sldMkLst>
      </pc:sldChg>
      <pc:sldChg chg="del">
        <pc:chgData name="Michael Hepner" userId="77e86300bfaa4522" providerId="LiveId" clId="{F4B8A0B8-74CF-41E8-9583-86FC6A378285}" dt="2024-10-06T11:42:58.514" v="0" actId="47"/>
        <pc:sldMkLst>
          <pc:docMk/>
          <pc:sldMk cId="0" sldId="761"/>
        </pc:sldMkLst>
      </pc:sldChg>
      <pc:sldChg chg="del">
        <pc:chgData name="Michael Hepner" userId="77e86300bfaa4522" providerId="LiveId" clId="{F4B8A0B8-74CF-41E8-9583-86FC6A378285}" dt="2024-10-06T11:42:58.514" v="0" actId="47"/>
        <pc:sldMkLst>
          <pc:docMk/>
          <pc:sldMk cId="0" sldId="762"/>
        </pc:sldMkLst>
      </pc:sldChg>
      <pc:sldChg chg="del">
        <pc:chgData name="Michael Hepner" userId="77e86300bfaa4522" providerId="LiveId" clId="{F4B8A0B8-74CF-41E8-9583-86FC6A378285}" dt="2024-10-06T11:42:58.514" v="0" actId="47"/>
        <pc:sldMkLst>
          <pc:docMk/>
          <pc:sldMk cId="0" sldId="763"/>
        </pc:sldMkLst>
      </pc:sldChg>
      <pc:sldChg chg="del">
        <pc:chgData name="Michael Hepner" userId="77e86300bfaa4522" providerId="LiveId" clId="{F4B8A0B8-74CF-41E8-9583-86FC6A378285}" dt="2024-10-06T11:42:58.514" v="0" actId="47"/>
        <pc:sldMkLst>
          <pc:docMk/>
          <pc:sldMk cId="0" sldId="764"/>
        </pc:sldMkLst>
      </pc:sldChg>
      <pc:sldChg chg="del">
        <pc:chgData name="Michael Hepner" userId="77e86300bfaa4522" providerId="LiveId" clId="{F4B8A0B8-74CF-41E8-9583-86FC6A378285}" dt="2024-10-06T11:42:58.514" v="0" actId="47"/>
        <pc:sldMkLst>
          <pc:docMk/>
          <pc:sldMk cId="0" sldId="765"/>
        </pc:sldMkLst>
      </pc:sldChg>
      <pc:sldChg chg="del">
        <pc:chgData name="Michael Hepner" userId="77e86300bfaa4522" providerId="LiveId" clId="{F4B8A0B8-74CF-41E8-9583-86FC6A378285}" dt="2024-10-06T11:42:58.514" v="0" actId="47"/>
        <pc:sldMkLst>
          <pc:docMk/>
          <pc:sldMk cId="0" sldId="766"/>
        </pc:sldMkLst>
      </pc:sldChg>
      <pc:sldChg chg="del">
        <pc:chgData name="Michael Hepner" userId="77e86300bfaa4522" providerId="LiveId" clId="{F4B8A0B8-74CF-41E8-9583-86FC6A378285}" dt="2024-10-06T11:42:58.514" v="0" actId="47"/>
        <pc:sldMkLst>
          <pc:docMk/>
          <pc:sldMk cId="0" sldId="767"/>
        </pc:sldMkLst>
      </pc:sldChg>
      <pc:sldChg chg="del">
        <pc:chgData name="Michael Hepner" userId="77e86300bfaa4522" providerId="LiveId" clId="{F4B8A0B8-74CF-41E8-9583-86FC6A378285}" dt="2024-10-06T11:42:58.514" v="0" actId="47"/>
        <pc:sldMkLst>
          <pc:docMk/>
          <pc:sldMk cId="0" sldId="768"/>
        </pc:sldMkLst>
      </pc:sldChg>
      <pc:sldChg chg="del">
        <pc:chgData name="Michael Hepner" userId="77e86300bfaa4522" providerId="LiveId" clId="{F4B8A0B8-74CF-41E8-9583-86FC6A378285}" dt="2024-10-06T11:42:58.514" v="0" actId="47"/>
        <pc:sldMkLst>
          <pc:docMk/>
          <pc:sldMk cId="0" sldId="769"/>
        </pc:sldMkLst>
      </pc:sldChg>
      <pc:sldChg chg="del">
        <pc:chgData name="Michael Hepner" userId="77e86300bfaa4522" providerId="LiveId" clId="{F4B8A0B8-74CF-41E8-9583-86FC6A378285}" dt="2024-10-06T11:42:58.514" v="0" actId="47"/>
        <pc:sldMkLst>
          <pc:docMk/>
          <pc:sldMk cId="0" sldId="770"/>
        </pc:sldMkLst>
      </pc:sldChg>
      <pc:sldChg chg="del">
        <pc:chgData name="Michael Hepner" userId="77e86300bfaa4522" providerId="LiveId" clId="{F4B8A0B8-74CF-41E8-9583-86FC6A378285}" dt="2024-10-06T11:42:58.514" v="0" actId="47"/>
        <pc:sldMkLst>
          <pc:docMk/>
          <pc:sldMk cId="0" sldId="771"/>
        </pc:sldMkLst>
      </pc:sldChg>
      <pc:sldChg chg="del">
        <pc:chgData name="Michael Hepner" userId="77e86300bfaa4522" providerId="LiveId" clId="{F4B8A0B8-74CF-41E8-9583-86FC6A378285}" dt="2024-10-06T11:42:58.514" v="0" actId="47"/>
        <pc:sldMkLst>
          <pc:docMk/>
          <pc:sldMk cId="0" sldId="772"/>
        </pc:sldMkLst>
      </pc:sldChg>
      <pc:sldChg chg="del">
        <pc:chgData name="Michael Hepner" userId="77e86300bfaa4522" providerId="LiveId" clId="{F4B8A0B8-74CF-41E8-9583-86FC6A378285}" dt="2024-10-06T11:42:58.514" v="0" actId="47"/>
        <pc:sldMkLst>
          <pc:docMk/>
          <pc:sldMk cId="0" sldId="773"/>
        </pc:sldMkLst>
      </pc:sldChg>
      <pc:sldChg chg="del">
        <pc:chgData name="Michael Hepner" userId="77e86300bfaa4522" providerId="LiveId" clId="{F4B8A0B8-74CF-41E8-9583-86FC6A378285}" dt="2024-10-06T11:42:58.514" v="0" actId="47"/>
        <pc:sldMkLst>
          <pc:docMk/>
          <pc:sldMk cId="0" sldId="774"/>
        </pc:sldMkLst>
      </pc:sldChg>
      <pc:sldChg chg="del">
        <pc:chgData name="Michael Hepner" userId="77e86300bfaa4522" providerId="LiveId" clId="{F4B8A0B8-74CF-41E8-9583-86FC6A378285}" dt="2024-10-06T11:42:58.514" v="0" actId="47"/>
        <pc:sldMkLst>
          <pc:docMk/>
          <pc:sldMk cId="0" sldId="775"/>
        </pc:sldMkLst>
      </pc:sldChg>
      <pc:sldChg chg="del">
        <pc:chgData name="Michael Hepner" userId="77e86300bfaa4522" providerId="LiveId" clId="{F4B8A0B8-74CF-41E8-9583-86FC6A378285}" dt="2024-10-06T11:42:58.514" v="0" actId="47"/>
        <pc:sldMkLst>
          <pc:docMk/>
          <pc:sldMk cId="0" sldId="776"/>
        </pc:sldMkLst>
      </pc:sldChg>
      <pc:sldChg chg="del">
        <pc:chgData name="Michael Hepner" userId="77e86300bfaa4522" providerId="LiveId" clId="{F4B8A0B8-74CF-41E8-9583-86FC6A378285}" dt="2024-10-06T11:42:58.514" v="0" actId="47"/>
        <pc:sldMkLst>
          <pc:docMk/>
          <pc:sldMk cId="0" sldId="777"/>
        </pc:sldMkLst>
      </pc:sldChg>
      <pc:sldChg chg="del">
        <pc:chgData name="Michael Hepner" userId="77e86300bfaa4522" providerId="LiveId" clId="{F4B8A0B8-74CF-41E8-9583-86FC6A378285}" dt="2024-10-06T11:42:58.514" v="0" actId="47"/>
        <pc:sldMkLst>
          <pc:docMk/>
          <pc:sldMk cId="0" sldId="778"/>
        </pc:sldMkLst>
      </pc:sldChg>
      <pc:sldChg chg="del">
        <pc:chgData name="Michael Hepner" userId="77e86300bfaa4522" providerId="LiveId" clId="{F4B8A0B8-74CF-41E8-9583-86FC6A378285}" dt="2024-10-06T11:42:58.514" v="0" actId="47"/>
        <pc:sldMkLst>
          <pc:docMk/>
          <pc:sldMk cId="0" sldId="779"/>
        </pc:sldMkLst>
      </pc:sldChg>
      <pc:sldChg chg="del">
        <pc:chgData name="Michael Hepner" userId="77e86300bfaa4522" providerId="LiveId" clId="{F4B8A0B8-74CF-41E8-9583-86FC6A378285}" dt="2024-10-06T11:42:58.514" v="0" actId="47"/>
        <pc:sldMkLst>
          <pc:docMk/>
          <pc:sldMk cId="0" sldId="780"/>
        </pc:sldMkLst>
      </pc:sldChg>
      <pc:sldChg chg="del">
        <pc:chgData name="Michael Hepner" userId="77e86300bfaa4522" providerId="LiveId" clId="{F4B8A0B8-74CF-41E8-9583-86FC6A378285}" dt="2024-10-06T11:42:58.514" v="0" actId="47"/>
        <pc:sldMkLst>
          <pc:docMk/>
          <pc:sldMk cId="0" sldId="781"/>
        </pc:sldMkLst>
      </pc:sldChg>
      <pc:sldChg chg="del">
        <pc:chgData name="Michael Hepner" userId="77e86300bfaa4522" providerId="LiveId" clId="{F4B8A0B8-74CF-41E8-9583-86FC6A378285}" dt="2024-10-06T11:42:58.514" v="0" actId="47"/>
        <pc:sldMkLst>
          <pc:docMk/>
          <pc:sldMk cId="0" sldId="782"/>
        </pc:sldMkLst>
      </pc:sldChg>
      <pc:sldChg chg="del">
        <pc:chgData name="Michael Hepner" userId="77e86300bfaa4522" providerId="LiveId" clId="{F4B8A0B8-74CF-41E8-9583-86FC6A378285}" dt="2024-10-06T11:42:58.514" v="0" actId="47"/>
        <pc:sldMkLst>
          <pc:docMk/>
          <pc:sldMk cId="0" sldId="783"/>
        </pc:sldMkLst>
      </pc:sldChg>
      <pc:sldChg chg="del">
        <pc:chgData name="Michael Hepner" userId="77e86300bfaa4522" providerId="LiveId" clId="{F4B8A0B8-74CF-41E8-9583-86FC6A378285}" dt="2024-10-06T11:42:58.514" v="0" actId="47"/>
        <pc:sldMkLst>
          <pc:docMk/>
          <pc:sldMk cId="0" sldId="784"/>
        </pc:sldMkLst>
      </pc:sldChg>
      <pc:sldChg chg="del">
        <pc:chgData name="Michael Hepner" userId="77e86300bfaa4522" providerId="LiveId" clId="{F4B8A0B8-74CF-41E8-9583-86FC6A378285}" dt="2024-10-06T11:42:58.514" v="0" actId="47"/>
        <pc:sldMkLst>
          <pc:docMk/>
          <pc:sldMk cId="0" sldId="785"/>
        </pc:sldMkLst>
      </pc:sldChg>
      <pc:sldChg chg="del">
        <pc:chgData name="Michael Hepner" userId="77e86300bfaa4522" providerId="LiveId" clId="{F4B8A0B8-74CF-41E8-9583-86FC6A378285}" dt="2024-10-06T11:42:58.514" v="0" actId="47"/>
        <pc:sldMkLst>
          <pc:docMk/>
          <pc:sldMk cId="0" sldId="786"/>
        </pc:sldMkLst>
      </pc:sldChg>
      <pc:sldChg chg="del">
        <pc:chgData name="Michael Hepner" userId="77e86300bfaa4522" providerId="LiveId" clId="{F4B8A0B8-74CF-41E8-9583-86FC6A378285}" dt="2024-10-06T11:42:58.514" v="0" actId="47"/>
        <pc:sldMkLst>
          <pc:docMk/>
          <pc:sldMk cId="0" sldId="787"/>
        </pc:sldMkLst>
      </pc:sldChg>
      <pc:sldChg chg="del">
        <pc:chgData name="Michael Hepner" userId="77e86300bfaa4522" providerId="LiveId" clId="{F4B8A0B8-74CF-41E8-9583-86FC6A378285}" dt="2024-10-06T11:42:58.514" v="0" actId="47"/>
        <pc:sldMkLst>
          <pc:docMk/>
          <pc:sldMk cId="0" sldId="788"/>
        </pc:sldMkLst>
      </pc:sldChg>
      <pc:sldChg chg="del">
        <pc:chgData name="Michael Hepner" userId="77e86300bfaa4522" providerId="LiveId" clId="{F4B8A0B8-74CF-41E8-9583-86FC6A378285}" dt="2024-10-06T11:42:58.514" v="0" actId="47"/>
        <pc:sldMkLst>
          <pc:docMk/>
          <pc:sldMk cId="0" sldId="789"/>
        </pc:sldMkLst>
      </pc:sldChg>
      <pc:sldChg chg="del">
        <pc:chgData name="Michael Hepner" userId="77e86300bfaa4522" providerId="LiveId" clId="{F4B8A0B8-74CF-41E8-9583-86FC6A378285}" dt="2024-10-06T11:42:58.514" v="0" actId="47"/>
        <pc:sldMkLst>
          <pc:docMk/>
          <pc:sldMk cId="0" sldId="790"/>
        </pc:sldMkLst>
      </pc:sldChg>
      <pc:sldChg chg="del">
        <pc:chgData name="Michael Hepner" userId="77e86300bfaa4522" providerId="LiveId" clId="{F4B8A0B8-74CF-41E8-9583-86FC6A378285}" dt="2024-10-06T11:42:58.514" v="0" actId="47"/>
        <pc:sldMkLst>
          <pc:docMk/>
          <pc:sldMk cId="0" sldId="791"/>
        </pc:sldMkLst>
      </pc:sldChg>
      <pc:sldChg chg="del">
        <pc:chgData name="Michael Hepner" userId="77e86300bfaa4522" providerId="LiveId" clId="{F4B8A0B8-74CF-41E8-9583-86FC6A378285}" dt="2024-10-06T11:42:58.514" v="0" actId="47"/>
        <pc:sldMkLst>
          <pc:docMk/>
          <pc:sldMk cId="0" sldId="792"/>
        </pc:sldMkLst>
      </pc:sldChg>
      <pc:sldChg chg="del">
        <pc:chgData name="Michael Hepner" userId="77e86300bfaa4522" providerId="LiveId" clId="{F4B8A0B8-74CF-41E8-9583-86FC6A378285}" dt="2024-10-06T11:42:58.514" v="0" actId="47"/>
        <pc:sldMkLst>
          <pc:docMk/>
          <pc:sldMk cId="0" sldId="793"/>
        </pc:sldMkLst>
      </pc:sldChg>
      <pc:sldChg chg="del">
        <pc:chgData name="Michael Hepner" userId="77e86300bfaa4522" providerId="LiveId" clId="{F4B8A0B8-74CF-41E8-9583-86FC6A378285}" dt="2024-10-06T11:42:58.514" v="0" actId="47"/>
        <pc:sldMkLst>
          <pc:docMk/>
          <pc:sldMk cId="0" sldId="794"/>
        </pc:sldMkLst>
      </pc:sldChg>
      <pc:sldChg chg="del">
        <pc:chgData name="Michael Hepner" userId="77e86300bfaa4522" providerId="LiveId" clId="{F4B8A0B8-74CF-41E8-9583-86FC6A378285}" dt="2024-10-06T11:42:58.514" v="0" actId="47"/>
        <pc:sldMkLst>
          <pc:docMk/>
          <pc:sldMk cId="0" sldId="795"/>
        </pc:sldMkLst>
      </pc:sldChg>
      <pc:sldChg chg="del">
        <pc:chgData name="Michael Hepner" userId="77e86300bfaa4522" providerId="LiveId" clId="{F4B8A0B8-74CF-41E8-9583-86FC6A378285}" dt="2024-10-06T11:42:58.514" v="0" actId="47"/>
        <pc:sldMkLst>
          <pc:docMk/>
          <pc:sldMk cId="0" sldId="796"/>
        </pc:sldMkLst>
      </pc:sldChg>
      <pc:sldChg chg="del">
        <pc:chgData name="Michael Hepner" userId="77e86300bfaa4522" providerId="LiveId" clId="{F4B8A0B8-74CF-41E8-9583-86FC6A378285}" dt="2024-10-06T11:42:58.514" v="0" actId="47"/>
        <pc:sldMkLst>
          <pc:docMk/>
          <pc:sldMk cId="0" sldId="797"/>
        </pc:sldMkLst>
      </pc:sldChg>
      <pc:sldChg chg="del">
        <pc:chgData name="Michael Hepner" userId="77e86300bfaa4522" providerId="LiveId" clId="{F4B8A0B8-74CF-41E8-9583-86FC6A378285}" dt="2024-10-06T11:42:58.514" v="0" actId="47"/>
        <pc:sldMkLst>
          <pc:docMk/>
          <pc:sldMk cId="0" sldId="798"/>
        </pc:sldMkLst>
      </pc:sldChg>
      <pc:sldChg chg="del">
        <pc:chgData name="Michael Hepner" userId="77e86300bfaa4522" providerId="LiveId" clId="{F4B8A0B8-74CF-41E8-9583-86FC6A378285}" dt="2024-10-06T11:42:58.514" v="0" actId="47"/>
        <pc:sldMkLst>
          <pc:docMk/>
          <pc:sldMk cId="0" sldId="799"/>
        </pc:sldMkLst>
      </pc:sldChg>
      <pc:sldChg chg="del">
        <pc:chgData name="Michael Hepner" userId="77e86300bfaa4522" providerId="LiveId" clId="{F4B8A0B8-74CF-41E8-9583-86FC6A378285}" dt="2024-10-06T11:42:58.514" v="0" actId="47"/>
        <pc:sldMkLst>
          <pc:docMk/>
          <pc:sldMk cId="0" sldId="800"/>
        </pc:sldMkLst>
      </pc:sldChg>
      <pc:sldChg chg="del">
        <pc:chgData name="Michael Hepner" userId="77e86300bfaa4522" providerId="LiveId" clId="{F4B8A0B8-74CF-41E8-9583-86FC6A378285}" dt="2024-10-06T11:42:58.514" v="0" actId="47"/>
        <pc:sldMkLst>
          <pc:docMk/>
          <pc:sldMk cId="0" sldId="801"/>
        </pc:sldMkLst>
      </pc:sldChg>
      <pc:sldChg chg="del">
        <pc:chgData name="Michael Hepner" userId="77e86300bfaa4522" providerId="LiveId" clId="{F4B8A0B8-74CF-41E8-9583-86FC6A378285}" dt="2024-10-06T11:42:58.514" v="0" actId="47"/>
        <pc:sldMkLst>
          <pc:docMk/>
          <pc:sldMk cId="0" sldId="802"/>
        </pc:sldMkLst>
      </pc:sldChg>
      <pc:sldChg chg="del">
        <pc:chgData name="Michael Hepner" userId="77e86300bfaa4522" providerId="LiveId" clId="{F4B8A0B8-74CF-41E8-9583-86FC6A378285}" dt="2024-10-06T11:42:58.514" v="0" actId="47"/>
        <pc:sldMkLst>
          <pc:docMk/>
          <pc:sldMk cId="0" sldId="803"/>
        </pc:sldMkLst>
      </pc:sldChg>
      <pc:sldChg chg="del">
        <pc:chgData name="Michael Hepner" userId="77e86300bfaa4522" providerId="LiveId" clId="{F4B8A0B8-74CF-41E8-9583-86FC6A378285}" dt="2024-10-06T11:42:58.514" v="0" actId="47"/>
        <pc:sldMkLst>
          <pc:docMk/>
          <pc:sldMk cId="0" sldId="804"/>
        </pc:sldMkLst>
      </pc:sldChg>
      <pc:sldChg chg="del">
        <pc:chgData name="Michael Hepner" userId="77e86300bfaa4522" providerId="LiveId" clId="{F4B8A0B8-74CF-41E8-9583-86FC6A378285}" dt="2024-10-06T11:42:58.514" v="0" actId="47"/>
        <pc:sldMkLst>
          <pc:docMk/>
          <pc:sldMk cId="0" sldId="805"/>
        </pc:sldMkLst>
      </pc:sldChg>
      <pc:sldChg chg="del">
        <pc:chgData name="Michael Hepner" userId="77e86300bfaa4522" providerId="LiveId" clId="{F4B8A0B8-74CF-41E8-9583-86FC6A378285}" dt="2024-10-06T11:42:58.514" v="0" actId="47"/>
        <pc:sldMkLst>
          <pc:docMk/>
          <pc:sldMk cId="0" sldId="806"/>
        </pc:sldMkLst>
      </pc:sldChg>
      <pc:sldChg chg="del">
        <pc:chgData name="Michael Hepner" userId="77e86300bfaa4522" providerId="LiveId" clId="{F4B8A0B8-74CF-41E8-9583-86FC6A378285}" dt="2024-10-06T11:42:58.514" v="0" actId="47"/>
        <pc:sldMkLst>
          <pc:docMk/>
          <pc:sldMk cId="0" sldId="807"/>
        </pc:sldMkLst>
      </pc:sldChg>
      <pc:sldChg chg="del">
        <pc:chgData name="Michael Hepner" userId="77e86300bfaa4522" providerId="LiveId" clId="{F4B8A0B8-74CF-41E8-9583-86FC6A378285}" dt="2024-10-06T11:42:58.514" v="0" actId="47"/>
        <pc:sldMkLst>
          <pc:docMk/>
          <pc:sldMk cId="0" sldId="808"/>
        </pc:sldMkLst>
      </pc:sldChg>
      <pc:sldChg chg="del">
        <pc:chgData name="Michael Hepner" userId="77e86300bfaa4522" providerId="LiveId" clId="{F4B8A0B8-74CF-41E8-9583-86FC6A378285}" dt="2024-10-06T11:42:58.514" v="0" actId="47"/>
        <pc:sldMkLst>
          <pc:docMk/>
          <pc:sldMk cId="0" sldId="809"/>
        </pc:sldMkLst>
      </pc:sldChg>
      <pc:sldChg chg="del">
        <pc:chgData name="Michael Hepner" userId="77e86300bfaa4522" providerId="LiveId" clId="{F4B8A0B8-74CF-41E8-9583-86FC6A378285}" dt="2024-10-06T11:42:58.514" v="0" actId="47"/>
        <pc:sldMkLst>
          <pc:docMk/>
          <pc:sldMk cId="0" sldId="810"/>
        </pc:sldMkLst>
      </pc:sldChg>
      <pc:sldChg chg="del">
        <pc:chgData name="Michael Hepner" userId="77e86300bfaa4522" providerId="LiveId" clId="{F4B8A0B8-74CF-41E8-9583-86FC6A378285}" dt="2024-10-06T11:42:58.514" v="0" actId="47"/>
        <pc:sldMkLst>
          <pc:docMk/>
          <pc:sldMk cId="0" sldId="811"/>
        </pc:sldMkLst>
      </pc:sldChg>
      <pc:sldChg chg="del">
        <pc:chgData name="Michael Hepner" userId="77e86300bfaa4522" providerId="LiveId" clId="{F4B8A0B8-74CF-41E8-9583-86FC6A378285}" dt="2024-10-06T11:42:58.514" v="0" actId="47"/>
        <pc:sldMkLst>
          <pc:docMk/>
          <pc:sldMk cId="0" sldId="812"/>
        </pc:sldMkLst>
      </pc:sldChg>
      <pc:sldChg chg="del">
        <pc:chgData name="Michael Hepner" userId="77e86300bfaa4522" providerId="LiveId" clId="{F4B8A0B8-74CF-41E8-9583-86FC6A378285}" dt="2024-10-06T11:42:58.514" v="0" actId="47"/>
        <pc:sldMkLst>
          <pc:docMk/>
          <pc:sldMk cId="0" sldId="813"/>
        </pc:sldMkLst>
      </pc:sldChg>
      <pc:sldChg chg="del">
        <pc:chgData name="Michael Hepner" userId="77e86300bfaa4522" providerId="LiveId" clId="{F4B8A0B8-74CF-41E8-9583-86FC6A378285}" dt="2024-10-06T11:43:20.470" v="1" actId="47"/>
        <pc:sldMkLst>
          <pc:docMk/>
          <pc:sldMk cId="0" sldId="814"/>
        </pc:sldMkLst>
      </pc:sldChg>
      <pc:sldChg chg="del">
        <pc:chgData name="Michael Hepner" userId="77e86300bfaa4522" providerId="LiveId" clId="{F4B8A0B8-74CF-41E8-9583-86FC6A378285}" dt="2024-10-06T11:43:20.470" v="1" actId="47"/>
        <pc:sldMkLst>
          <pc:docMk/>
          <pc:sldMk cId="0" sldId="815"/>
        </pc:sldMkLst>
      </pc:sldChg>
      <pc:sldChg chg="del">
        <pc:chgData name="Michael Hepner" userId="77e86300bfaa4522" providerId="LiveId" clId="{F4B8A0B8-74CF-41E8-9583-86FC6A378285}" dt="2024-10-06T11:43:20.470" v="1" actId="47"/>
        <pc:sldMkLst>
          <pc:docMk/>
          <pc:sldMk cId="0" sldId="816"/>
        </pc:sldMkLst>
      </pc:sldChg>
      <pc:sldChg chg="del">
        <pc:chgData name="Michael Hepner" userId="77e86300bfaa4522" providerId="LiveId" clId="{F4B8A0B8-74CF-41E8-9583-86FC6A378285}" dt="2024-10-06T11:43:20.470" v="1" actId="47"/>
        <pc:sldMkLst>
          <pc:docMk/>
          <pc:sldMk cId="0" sldId="817"/>
        </pc:sldMkLst>
      </pc:sldChg>
      <pc:sldChg chg="del">
        <pc:chgData name="Michael Hepner" userId="77e86300bfaa4522" providerId="LiveId" clId="{F4B8A0B8-74CF-41E8-9583-86FC6A378285}" dt="2024-10-06T11:43:20.470" v="1" actId="47"/>
        <pc:sldMkLst>
          <pc:docMk/>
          <pc:sldMk cId="0" sldId="818"/>
        </pc:sldMkLst>
      </pc:sldChg>
      <pc:sldChg chg="del">
        <pc:chgData name="Michael Hepner" userId="77e86300bfaa4522" providerId="LiveId" clId="{F4B8A0B8-74CF-41E8-9583-86FC6A378285}" dt="2024-10-06T11:43:20.470" v="1" actId="47"/>
        <pc:sldMkLst>
          <pc:docMk/>
          <pc:sldMk cId="0" sldId="819"/>
        </pc:sldMkLst>
      </pc:sldChg>
      <pc:sldChg chg="del">
        <pc:chgData name="Michael Hepner" userId="77e86300bfaa4522" providerId="LiveId" clId="{F4B8A0B8-74CF-41E8-9583-86FC6A378285}" dt="2024-10-06T11:43:20.470" v="1" actId="47"/>
        <pc:sldMkLst>
          <pc:docMk/>
          <pc:sldMk cId="0" sldId="820"/>
        </pc:sldMkLst>
      </pc:sldChg>
      <pc:sldChg chg="del">
        <pc:chgData name="Michael Hepner" userId="77e86300bfaa4522" providerId="LiveId" clId="{F4B8A0B8-74CF-41E8-9583-86FC6A378285}" dt="2024-10-06T11:43:20.470" v="1" actId="47"/>
        <pc:sldMkLst>
          <pc:docMk/>
          <pc:sldMk cId="0" sldId="821"/>
        </pc:sldMkLst>
      </pc:sldChg>
      <pc:sldChg chg="del">
        <pc:chgData name="Michael Hepner" userId="77e86300bfaa4522" providerId="LiveId" clId="{F4B8A0B8-74CF-41E8-9583-86FC6A378285}" dt="2024-10-06T11:43:20.470" v="1" actId="47"/>
        <pc:sldMkLst>
          <pc:docMk/>
          <pc:sldMk cId="0" sldId="822"/>
        </pc:sldMkLst>
      </pc:sldChg>
      <pc:sldChg chg="del">
        <pc:chgData name="Michael Hepner" userId="77e86300bfaa4522" providerId="LiveId" clId="{F4B8A0B8-74CF-41E8-9583-86FC6A378285}" dt="2024-10-06T11:43:20.470" v="1" actId="47"/>
        <pc:sldMkLst>
          <pc:docMk/>
          <pc:sldMk cId="0" sldId="823"/>
        </pc:sldMkLst>
      </pc:sldChg>
      <pc:sldChg chg="del">
        <pc:chgData name="Michael Hepner" userId="77e86300bfaa4522" providerId="LiveId" clId="{F4B8A0B8-74CF-41E8-9583-86FC6A378285}" dt="2024-10-06T11:43:20.470" v="1" actId="47"/>
        <pc:sldMkLst>
          <pc:docMk/>
          <pc:sldMk cId="0" sldId="824"/>
        </pc:sldMkLst>
      </pc:sldChg>
      <pc:sldChg chg="del">
        <pc:chgData name="Michael Hepner" userId="77e86300bfaa4522" providerId="LiveId" clId="{F4B8A0B8-74CF-41E8-9583-86FC6A378285}" dt="2024-10-06T11:43:20.470" v="1" actId="47"/>
        <pc:sldMkLst>
          <pc:docMk/>
          <pc:sldMk cId="0" sldId="825"/>
        </pc:sldMkLst>
      </pc:sldChg>
      <pc:sldChg chg="del">
        <pc:chgData name="Michael Hepner" userId="77e86300bfaa4522" providerId="LiveId" clId="{F4B8A0B8-74CF-41E8-9583-86FC6A378285}" dt="2024-10-06T11:43:20.470" v="1" actId="47"/>
        <pc:sldMkLst>
          <pc:docMk/>
          <pc:sldMk cId="0" sldId="826"/>
        </pc:sldMkLst>
      </pc:sldChg>
      <pc:sldMasterChg chg="del delSldLayout">
        <pc:chgData name="Michael Hepner" userId="77e86300bfaa4522" providerId="LiveId" clId="{F4B8A0B8-74CF-41E8-9583-86FC6A378285}" dt="2024-10-06T11:43:20.470" v="1" actId="47"/>
        <pc:sldMasterMkLst>
          <pc:docMk/>
          <pc:sldMasterMk cId="1225797608" sldId="2147483675"/>
        </pc:sldMasterMkLst>
        <pc:sldLayoutChg chg="del">
          <pc:chgData name="Michael Hepner" userId="77e86300bfaa4522" providerId="LiveId" clId="{F4B8A0B8-74CF-41E8-9583-86FC6A378285}" dt="2024-10-06T11:43:20.470" v="1" actId="47"/>
          <pc:sldLayoutMkLst>
            <pc:docMk/>
            <pc:sldMasterMk cId="1225797608" sldId="2147483675"/>
            <pc:sldLayoutMk cId="2133912867" sldId="2147483676"/>
          </pc:sldLayoutMkLst>
        </pc:sldLayoutChg>
        <pc:sldLayoutChg chg="del">
          <pc:chgData name="Michael Hepner" userId="77e86300bfaa4522" providerId="LiveId" clId="{F4B8A0B8-74CF-41E8-9583-86FC6A378285}" dt="2024-10-06T11:43:20.470" v="1" actId="47"/>
          <pc:sldLayoutMkLst>
            <pc:docMk/>
            <pc:sldMasterMk cId="1225797608" sldId="2147483675"/>
            <pc:sldLayoutMk cId="728484930" sldId="2147483677"/>
          </pc:sldLayoutMkLst>
        </pc:sldLayoutChg>
        <pc:sldLayoutChg chg="del">
          <pc:chgData name="Michael Hepner" userId="77e86300bfaa4522" providerId="LiveId" clId="{F4B8A0B8-74CF-41E8-9583-86FC6A378285}" dt="2024-10-06T11:43:20.470" v="1" actId="47"/>
          <pc:sldLayoutMkLst>
            <pc:docMk/>
            <pc:sldMasterMk cId="1225797608" sldId="2147483675"/>
            <pc:sldLayoutMk cId="1981898450" sldId="2147483678"/>
          </pc:sldLayoutMkLst>
        </pc:sldLayoutChg>
        <pc:sldLayoutChg chg="del">
          <pc:chgData name="Michael Hepner" userId="77e86300bfaa4522" providerId="LiveId" clId="{F4B8A0B8-74CF-41E8-9583-86FC6A378285}" dt="2024-10-06T11:43:20.470" v="1" actId="47"/>
          <pc:sldLayoutMkLst>
            <pc:docMk/>
            <pc:sldMasterMk cId="1225797608" sldId="2147483675"/>
            <pc:sldLayoutMk cId="3979077966" sldId="2147483679"/>
          </pc:sldLayoutMkLst>
        </pc:sldLayoutChg>
        <pc:sldLayoutChg chg="del">
          <pc:chgData name="Michael Hepner" userId="77e86300bfaa4522" providerId="LiveId" clId="{F4B8A0B8-74CF-41E8-9583-86FC6A378285}" dt="2024-10-06T11:43:20.470" v="1" actId="47"/>
          <pc:sldLayoutMkLst>
            <pc:docMk/>
            <pc:sldMasterMk cId="1225797608" sldId="2147483675"/>
            <pc:sldLayoutMk cId="1718449327" sldId="2147483680"/>
          </pc:sldLayoutMkLst>
        </pc:sldLayoutChg>
        <pc:sldLayoutChg chg="del">
          <pc:chgData name="Michael Hepner" userId="77e86300bfaa4522" providerId="LiveId" clId="{F4B8A0B8-74CF-41E8-9583-86FC6A378285}" dt="2024-10-06T11:43:20.470" v="1" actId="47"/>
          <pc:sldLayoutMkLst>
            <pc:docMk/>
            <pc:sldMasterMk cId="1225797608" sldId="2147483675"/>
            <pc:sldLayoutMk cId="4238569521" sldId="2147483681"/>
          </pc:sldLayoutMkLst>
        </pc:sldLayoutChg>
        <pc:sldLayoutChg chg="del">
          <pc:chgData name="Michael Hepner" userId="77e86300bfaa4522" providerId="LiveId" clId="{F4B8A0B8-74CF-41E8-9583-86FC6A378285}" dt="2024-10-06T11:43:20.470" v="1" actId="47"/>
          <pc:sldLayoutMkLst>
            <pc:docMk/>
            <pc:sldMasterMk cId="1225797608" sldId="2147483675"/>
            <pc:sldLayoutMk cId="1335939500" sldId="2147483682"/>
          </pc:sldLayoutMkLst>
        </pc:sldLayoutChg>
        <pc:sldLayoutChg chg="del">
          <pc:chgData name="Michael Hepner" userId="77e86300bfaa4522" providerId="LiveId" clId="{F4B8A0B8-74CF-41E8-9583-86FC6A378285}" dt="2024-10-06T11:43:20.470" v="1" actId="47"/>
          <pc:sldLayoutMkLst>
            <pc:docMk/>
            <pc:sldMasterMk cId="1225797608" sldId="2147483675"/>
            <pc:sldLayoutMk cId="3738077411" sldId="2147483683"/>
          </pc:sldLayoutMkLst>
        </pc:sldLayoutChg>
        <pc:sldLayoutChg chg="del">
          <pc:chgData name="Michael Hepner" userId="77e86300bfaa4522" providerId="LiveId" clId="{F4B8A0B8-74CF-41E8-9583-86FC6A378285}" dt="2024-10-06T11:43:20.470" v="1" actId="47"/>
          <pc:sldLayoutMkLst>
            <pc:docMk/>
            <pc:sldMasterMk cId="1225797608" sldId="2147483675"/>
            <pc:sldLayoutMk cId="1437923073" sldId="2147483684"/>
          </pc:sldLayoutMkLst>
        </pc:sldLayoutChg>
        <pc:sldLayoutChg chg="del">
          <pc:chgData name="Michael Hepner" userId="77e86300bfaa4522" providerId="LiveId" clId="{F4B8A0B8-74CF-41E8-9583-86FC6A378285}" dt="2024-10-06T11:43:20.470" v="1" actId="47"/>
          <pc:sldLayoutMkLst>
            <pc:docMk/>
            <pc:sldMasterMk cId="1225797608" sldId="2147483675"/>
            <pc:sldLayoutMk cId="3020493838" sldId="2147483685"/>
          </pc:sldLayoutMkLst>
        </pc:sldLayoutChg>
        <pc:sldLayoutChg chg="del">
          <pc:chgData name="Michael Hepner" userId="77e86300bfaa4522" providerId="LiveId" clId="{F4B8A0B8-74CF-41E8-9583-86FC6A378285}" dt="2024-10-06T11:43:20.470" v="1" actId="47"/>
          <pc:sldLayoutMkLst>
            <pc:docMk/>
            <pc:sldMasterMk cId="1225797608" sldId="2147483675"/>
            <pc:sldLayoutMk cId="1200340401" sldId="2147483686"/>
          </pc:sldLayoutMkLst>
        </pc:sldLayoutChg>
      </pc:sldMasterChg>
      <pc:sldMasterChg chg="del delSldLayout">
        <pc:chgData name="Michael Hepner" userId="77e86300bfaa4522" providerId="LiveId" clId="{F4B8A0B8-74CF-41E8-9583-86FC6A378285}" dt="2024-10-06T11:42:58.514" v="0" actId="47"/>
        <pc:sldMasterMkLst>
          <pc:docMk/>
          <pc:sldMasterMk cId="1162245" sldId="2147483711"/>
        </pc:sldMasterMkLst>
        <pc:sldLayoutChg chg="del">
          <pc:chgData name="Michael Hepner" userId="77e86300bfaa4522" providerId="LiveId" clId="{F4B8A0B8-74CF-41E8-9583-86FC6A378285}" dt="2024-10-06T11:42:58.514" v="0" actId="47"/>
          <pc:sldLayoutMkLst>
            <pc:docMk/>
            <pc:sldMasterMk cId="1162245" sldId="2147483711"/>
            <pc:sldLayoutMk cId="1576955281" sldId="2147483712"/>
          </pc:sldLayoutMkLst>
        </pc:sldLayoutChg>
        <pc:sldLayoutChg chg="del">
          <pc:chgData name="Michael Hepner" userId="77e86300bfaa4522" providerId="LiveId" clId="{F4B8A0B8-74CF-41E8-9583-86FC6A378285}" dt="2024-10-06T11:42:58.514" v="0" actId="47"/>
          <pc:sldLayoutMkLst>
            <pc:docMk/>
            <pc:sldMasterMk cId="1162245" sldId="2147483711"/>
            <pc:sldLayoutMk cId="504486211" sldId="2147483713"/>
          </pc:sldLayoutMkLst>
        </pc:sldLayoutChg>
        <pc:sldLayoutChg chg="del">
          <pc:chgData name="Michael Hepner" userId="77e86300bfaa4522" providerId="LiveId" clId="{F4B8A0B8-74CF-41E8-9583-86FC6A378285}" dt="2024-10-06T11:42:58.514" v="0" actId="47"/>
          <pc:sldLayoutMkLst>
            <pc:docMk/>
            <pc:sldMasterMk cId="1162245" sldId="2147483711"/>
            <pc:sldLayoutMk cId="3389880377" sldId="2147483714"/>
          </pc:sldLayoutMkLst>
        </pc:sldLayoutChg>
        <pc:sldLayoutChg chg="del">
          <pc:chgData name="Michael Hepner" userId="77e86300bfaa4522" providerId="LiveId" clId="{F4B8A0B8-74CF-41E8-9583-86FC6A378285}" dt="2024-10-06T11:42:58.514" v="0" actId="47"/>
          <pc:sldLayoutMkLst>
            <pc:docMk/>
            <pc:sldMasterMk cId="1162245" sldId="2147483711"/>
            <pc:sldLayoutMk cId="3657445642" sldId="2147483715"/>
          </pc:sldLayoutMkLst>
        </pc:sldLayoutChg>
        <pc:sldLayoutChg chg="del">
          <pc:chgData name="Michael Hepner" userId="77e86300bfaa4522" providerId="LiveId" clId="{F4B8A0B8-74CF-41E8-9583-86FC6A378285}" dt="2024-10-06T11:42:58.514" v="0" actId="47"/>
          <pc:sldLayoutMkLst>
            <pc:docMk/>
            <pc:sldMasterMk cId="1162245" sldId="2147483711"/>
            <pc:sldLayoutMk cId="992359798" sldId="2147483716"/>
          </pc:sldLayoutMkLst>
        </pc:sldLayoutChg>
        <pc:sldLayoutChg chg="del">
          <pc:chgData name="Michael Hepner" userId="77e86300bfaa4522" providerId="LiveId" clId="{F4B8A0B8-74CF-41E8-9583-86FC6A378285}" dt="2024-10-06T11:42:58.514" v="0" actId="47"/>
          <pc:sldLayoutMkLst>
            <pc:docMk/>
            <pc:sldMasterMk cId="1162245" sldId="2147483711"/>
            <pc:sldLayoutMk cId="2774055570" sldId="2147483717"/>
          </pc:sldLayoutMkLst>
        </pc:sldLayoutChg>
        <pc:sldLayoutChg chg="del">
          <pc:chgData name="Michael Hepner" userId="77e86300bfaa4522" providerId="LiveId" clId="{F4B8A0B8-74CF-41E8-9583-86FC6A378285}" dt="2024-10-06T11:42:58.514" v="0" actId="47"/>
          <pc:sldLayoutMkLst>
            <pc:docMk/>
            <pc:sldMasterMk cId="1162245" sldId="2147483711"/>
            <pc:sldLayoutMk cId="254208260" sldId="2147483718"/>
          </pc:sldLayoutMkLst>
        </pc:sldLayoutChg>
        <pc:sldLayoutChg chg="del">
          <pc:chgData name="Michael Hepner" userId="77e86300bfaa4522" providerId="LiveId" clId="{F4B8A0B8-74CF-41E8-9583-86FC6A378285}" dt="2024-10-06T11:42:58.514" v="0" actId="47"/>
          <pc:sldLayoutMkLst>
            <pc:docMk/>
            <pc:sldMasterMk cId="1162245" sldId="2147483711"/>
            <pc:sldLayoutMk cId="759519030" sldId="2147483719"/>
          </pc:sldLayoutMkLst>
        </pc:sldLayoutChg>
        <pc:sldLayoutChg chg="del">
          <pc:chgData name="Michael Hepner" userId="77e86300bfaa4522" providerId="LiveId" clId="{F4B8A0B8-74CF-41E8-9583-86FC6A378285}" dt="2024-10-06T11:42:58.514" v="0" actId="47"/>
          <pc:sldLayoutMkLst>
            <pc:docMk/>
            <pc:sldMasterMk cId="1162245" sldId="2147483711"/>
            <pc:sldLayoutMk cId="2741952747" sldId="2147483720"/>
          </pc:sldLayoutMkLst>
        </pc:sldLayoutChg>
        <pc:sldLayoutChg chg="del">
          <pc:chgData name="Michael Hepner" userId="77e86300bfaa4522" providerId="LiveId" clId="{F4B8A0B8-74CF-41E8-9583-86FC6A378285}" dt="2024-10-06T11:42:58.514" v="0" actId="47"/>
          <pc:sldLayoutMkLst>
            <pc:docMk/>
            <pc:sldMasterMk cId="1162245" sldId="2147483711"/>
            <pc:sldLayoutMk cId="4013920917" sldId="2147483721"/>
          </pc:sldLayoutMkLst>
        </pc:sldLayoutChg>
        <pc:sldLayoutChg chg="del">
          <pc:chgData name="Michael Hepner" userId="77e86300bfaa4522" providerId="LiveId" clId="{F4B8A0B8-74CF-41E8-9583-86FC6A378285}" dt="2024-10-06T11:42:58.514" v="0" actId="47"/>
          <pc:sldLayoutMkLst>
            <pc:docMk/>
            <pc:sldMasterMk cId="1162245" sldId="2147483711"/>
            <pc:sldLayoutMk cId="2675134891" sldId="2147483722"/>
          </pc:sldLayoutMkLst>
        </pc:sldLayoutChg>
      </pc:sldMasterChg>
      <pc:sldMasterChg chg="del delSldLayout">
        <pc:chgData name="Michael Hepner" userId="77e86300bfaa4522" providerId="LiveId" clId="{F4B8A0B8-74CF-41E8-9583-86FC6A378285}" dt="2024-10-06T11:42:58.514" v="0" actId="47"/>
        <pc:sldMasterMkLst>
          <pc:docMk/>
          <pc:sldMasterMk cId="2147248794" sldId="2147483735"/>
        </pc:sldMasterMkLst>
        <pc:sldLayoutChg chg="del">
          <pc:chgData name="Michael Hepner" userId="77e86300bfaa4522" providerId="LiveId" clId="{F4B8A0B8-74CF-41E8-9583-86FC6A378285}" dt="2024-10-06T11:42:58.514" v="0" actId="47"/>
          <pc:sldLayoutMkLst>
            <pc:docMk/>
            <pc:sldMasterMk cId="2147248794" sldId="2147483735"/>
            <pc:sldLayoutMk cId="3645955553" sldId="2147483736"/>
          </pc:sldLayoutMkLst>
        </pc:sldLayoutChg>
        <pc:sldLayoutChg chg="del">
          <pc:chgData name="Michael Hepner" userId="77e86300bfaa4522" providerId="LiveId" clId="{F4B8A0B8-74CF-41E8-9583-86FC6A378285}" dt="2024-10-06T11:42:58.514" v="0" actId="47"/>
          <pc:sldLayoutMkLst>
            <pc:docMk/>
            <pc:sldMasterMk cId="2147248794" sldId="2147483735"/>
            <pc:sldLayoutMk cId="3833792235" sldId="2147483737"/>
          </pc:sldLayoutMkLst>
        </pc:sldLayoutChg>
        <pc:sldLayoutChg chg="del">
          <pc:chgData name="Michael Hepner" userId="77e86300bfaa4522" providerId="LiveId" clId="{F4B8A0B8-74CF-41E8-9583-86FC6A378285}" dt="2024-10-06T11:42:58.514" v="0" actId="47"/>
          <pc:sldLayoutMkLst>
            <pc:docMk/>
            <pc:sldMasterMk cId="2147248794" sldId="2147483735"/>
            <pc:sldLayoutMk cId="210145433" sldId="2147483738"/>
          </pc:sldLayoutMkLst>
        </pc:sldLayoutChg>
        <pc:sldLayoutChg chg="del">
          <pc:chgData name="Michael Hepner" userId="77e86300bfaa4522" providerId="LiveId" clId="{F4B8A0B8-74CF-41E8-9583-86FC6A378285}" dt="2024-10-06T11:42:58.514" v="0" actId="47"/>
          <pc:sldLayoutMkLst>
            <pc:docMk/>
            <pc:sldMasterMk cId="2147248794" sldId="2147483735"/>
            <pc:sldLayoutMk cId="3674875490" sldId="2147483739"/>
          </pc:sldLayoutMkLst>
        </pc:sldLayoutChg>
        <pc:sldLayoutChg chg="del">
          <pc:chgData name="Michael Hepner" userId="77e86300bfaa4522" providerId="LiveId" clId="{F4B8A0B8-74CF-41E8-9583-86FC6A378285}" dt="2024-10-06T11:42:58.514" v="0" actId="47"/>
          <pc:sldLayoutMkLst>
            <pc:docMk/>
            <pc:sldMasterMk cId="2147248794" sldId="2147483735"/>
            <pc:sldLayoutMk cId="4276927568" sldId="2147483740"/>
          </pc:sldLayoutMkLst>
        </pc:sldLayoutChg>
        <pc:sldLayoutChg chg="del">
          <pc:chgData name="Michael Hepner" userId="77e86300bfaa4522" providerId="LiveId" clId="{F4B8A0B8-74CF-41E8-9583-86FC6A378285}" dt="2024-10-06T11:42:58.514" v="0" actId="47"/>
          <pc:sldLayoutMkLst>
            <pc:docMk/>
            <pc:sldMasterMk cId="2147248794" sldId="2147483735"/>
            <pc:sldLayoutMk cId="1327678190" sldId="2147483741"/>
          </pc:sldLayoutMkLst>
        </pc:sldLayoutChg>
        <pc:sldLayoutChg chg="del">
          <pc:chgData name="Michael Hepner" userId="77e86300bfaa4522" providerId="LiveId" clId="{F4B8A0B8-74CF-41E8-9583-86FC6A378285}" dt="2024-10-06T11:42:58.514" v="0" actId="47"/>
          <pc:sldLayoutMkLst>
            <pc:docMk/>
            <pc:sldMasterMk cId="2147248794" sldId="2147483735"/>
            <pc:sldLayoutMk cId="689256747" sldId="2147483742"/>
          </pc:sldLayoutMkLst>
        </pc:sldLayoutChg>
        <pc:sldLayoutChg chg="del">
          <pc:chgData name="Michael Hepner" userId="77e86300bfaa4522" providerId="LiveId" clId="{F4B8A0B8-74CF-41E8-9583-86FC6A378285}" dt="2024-10-06T11:42:58.514" v="0" actId="47"/>
          <pc:sldLayoutMkLst>
            <pc:docMk/>
            <pc:sldMasterMk cId="2147248794" sldId="2147483735"/>
            <pc:sldLayoutMk cId="1860631481" sldId="2147483743"/>
          </pc:sldLayoutMkLst>
        </pc:sldLayoutChg>
        <pc:sldLayoutChg chg="del">
          <pc:chgData name="Michael Hepner" userId="77e86300bfaa4522" providerId="LiveId" clId="{F4B8A0B8-74CF-41E8-9583-86FC6A378285}" dt="2024-10-06T11:42:58.514" v="0" actId="47"/>
          <pc:sldLayoutMkLst>
            <pc:docMk/>
            <pc:sldMasterMk cId="2147248794" sldId="2147483735"/>
            <pc:sldLayoutMk cId="1963160714" sldId="2147483744"/>
          </pc:sldLayoutMkLst>
        </pc:sldLayoutChg>
        <pc:sldLayoutChg chg="del">
          <pc:chgData name="Michael Hepner" userId="77e86300bfaa4522" providerId="LiveId" clId="{F4B8A0B8-74CF-41E8-9583-86FC6A378285}" dt="2024-10-06T11:42:58.514" v="0" actId="47"/>
          <pc:sldLayoutMkLst>
            <pc:docMk/>
            <pc:sldMasterMk cId="2147248794" sldId="2147483735"/>
            <pc:sldLayoutMk cId="2777177884" sldId="2147483745"/>
          </pc:sldLayoutMkLst>
        </pc:sldLayoutChg>
        <pc:sldLayoutChg chg="del">
          <pc:chgData name="Michael Hepner" userId="77e86300bfaa4522" providerId="LiveId" clId="{F4B8A0B8-74CF-41E8-9583-86FC6A378285}" dt="2024-10-06T11:42:58.514" v="0" actId="47"/>
          <pc:sldLayoutMkLst>
            <pc:docMk/>
            <pc:sldMasterMk cId="2147248794" sldId="2147483735"/>
            <pc:sldLayoutMk cId="3061777164" sldId="2147483746"/>
          </pc:sldLayoutMkLst>
        </pc:sldLayoutChg>
      </pc:sldMasterChg>
      <pc:sldMasterChg chg="del delSldLayout">
        <pc:chgData name="Michael Hepner" userId="77e86300bfaa4522" providerId="LiveId" clId="{F4B8A0B8-74CF-41E8-9583-86FC6A378285}" dt="2024-10-06T11:43:20.470" v="1" actId="47"/>
        <pc:sldMasterMkLst>
          <pc:docMk/>
          <pc:sldMasterMk cId="2736857133" sldId="2147483774"/>
        </pc:sldMasterMkLst>
        <pc:sldLayoutChg chg="del">
          <pc:chgData name="Michael Hepner" userId="77e86300bfaa4522" providerId="LiveId" clId="{F4B8A0B8-74CF-41E8-9583-86FC6A378285}" dt="2024-10-06T11:43:20.470" v="1" actId="47"/>
          <pc:sldLayoutMkLst>
            <pc:docMk/>
            <pc:sldMasterMk cId="2736857133" sldId="2147483774"/>
            <pc:sldLayoutMk cId="2008726945" sldId="21474837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10/6/2024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2: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8d5fe938af_0_863: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g28d5fe938af_0_863: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28d5fe938af_0_2225:notes"/>
          <p:cNvSpPr txBox="1">
            <a:spLocks noGrp="1"/>
          </p:cNvSpPr>
          <p:nvPr>
            <p:ph type="body" idx="1"/>
          </p:nvPr>
        </p:nvSpPr>
        <p:spPr>
          <a:xfrm>
            <a:off x="700405" y="4412759"/>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2" name="Google Shape;892;g28d5fe938af_0_2225: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25b82b3e242_0_237: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25b82b3e242_0_237:notes"/>
          <p:cNvSpPr txBox="1">
            <a:spLocks noGrp="1"/>
          </p:cNvSpPr>
          <p:nvPr>
            <p:ph type="body" idx="1"/>
          </p:nvPr>
        </p:nvSpPr>
        <p:spPr>
          <a:xfrm>
            <a:off x="700405" y="4412759"/>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8d5fe938af_0_871: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g28d5fe938af_0_871: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8d5fe938af_0_878: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g28d5fe938af_0_878: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8d5fe938af_0_884: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g28d5fe938af_0_884: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8d5fe938af_0_892: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g28d5fe938af_0_892: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8d5fe938af_0_899: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6" name="Google Shape;286;g28d5fe938af_0_899: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5b82b3e242_0_158: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5b82b3e242_0_158:notes"/>
          <p:cNvSpPr txBox="1">
            <a:spLocks noGrp="1"/>
          </p:cNvSpPr>
          <p:nvPr>
            <p:ph type="body" idx="1"/>
          </p:nvPr>
        </p:nvSpPr>
        <p:spPr>
          <a:xfrm>
            <a:off x="700405" y="4412759"/>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7: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8: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8: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8d5fe938af_0_1158: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7" name="Google Shape;307;g28d5fe938af_0_1158: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3: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8d5fe938af_0_1166: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4" name="Google Shape;314;g28d5fe938af_0_1166: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5b82b3e242_0_161: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5b82b3e242_0_161:notes"/>
          <p:cNvSpPr txBox="1">
            <a:spLocks noGrp="1"/>
          </p:cNvSpPr>
          <p:nvPr>
            <p:ph type="body" idx="1"/>
          </p:nvPr>
        </p:nvSpPr>
        <p:spPr>
          <a:xfrm>
            <a:off x="700405" y="4412759"/>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9: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9: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0: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1" name="Google Shape;331;p10: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1: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p11: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2: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5" name="Google Shape;345;p12: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3: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3" name="Google Shape;353;p13: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4: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14: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5b82b3e242_0_70:notes"/>
          <p:cNvSpPr txBox="1">
            <a:spLocks noGrp="1"/>
          </p:cNvSpPr>
          <p:nvPr>
            <p:ph type="body" idx="1"/>
          </p:nvPr>
        </p:nvSpPr>
        <p:spPr>
          <a:xfrm>
            <a:off x="700405" y="4412774"/>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25b82b3e242_0_70: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5b82b3e242_0_78:notes"/>
          <p:cNvSpPr txBox="1">
            <a:spLocks noGrp="1"/>
          </p:cNvSpPr>
          <p:nvPr>
            <p:ph type="body" idx="1"/>
          </p:nvPr>
        </p:nvSpPr>
        <p:spPr>
          <a:xfrm>
            <a:off x="700405" y="4412774"/>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g25b82b3e242_0_78: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4: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5b82b3e242_0_84:notes"/>
          <p:cNvSpPr txBox="1">
            <a:spLocks noGrp="1"/>
          </p:cNvSpPr>
          <p:nvPr>
            <p:ph type="body" idx="1"/>
          </p:nvPr>
        </p:nvSpPr>
        <p:spPr>
          <a:xfrm>
            <a:off x="700405" y="4412774"/>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g25b82b3e242_0_84: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5b82b3e242_0_90:notes"/>
          <p:cNvSpPr txBox="1">
            <a:spLocks noGrp="1"/>
          </p:cNvSpPr>
          <p:nvPr>
            <p:ph type="body" idx="1"/>
          </p:nvPr>
        </p:nvSpPr>
        <p:spPr>
          <a:xfrm>
            <a:off x="700405" y="4412774"/>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g25b82b3e242_0_90: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5b82b3e242_0_98:notes"/>
          <p:cNvSpPr txBox="1">
            <a:spLocks noGrp="1"/>
          </p:cNvSpPr>
          <p:nvPr>
            <p:ph type="body" idx="1"/>
          </p:nvPr>
        </p:nvSpPr>
        <p:spPr>
          <a:xfrm>
            <a:off x="700405" y="4412774"/>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25b82b3e242_0_98: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5b82b3e242_0_104:notes"/>
          <p:cNvSpPr txBox="1">
            <a:spLocks noGrp="1"/>
          </p:cNvSpPr>
          <p:nvPr>
            <p:ph type="body" idx="1"/>
          </p:nvPr>
        </p:nvSpPr>
        <p:spPr>
          <a:xfrm>
            <a:off x="700405" y="4412774"/>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g25b82b3e242_0_104: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5b82b3e242_0_110:notes"/>
          <p:cNvSpPr txBox="1">
            <a:spLocks noGrp="1"/>
          </p:cNvSpPr>
          <p:nvPr>
            <p:ph type="body" idx="1"/>
          </p:nvPr>
        </p:nvSpPr>
        <p:spPr>
          <a:xfrm>
            <a:off x="700405" y="4412774"/>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g25b82b3e242_0_110: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5b82b3e242_0_118:notes"/>
          <p:cNvSpPr txBox="1">
            <a:spLocks noGrp="1"/>
          </p:cNvSpPr>
          <p:nvPr>
            <p:ph type="body" idx="1"/>
          </p:nvPr>
        </p:nvSpPr>
        <p:spPr>
          <a:xfrm>
            <a:off x="700405" y="4412774"/>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g25b82b3e242_0_118: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5b82b3e242_0_124:notes"/>
          <p:cNvSpPr txBox="1">
            <a:spLocks noGrp="1"/>
          </p:cNvSpPr>
          <p:nvPr>
            <p:ph type="body" idx="1"/>
          </p:nvPr>
        </p:nvSpPr>
        <p:spPr>
          <a:xfrm>
            <a:off x="700405" y="4412774"/>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g25b82b3e242_0_124: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5b82b3e242_0_234: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5b82b3e242_0_234:notes"/>
          <p:cNvSpPr txBox="1">
            <a:spLocks noGrp="1"/>
          </p:cNvSpPr>
          <p:nvPr>
            <p:ph type="body" idx="1"/>
          </p:nvPr>
        </p:nvSpPr>
        <p:spPr>
          <a:xfrm>
            <a:off x="700405" y="4412759"/>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5: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1" name="Google Shape;441;p15: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6: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7" name="Google Shape;447;p16: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5: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7: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3" name="Google Shape;453;p17: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8: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0" name="Google Shape;460;p18: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9: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7" name="Google Shape;467;p19: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0: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3" name="Google Shape;473;p20: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1: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9" name="Google Shape;479;p21: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2: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6" name="Google Shape;486;p22: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3: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p23: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4: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4" name="Google Shape;514;p24: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5: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8" name="Google Shape;528;p25: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6: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7" name="Google Shape;547;p26: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6: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p6: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7: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1" name="Google Shape;561;p27: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8: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9" name="Google Shape;569;p28: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9: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7" name="Google Shape;577;p29: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0: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5" name="Google Shape;585;p30: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31: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3" name="Google Shape;593;p31: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32: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1" name="Google Shape;601;p32: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33: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5" name="Google Shape;615;p33: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8d5fe938af_0_1379: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0" name="Google Shape;620;g28d5fe938af_0_1379: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8d5fe938af_0_1387: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7" name="Google Shape;627;g28d5fe938af_0_1387: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8d5fe938af_0_1393: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3" name="Google Shape;633;g28d5fe938af_0_1393: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5b82b3e242_0_155: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5b82b3e242_0_155:notes"/>
          <p:cNvSpPr txBox="1">
            <a:spLocks noGrp="1"/>
          </p:cNvSpPr>
          <p:nvPr>
            <p:ph type="body" idx="1"/>
          </p:nvPr>
        </p:nvSpPr>
        <p:spPr>
          <a:xfrm>
            <a:off x="700405" y="4412759"/>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28d5fe938af_0_1401: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0" name="Google Shape;640;g28d5fe938af_0_1401: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28d5fe938af_0_1407: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6" name="Google Shape;646;g28d5fe938af_0_1407: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8d5fe938af_0_1415: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3" name="Google Shape;653;g28d5fe938af_0_1415: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8d5fe938af_0_1422: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9" name="Google Shape;659;g28d5fe938af_0_1422: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8d5fe938af_0_1430: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6" name="Google Shape;666;g28d5fe938af_0_1430: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5b82b3e242_0_140: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25b82b3e242_0_140:notes"/>
          <p:cNvSpPr txBox="1">
            <a:spLocks noGrp="1"/>
          </p:cNvSpPr>
          <p:nvPr>
            <p:ph type="body" idx="1"/>
          </p:nvPr>
        </p:nvSpPr>
        <p:spPr>
          <a:xfrm>
            <a:off x="700405" y="4412759"/>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8d5fe938af_0_1511: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7" name="Google Shape;677;g28d5fe938af_0_1511: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8d5fe938af_0_1519: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4" name="Google Shape;684;g28d5fe938af_0_1519: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8d5fe938af_0_1525: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0" name="Google Shape;690;g28d5fe938af_0_1525: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28d5fe938af_0_1533: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7" name="Google Shape;697;g28d5fe938af_0_1533: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8d5fe938af_0_840: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28d5fe938af_0_840: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8d5fe938af_0_1539: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3" name="Google Shape;703;g28d5fe938af_0_1539: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28d5fe938af_0_1547: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9" name="Google Shape;709;g28d5fe938af_0_1547: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28d5fe938af_0_1553: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5" name="Google Shape;715;g28d5fe938af_0_1553: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8d5fe938af_0_1561: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2" name="Google Shape;722;g28d5fe938af_0_1561: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25b82b3e242_0_144: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25b82b3e242_0_144:notes"/>
          <p:cNvSpPr txBox="1">
            <a:spLocks noGrp="1"/>
          </p:cNvSpPr>
          <p:nvPr>
            <p:ph type="body" idx="1"/>
          </p:nvPr>
        </p:nvSpPr>
        <p:spPr>
          <a:xfrm>
            <a:off x="700405" y="4412759"/>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28d5fe938af_0_1777: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2" name="Google Shape;732;g28d5fe938af_0_1777: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28d5fe938af_0_1785: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9" name="Google Shape;739;g28d5fe938af_0_1785: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28d5fe938af_0_1791: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5" name="Google Shape;745;g28d5fe938af_0_1791: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28d5fe938af_0_1797: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1" name="Google Shape;751;g28d5fe938af_0_1797: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8d5fe938af_0_1805: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8" name="Google Shape;758;g28d5fe938af_0_1805: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8d5fe938af_0_849: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g28d5fe938af_0_849: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28d5fe938af_0_1811: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4" name="Google Shape;764;g28d5fe938af_0_1811: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28d5fe938af_0_1817: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0" name="Google Shape;770;g28d5fe938af_0_1817: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28d5fe938af_0_1825: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7" name="Google Shape;777;g28d5fe938af_0_1825: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28d5fe938af_0_1831: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3" name="Google Shape;783;g28d5fe938af_0_1831: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28d5fe938af_0_1837: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9" name="Google Shape;789;g28d5fe938af_0_1837: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28d5fe938af_0_1844: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6" name="Google Shape;796;g28d5fe938af_0_1844: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28d5fe938af_0_1850: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2" name="Google Shape;802;g28d5fe938af_0_1850: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28d5fe938af_0_1856: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8" name="Google Shape;808;g28d5fe938af_0_1856: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5b82b3e242_0_147: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25b82b3e242_0_147:notes"/>
          <p:cNvSpPr txBox="1">
            <a:spLocks noGrp="1"/>
          </p:cNvSpPr>
          <p:nvPr>
            <p:ph type="body" idx="1"/>
          </p:nvPr>
        </p:nvSpPr>
        <p:spPr>
          <a:xfrm>
            <a:off x="700405" y="4412759"/>
            <a:ext cx="5603240" cy="4180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34:notes"/>
          <p:cNvSpPr txBox="1">
            <a:spLocks noGrp="1"/>
          </p:cNvSpPr>
          <p:nvPr>
            <p:ph type="body" idx="1"/>
          </p:nvPr>
        </p:nvSpPr>
        <p:spPr>
          <a:xfrm>
            <a:off x="700405" y="4412759"/>
            <a:ext cx="5603240" cy="41805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8" name="Google Shape;818;p34:notes"/>
          <p:cNvSpPr>
            <a:spLocks noGrp="1" noRot="1" noChangeAspect="1"/>
          </p:cNvSpPr>
          <p:nvPr>
            <p:ph type="sldImg" idx="2"/>
          </p:nvPr>
        </p:nvSpPr>
        <p:spPr>
          <a:xfrm>
            <a:off x="1179513" y="696913"/>
            <a:ext cx="4645025"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8d5fe938af_0_856: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g28d5fe938af_0_856: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28d5fe938af_0_2081: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7" name="Google Shape;827;g28d5fe938af_0_2081: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28d5fe938af_0_2089: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4" name="Google Shape;834;g28d5fe938af_0_2089: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28d5fe938af_0_2095: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0" name="Google Shape;840;g28d5fe938af_0_2095: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28d5fe938af_0_2103: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7" name="Google Shape;847;g28d5fe938af_0_2103: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28d5fe938af_0_2109: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3" name="Google Shape;853;g28d5fe938af_0_2109: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28d5fe938af_0_2117: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0" name="Google Shape;860;g28d5fe938af_0_2117: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28d5fe938af_0_2123: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6" name="Google Shape;866;g28d5fe938af_0_2123: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28d5fe938af_0_2131: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3" name="Google Shape;873;g28d5fe938af_0_2131: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8d5fe938af_0_2137: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9" name="Google Shape;879;g28d5fe938af_0_2137: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28d5fe938af_0_2144:notes"/>
          <p:cNvSpPr txBox="1">
            <a:spLocks noGrp="1"/>
          </p:cNvSpPr>
          <p:nvPr>
            <p:ph type="body" idx="1"/>
          </p:nvPr>
        </p:nvSpPr>
        <p:spPr>
          <a:xfrm>
            <a:off x="700405" y="4412774"/>
            <a:ext cx="5603240" cy="41806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6" name="Google Shape;886;g28d5fe938af_0_2144:notes"/>
          <p:cNvSpPr>
            <a:spLocks noGrp="1" noRot="1" noChangeAspect="1"/>
          </p:cNvSpPr>
          <p:nvPr>
            <p:ph type="sldImg" idx="2"/>
          </p:nvPr>
        </p:nvSpPr>
        <p:spPr>
          <a:xfrm>
            <a:off x="1181100" y="696913"/>
            <a:ext cx="4641850" cy="348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36"/>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 name="Google Shape;13;p36"/>
          <p:cNvSpPr txBox="1">
            <a:spLocks noGrp="1"/>
          </p:cNvSpPr>
          <p:nvPr>
            <p:ph type="body" idx="1"/>
          </p:nvPr>
        </p:nvSpPr>
        <p:spPr>
          <a:xfrm>
            <a:off x="685800" y="2514600"/>
            <a:ext cx="7772400" cy="3581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C9FFC9"/>
              </a:buClr>
              <a:buSzPts val="1800"/>
              <a:buChar char="•"/>
              <a:defRPr/>
            </a:lvl1pPr>
            <a:lvl2pPr marL="914400" lvl="1" indent="-342900" algn="l">
              <a:lnSpc>
                <a:spcPct val="100000"/>
              </a:lnSpc>
              <a:spcBef>
                <a:spcPts val="360"/>
              </a:spcBef>
              <a:spcAft>
                <a:spcPts val="0"/>
              </a:spcAft>
              <a:buClr>
                <a:srgbClr val="C9FFC9"/>
              </a:buClr>
              <a:buSzPts val="1800"/>
              <a:buChar char="–"/>
              <a:defRPr/>
            </a:lvl2pPr>
            <a:lvl3pPr marL="1371600" lvl="2" indent="-342900" algn="l">
              <a:lnSpc>
                <a:spcPct val="100000"/>
              </a:lnSpc>
              <a:spcBef>
                <a:spcPts val="360"/>
              </a:spcBef>
              <a:spcAft>
                <a:spcPts val="0"/>
              </a:spcAft>
              <a:buClr>
                <a:srgbClr val="C9FFC9"/>
              </a:buClr>
              <a:buSzPts val="1800"/>
              <a:buChar char="•"/>
              <a:defRPr/>
            </a:lvl3pPr>
            <a:lvl4pPr marL="1828800" lvl="3" indent="-342900" algn="l">
              <a:lnSpc>
                <a:spcPct val="100000"/>
              </a:lnSpc>
              <a:spcBef>
                <a:spcPts val="360"/>
              </a:spcBef>
              <a:spcAft>
                <a:spcPts val="0"/>
              </a:spcAft>
              <a:buClr>
                <a:srgbClr val="C9FFC9"/>
              </a:buClr>
              <a:buSzPts val="1800"/>
              <a:buChar char="–"/>
              <a:defRPr/>
            </a:lvl4pPr>
            <a:lvl5pPr marL="2286000" lvl="4" indent="-342900" algn="l">
              <a:lnSpc>
                <a:spcPct val="100000"/>
              </a:lnSpc>
              <a:spcBef>
                <a:spcPts val="360"/>
              </a:spcBef>
              <a:spcAft>
                <a:spcPts val="0"/>
              </a:spcAft>
              <a:buClr>
                <a:srgbClr val="C9FFC9"/>
              </a:buClr>
              <a:buSzPts val="1800"/>
              <a:buChar char="»"/>
              <a:defRPr/>
            </a:lvl5pPr>
            <a:lvl6pPr marL="2743200" lvl="5" indent="-342900" algn="l">
              <a:lnSpc>
                <a:spcPct val="100000"/>
              </a:lnSpc>
              <a:spcBef>
                <a:spcPts val="360"/>
              </a:spcBef>
              <a:spcAft>
                <a:spcPts val="0"/>
              </a:spcAft>
              <a:buClr>
                <a:srgbClr val="C9FFC9"/>
              </a:buClr>
              <a:buSzPts val="1800"/>
              <a:buChar char="»"/>
              <a:defRPr/>
            </a:lvl6pPr>
            <a:lvl7pPr marL="3200400" lvl="6" indent="-342900" algn="l">
              <a:lnSpc>
                <a:spcPct val="100000"/>
              </a:lnSpc>
              <a:spcBef>
                <a:spcPts val="360"/>
              </a:spcBef>
              <a:spcAft>
                <a:spcPts val="0"/>
              </a:spcAft>
              <a:buClr>
                <a:srgbClr val="C9FFC9"/>
              </a:buClr>
              <a:buSzPts val="1800"/>
              <a:buChar char="»"/>
              <a:defRPr/>
            </a:lvl7pPr>
            <a:lvl8pPr marL="3657600" lvl="7" indent="-342900" algn="l">
              <a:lnSpc>
                <a:spcPct val="100000"/>
              </a:lnSpc>
              <a:spcBef>
                <a:spcPts val="360"/>
              </a:spcBef>
              <a:spcAft>
                <a:spcPts val="0"/>
              </a:spcAft>
              <a:buClr>
                <a:srgbClr val="C9FFC9"/>
              </a:buClr>
              <a:buSzPts val="1800"/>
              <a:buChar char="»"/>
              <a:defRPr/>
            </a:lvl8pPr>
            <a:lvl9pPr marL="4114800" lvl="8" indent="-342900" algn="l">
              <a:lnSpc>
                <a:spcPct val="100000"/>
              </a:lnSpc>
              <a:spcBef>
                <a:spcPts val="360"/>
              </a:spcBef>
              <a:spcAft>
                <a:spcPts val="0"/>
              </a:spcAft>
              <a:buClr>
                <a:srgbClr val="C9FFC9"/>
              </a:buClr>
              <a:buSzPts val="1800"/>
              <a:buChar char="»"/>
              <a:defRPr/>
            </a:lvl9pPr>
          </a:lstStyle>
          <a:p>
            <a:endParaRPr/>
          </a:p>
        </p:txBody>
      </p:sp>
      <p:sp>
        <p:nvSpPr>
          <p:cNvPr id="14" name="Google Shape;14;p3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1pPr>
            <a:lvl2pPr marL="0" marR="0" lvl="1"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2pPr>
            <a:lvl3pPr marL="0" marR="0" lvl="2"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3pPr>
            <a:lvl4pPr marL="0" marR="0" lvl="3"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4pPr>
            <a:lvl5pPr marL="0" marR="0" lvl="4"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5pPr>
            <a:lvl6pPr marL="0" marR="0" lvl="5"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6pPr>
            <a:lvl7pPr marL="0" marR="0" lvl="6"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7pPr>
            <a:lvl8pPr marL="0" marR="0" lvl="7"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8pPr>
            <a:lvl9pPr marL="0" marR="0" lvl="8"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9742521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8"/>
        <p:cNvGrpSpPr/>
        <p:nvPr/>
      </p:nvGrpSpPr>
      <p:grpSpPr>
        <a:xfrm>
          <a:off x="0" y="0"/>
          <a:ext cx="0" cy="0"/>
          <a:chOff x="0" y="0"/>
          <a:chExt cx="0" cy="0"/>
        </a:xfrm>
      </p:grpSpPr>
      <p:sp>
        <p:nvSpPr>
          <p:cNvPr id="69" name="Google Shape;69;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C9FFC9"/>
              </a:buClr>
              <a:buSzPts val="2000"/>
              <a:buFont typeface="Arial"/>
              <a:buNone/>
              <a:defRPr sz="2000"/>
            </a:lvl1pPr>
            <a:lvl2pPr marL="914400" lvl="1" indent="-228600" algn="l">
              <a:lnSpc>
                <a:spcPct val="100000"/>
              </a:lnSpc>
              <a:spcBef>
                <a:spcPts val="360"/>
              </a:spcBef>
              <a:spcAft>
                <a:spcPts val="0"/>
              </a:spcAft>
              <a:buClr>
                <a:srgbClr val="C9FFC9"/>
              </a:buClr>
              <a:buSzPts val="1800"/>
              <a:buFont typeface="Arial"/>
              <a:buNone/>
              <a:defRPr sz="1800"/>
            </a:lvl2pPr>
            <a:lvl3pPr marL="1371600" lvl="2" indent="-228600" algn="l">
              <a:lnSpc>
                <a:spcPct val="100000"/>
              </a:lnSpc>
              <a:spcBef>
                <a:spcPts val="320"/>
              </a:spcBef>
              <a:spcAft>
                <a:spcPts val="0"/>
              </a:spcAft>
              <a:buClr>
                <a:srgbClr val="C9FFC9"/>
              </a:buClr>
              <a:buSzPts val="1600"/>
              <a:buFont typeface="Arial"/>
              <a:buNone/>
              <a:defRPr sz="1600"/>
            </a:lvl3pPr>
            <a:lvl4pPr marL="1828800" lvl="3" indent="-228600" algn="l">
              <a:lnSpc>
                <a:spcPct val="100000"/>
              </a:lnSpc>
              <a:spcBef>
                <a:spcPts val="280"/>
              </a:spcBef>
              <a:spcAft>
                <a:spcPts val="0"/>
              </a:spcAft>
              <a:buClr>
                <a:srgbClr val="C9FFC9"/>
              </a:buClr>
              <a:buSzPts val="1400"/>
              <a:buFont typeface="Arial"/>
              <a:buNone/>
              <a:defRPr sz="1400"/>
            </a:lvl4pPr>
            <a:lvl5pPr marL="2286000" lvl="4" indent="-228600" algn="l">
              <a:lnSpc>
                <a:spcPct val="100000"/>
              </a:lnSpc>
              <a:spcBef>
                <a:spcPts val="280"/>
              </a:spcBef>
              <a:spcAft>
                <a:spcPts val="0"/>
              </a:spcAft>
              <a:buClr>
                <a:srgbClr val="C9FFC9"/>
              </a:buClr>
              <a:buSzPts val="1400"/>
              <a:buFont typeface="Arial"/>
              <a:buNone/>
              <a:defRPr sz="1400"/>
            </a:lvl5pPr>
            <a:lvl6pPr marL="2743200" lvl="5" indent="-228600" algn="l">
              <a:lnSpc>
                <a:spcPct val="100000"/>
              </a:lnSpc>
              <a:spcBef>
                <a:spcPts val="280"/>
              </a:spcBef>
              <a:spcAft>
                <a:spcPts val="0"/>
              </a:spcAft>
              <a:buClr>
                <a:srgbClr val="C9FFC9"/>
              </a:buClr>
              <a:buSzPts val="1400"/>
              <a:buFont typeface="Arial"/>
              <a:buNone/>
              <a:defRPr sz="1400"/>
            </a:lvl6pPr>
            <a:lvl7pPr marL="3200400" lvl="6" indent="-228600" algn="l">
              <a:lnSpc>
                <a:spcPct val="100000"/>
              </a:lnSpc>
              <a:spcBef>
                <a:spcPts val="280"/>
              </a:spcBef>
              <a:spcAft>
                <a:spcPts val="0"/>
              </a:spcAft>
              <a:buClr>
                <a:srgbClr val="C9FFC9"/>
              </a:buClr>
              <a:buSzPts val="1400"/>
              <a:buFont typeface="Arial"/>
              <a:buNone/>
              <a:defRPr sz="1400"/>
            </a:lvl7pPr>
            <a:lvl8pPr marL="3657600" lvl="7" indent="-228600" algn="l">
              <a:lnSpc>
                <a:spcPct val="100000"/>
              </a:lnSpc>
              <a:spcBef>
                <a:spcPts val="280"/>
              </a:spcBef>
              <a:spcAft>
                <a:spcPts val="0"/>
              </a:spcAft>
              <a:buClr>
                <a:srgbClr val="C9FFC9"/>
              </a:buClr>
              <a:buSzPts val="1400"/>
              <a:buFont typeface="Arial"/>
              <a:buNone/>
              <a:defRPr sz="1400"/>
            </a:lvl8pPr>
            <a:lvl9pPr marL="4114800" lvl="8" indent="-228600" algn="l">
              <a:lnSpc>
                <a:spcPct val="100000"/>
              </a:lnSpc>
              <a:spcBef>
                <a:spcPts val="280"/>
              </a:spcBef>
              <a:spcAft>
                <a:spcPts val="0"/>
              </a:spcAft>
              <a:buClr>
                <a:srgbClr val="C9FFC9"/>
              </a:buClr>
              <a:buSzPts val="1400"/>
              <a:buFont typeface="Arial"/>
              <a:buNone/>
              <a:defRPr sz="1400"/>
            </a:lvl9pPr>
          </a:lstStyle>
          <a:p>
            <a:endParaRPr/>
          </a:p>
        </p:txBody>
      </p:sp>
      <p:sp>
        <p:nvSpPr>
          <p:cNvPr id="71" name="Google Shape;71;p4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1pPr>
            <a:lvl2pPr marL="0" marR="0" lvl="1"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2pPr>
            <a:lvl3pPr marL="0" marR="0" lvl="2"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3pPr>
            <a:lvl4pPr marL="0" marR="0" lvl="3"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4pPr>
            <a:lvl5pPr marL="0" marR="0" lvl="4"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5pPr>
            <a:lvl6pPr marL="0" marR="0" lvl="5"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6pPr>
            <a:lvl7pPr marL="0" marR="0" lvl="6"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7pPr>
            <a:lvl8pPr marL="0" marR="0" lvl="7"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8pPr>
            <a:lvl9pPr marL="0" marR="0" lvl="8"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173249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0"/>
        <p:cNvGrpSpPr/>
        <p:nvPr/>
      </p:nvGrpSpPr>
      <p:grpSpPr>
        <a:xfrm>
          <a:off x="0" y="0"/>
          <a:ext cx="0" cy="0"/>
          <a:chOff x="0" y="0"/>
          <a:chExt cx="0" cy="0"/>
        </a:xfrm>
      </p:grpSpPr>
      <p:sp>
        <p:nvSpPr>
          <p:cNvPr id="81" name="Google Shape;81;p38"/>
          <p:cNvSpPr txBox="1">
            <a:spLocks noGrp="1"/>
          </p:cNvSpPr>
          <p:nvPr>
            <p:ph type="ctrTitle"/>
          </p:nvPr>
        </p:nvSpPr>
        <p:spPr>
          <a:xfrm>
            <a:off x="1600200" y="1524000"/>
            <a:ext cx="6096000" cy="1879600"/>
          </a:xfrm>
          <a:prstGeom prst="rect">
            <a:avLst/>
          </a:prstGeom>
          <a:noFill/>
          <a:ln>
            <a:noFill/>
          </a:ln>
        </p:spPr>
        <p:txBody>
          <a:bodyPr spcFirstLastPara="1" wrap="square" lIns="91425" tIns="45700" rIns="91425" bIns="45700" anchor="b" anchorCtr="0">
            <a:noAutofit/>
          </a:bodyPr>
          <a:lstStyle>
            <a:lvl1pPr lvl="0" algn="ctr">
              <a:lnSpc>
                <a:spcPct val="95000"/>
              </a:lnSpc>
              <a:spcBef>
                <a:spcPts val="0"/>
              </a:spcBef>
              <a:spcAft>
                <a:spcPts val="0"/>
              </a:spcAft>
              <a:buSzPts val="1400"/>
              <a:buNone/>
              <a:defRPr sz="5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2" name="Google Shape;82;p38"/>
          <p:cNvSpPr txBox="1">
            <a:spLocks noGrp="1"/>
          </p:cNvSpPr>
          <p:nvPr>
            <p:ph type="subTitle" idx="1"/>
          </p:nvPr>
        </p:nvSpPr>
        <p:spPr>
          <a:xfrm>
            <a:off x="1682750" y="4076700"/>
            <a:ext cx="5861050" cy="12573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C9FFC9"/>
              </a:buClr>
              <a:buSzPts val="3200"/>
              <a:buFont typeface="Arial"/>
              <a:buNone/>
              <a:defRPr/>
            </a:lvl1pPr>
            <a:lvl2pPr lvl="1" algn="l">
              <a:lnSpc>
                <a:spcPct val="100000"/>
              </a:lnSpc>
              <a:spcBef>
                <a:spcPts val="360"/>
              </a:spcBef>
              <a:spcAft>
                <a:spcPts val="0"/>
              </a:spcAft>
              <a:buClr>
                <a:srgbClr val="C9FFC9"/>
              </a:buClr>
              <a:buSzPts val="1800"/>
              <a:buChar char="–"/>
              <a:defRPr/>
            </a:lvl2pPr>
            <a:lvl3pPr lvl="2" algn="l">
              <a:lnSpc>
                <a:spcPct val="100000"/>
              </a:lnSpc>
              <a:spcBef>
                <a:spcPts val="360"/>
              </a:spcBef>
              <a:spcAft>
                <a:spcPts val="0"/>
              </a:spcAft>
              <a:buClr>
                <a:srgbClr val="C9FFC9"/>
              </a:buClr>
              <a:buSzPts val="1800"/>
              <a:buChar char="•"/>
              <a:defRPr/>
            </a:lvl3pPr>
            <a:lvl4pPr lvl="3" algn="l">
              <a:lnSpc>
                <a:spcPct val="100000"/>
              </a:lnSpc>
              <a:spcBef>
                <a:spcPts val="360"/>
              </a:spcBef>
              <a:spcAft>
                <a:spcPts val="0"/>
              </a:spcAft>
              <a:buClr>
                <a:srgbClr val="C9FFC9"/>
              </a:buClr>
              <a:buSzPts val="1800"/>
              <a:buChar char="–"/>
              <a:defRPr/>
            </a:lvl4pPr>
            <a:lvl5pPr lvl="4" algn="l">
              <a:lnSpc>
                <a:spcPct val="100000"/>
              </a:lnSpc>
              <a:spcBef>
                <a:spcPts val="360"/>
              </a:spcBef>
              <a:spcAft>
                <a:spcPts val="0"/>
              </a:spcAft>
              <a:buClr>
                <a:srgbClr val="C9FFC9"/>
              </a:buClr>
              <a:buSzPts val="1800"/>
              <a:buChar char="»"/>
              <a:defRPr/>
            </a:lvl5pPr>
            <a:lvl6pPr lvl="5" algn="l">
              <a:lnSpc>
                <a:spcPct val="100000"/>
              </a:lnSpc>
              <a:spcBef>
                <a:spcPts val="360"/>
              </a:spcBef>
              <a:spcAft>
                <a:spcPts val="0"/>
              </a:spcAft>
              <a:buClr>
                <a:srgbClr val="C9FFC9"/>
              </a:buClr>
              <a:buSzPts val="1800"/>
              <a:buChar char="»"/>
              <a:defRPr/>
            </a:lvl6pPr>
            <a:lvl7pPr lvl="6" algn="l">
              <a:lnSpc>
                <a:spcPct val="100000"/>
              </a:lnSpc>
              <a:spcBef>
                <a:spcPts val="360"/>
              </a:spcBef>
              <a:spcAft>
                <a:spcPts val="0"/>
              </a:spcAft>
              <a:buClr>
                <a:srgbClr val="C9FFC9"/>
              </a:buClr>
              <a:buSzPts val="1800"/>
              <a:buChar char="»"/>
              <a:defRPr/>
            </a:lvl7pPr>
            <a:lvl8pPr lvl="7" algn="l">
              <a:lnSpc>
                <a:spcPct val="100000"/>
              </a:lnSpc>
              <a:spcBef>
                <a:spcPts val="360"/>
              </a:spcBef>
              <a:spcAft>
                <a:spcPts val="0"/>
              </a:spcAft>
              <a:buClr>
                <a:srgbClr val="C9FFC9"/>
              </a:buClr>
              <a:buSzPts val="1800"/>
              <a:buChar char="»"/>
              <a:defRPr/>
            </a:lvl8pPr>
            <a:lvl9pPr lvl="8" algn="l">
              <a:lnSpc>
                <a:spcPct val="100000"/>
              </a:lnSpc>
              <a:spcBef>
                <a:spcPts val="360"/>
              </a:spcBef>
              <a:spcAft>
                <a:spcPts val="0"/>
              </a:spcAft>
              <a:buClr>
                <a:srgbClr val="C9FFC9"/>
              </a:buClr>
              <a:buSzPts val="1800"/>
              <a:buChar char="»"/>
              <a:defRPr/>
            </a:lvl9pPr>
          </a:lstStyle>
          <a:p>
            <a:endParaRPr/>
          </a:p>
        </p:txBody>
      </p:sp>
      <p:sp>
        <p:nvSpPr>
          <p:cNvPr id="83" name="Google Shape;83;p3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2252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g28d5fe938af_0_215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28d5fe938af_0_215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28d5fe938af_0_215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1376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6"/>
        <p:cNvGrpSpPr/>
        <p:nvPr/>
      </p:nvGrpSpPr>
      <p:grpSpPr>
        <a:xfrm>
          <a:off x="0" y="0"/>
          <a:ext cx="0" cy="0"/>
          <a:chOff x="0" y="0"/>
          <a:chExt cx="0" cy="0"/>
        </a:xfrm>
      </p:grpSpPr>
      <p:sp>
        <p:nvSpPr>
          <p:cNvPr id="97" name="Google Shape;97;g28d5fe938af_0_2160"/>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28d5fe938af_0_216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28d5fe938af_0_216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28d5fe938af_0_216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854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1"/>
        <p:cNvGrpSpPr/>
        <p:nvPr/>
      </p:nvGrpSpPr>
      <p:grpSpPr>
        <a:xfrm>
          <a:off x="0" y="0"/>
          <a:ext cx="0" cy="0"/>
          <a:chOff x="0" y="0"/>
          <a:chExt cx="0" cy="0"/>
        </a:xfrm>
      </p:grpSpPr>
      <p:sp>
        <p:nvSpPr>
          <p:cNvPr id="102" name="Google Shape;102;g28d5fe938af_0_2165"/>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28d5fe938af_0_2165"/>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g28d5fe938af_0_216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28d5fe938af_0_216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28d5fe938af_0_216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4925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7"/>
        <p:cNvGrpSpPr/>
        <p:nvPr/>
      </p:nvGrpSpPr>
      <p:grpSpPr>
        <a:xfrm>
          <a:off x="0" y="0"/>
          <a:ext cx="0" cy="0"/>
          <a:chOff x="0" y="0"/>
          <a:chExt cx="0" cy="0"/>
        </a:xfrm>
      </p:grpSpPr>
      <p:sp>
        <p:nvSpPr>
          <p:cNvPr id="108" name="Google Shape;108;g28d5fe938af_0_217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28d5fe938af_0_217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g28d5fe938af_0_217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28d5fe938af_0_217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28d5fe938af_0_217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9024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3"/>
        <p:cNvGrpSpPr/>
        <p:nvPr/>
      </p:nvGrpSpPr>
      <p:grpSpPr>
        <a:xfrm>
          <a:off x="0" y="0"/>
          <a:ext cx="0" cy="0"/>
          <a:chOff x="0" y="0"/>
          <a:chExt cx="0" cy="0"/>
        </a:xfrm>
      </p:grpSpPr>
      <p:sp>
        <p:nvSpPr>
          <p:cNvPr id="114" name="Google Shape;114;g28d5fe938af_0_2177"/>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28d5fe938af_0_2177"/>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6" name="Google Shape;116;g28d5fe938af_0_217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28d5fe938af_0_217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28d5fe938af_0_217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32098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9"/>
        <p:cNvGrpSpPr/>
        <p:nvPr/>
      </p:nvGrpSpPr>
      <p:grpSpPr>
        <a:xfrm>
          <a:off x="0" y="0"/>
          <a:ext cx="0" cy="0"/>
          <a:chOff x="0" y="0"/>
          <a:chExt cx="0" cy="0"/>
        </a:xfrm>
      </p:grpSpPr>
      <p:sp>
        <p:nvSpPr>
          <p:cNvPr id="120" name="Google Shape;120;g28d5fe938af_0_2183"/>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28d5fe938af_0_2183"/>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g28d5fe938af_0_2183"/>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g28d5fe938af_0_218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28d5fe938af_0_218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28d5fe938af_0_218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98399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6"/>
        <p:cNvGrpSpPr/>
        <p:nvPr/>
      </p:nvGrpSpPr>
      <p:grpSpPr>
        <a:xfrm>
          <a:off x="0" y="0"/>
          <a:ext cx="0" cy="0"/>
          <a:chOff x="0" y="0"/>
          <a:chExt cx="0" cy="0"/>
        </a:xfrm>
      </p:grpSpPr>
      <p:sp>
        <p:nvSpPr>
          <p:cNvPr id="127" name="Google Shape;127;g28d5fe938af_0_2190"/>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28d5fe938af_0_2190"/>
          <p:cNvSpPr txBox="1">
            <a:spLocks noGrp="1"/>
          </p:cNvSpPr>
          <p:nvPr>
            <p:ph type="body" idx="1"/>
          </p:nvPr>
        </p:nvSpPr>
        <p:spPr>
          <a:xfrm>
            <a:off x="629841" y="1681163"/>
            <a:ext cx="38685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g28d5fe938af_0_2190"/>
          <p:cNvSpPr txBox="1">
            <a:spLocks noGrp="1"/>
          </p:cNvSpPr>
          <p:nvPr>
            <p:ph type="body" idx="2"/>
          </p:nvPr>
        </p:nvSpPr>
        <p:spPr>
          <a:xfrm>
            <a:off x="629841" y="2505075"/>
            <a:ext cx="38685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g28d5fe938af_0_2190"/>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1" name="Google Shape;131;g28d5fe938af_0_2190"/>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g28d5fe938af_0_219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28d5fe938af_0_219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28d5fe938af_0_219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91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5"/>
        <p:cNvGrpSpPr/>
        <p:nvPr/>
      </p:nvGrpSpPr>
      <p:grpSpPr>
        <a:xfrm>
          <a:off x="0" y="0"/>
          <a:ext cx="0" cy="0"/>
          <a:chOff x="0" y="0"/>
          <a:chExt cx="0" cy="0"/>
        </a:xfrm>
      </p:grpSpPr>
      <p:sp>
        <p:nvSpPr>
          <p:cNvPr id="136" name="Google Shape;136;g28d5fe938af_0_2199"/>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28d5fe938af_0_2199"/>
          <p:cNvSpPr txBox="1">
            <a:spLocks noGrp="1"/>
          </p:cNvSpPr>
          <p:nvPr>
            <p:ph type="body" idx="1"/>
          </p:nvPr>
        </p:nvSpPr>
        <p:spPr>
          <a:xfrm>
            <a:off x="3887391" y="987425"/>
            <a:ext cx="46293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8" name="Google Shape;138;g28d5fe938af_0_2199"/>
          <p:cNvSpPr txBox="1">
            <a:spLocks noGrp="1"/>
          </p:cNvSpPr>
          <p:nvPr>
            <p:ph type="body" idx="2"/>
          </p:nvPr>
        </p:nvSpPr>
        <p:spPr>
          <a:xfrm>
            <a:off x="629841" y="2057400"/>
            <a:ext cx="29490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9" name="Google Shape;139;g28d5fe938af_0_219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28d5fe938af_0_219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28d5fe938af_0_219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280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
        <p:cNvGrpSpPr/>
        <p:nvPr/>
      </p:nvGrpSpPr>
      <p:grpSpPr>
        <a:xfrm>
          <a:off x="0" y="0"/>
          <a:ext cx="0" cy="0"/>
          <a:chOff x="0" y="0"/>
          <a:chExt cx="0" cy="0"/>
        </a:xfrm>
      </p:grpSpPr>
      <p:sp>
        <p:nvSpPr>
          <p:cNvPr id="18" name="Google Shape;18;p39"/>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3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1pPr>
            <a:lvl2pPr marL="0" marR="0" lvl="1"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2pPr>
            <a:lvl3pPr marL="0" marR="0" lvl="2"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3pPr>
            <a:lvl4pPr marL="0" marR="0" lvl="3"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4pPr>
            <a:lvl5pPr marL="0" marR="0" lvl="4"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5pPr>
            <a:lvl6pPr marL="0" marR="0" lvl="5"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6pPr>
            <a:lvl7pPr marL="0" marR="0" lvl="6"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7pPr>
            <a:lvl8pPr marL="0" marR="0" lvl="7"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8pPr>
            <a:lvl9pPr marL="0" marR="0" lvl="8"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4040273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2"/>
        <p:cNvGrpSpPr/>
        <p:nvPr/>
      </p:nvGrpSpPr>
      <p:grpSpPr>
        <a:xfrm>
          <a:off x="0" y="0"/>
          <a:ext cx="0" cy="0"/>
          <a:chOff x="0" y="0"/>
          <a:chExt cx="0" cy="0"/>
        </a:xfrm>
      </p:grpSpPr>
      <p:sp>
        <p:nvSpPr>
          <p:cNvPr id="143" name="Google Shape;143;g28d5fe938af_0_2206"/>
          <p:cNvSpPr txBox="1">
            <a:spLocks noGrp="1"/>
          </p:cNvSpPr>
          <p:nvPr>
            <p:ph type="title"/>
          </p:nvPr>
        </p:nvSpPr>
        <p:spPr>
          <a:xfrm>
            <a:off x="629841" y="457200"/>
            <a:ext cx="29490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g28d5fe938af_0_2206"/>
          <p:cNvSpPr>
            <a:spLocks noGrp="1"/>
          </p:cNvSpPr>
          <p:nvPr>
            <p:ph type="pic" idx="2"/>
          </p:nvPr>
        </p:nvSpPr>
        <p:spPr>
          <a:xfrm>
            <a:off x="3887391" y="987425"/>
            <a:ext cx="4629300" cy="4873500"/>
          </a:xfrm>
          <a:prstGeom prst="rect">
            <a:avLst/>
          </a:prstGeom>
          <a:noFill/>
          <a:ln>
            <a:noFill/>
          </a:ln>
        </p:spPr>
      </p:sp>
      <p:sp>
        <p:nvSpPr>
          <p:cNvPr id="145" name="Google Shape;145;g28d5fe938af_0_2206"/>
          <p:cNvSpPr txBox="1">
            <a:spLocks noGrp="1"/>
          </p:cNvSpPr>
          <p:nvPr>
            <p:ph type="body" idx="1"/>
          </p:nvPr>
        </p:nvSpPr>
        <p:spPr>
          <a:xfrm>
            <a:off x="629841" y="2057400"/>
            <a:ext cx="29490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g28d5fe938af_0_220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28d5fe938af_0_220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28d5fe938af_0_220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80476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9"/>
        <p:cNvGrpSpPr/>
        <p:nvPr/>
      </p:nvGrpSpPr>
      <p:grpSpPr>
        <a:xfrm>
          <a:off x="0" y="0"/>
          <a:ext cx="0" cy="0"/>
          <a:chOff x="0" y="0"/>
          <a:chExt cx="0" cy="0"/>
        </a:xfrm>
      </p:grpSpPr>
      <p:sp>
        <p:nvSpPr>
          <p:cNvPr id="150" name="Google Shape;150;g28d5fe938af_0_2213"/>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28d5fe938af_0_2213"/>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g28d5fe938af_0_221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28d5fe938af_0_221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28d5fe938af_0_221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97380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5"/>
        <p:cNvGrpSpPr/>
        <p:nvPr/>
      </p:nvGrpSpPr>
      <p:grpSpPr>
        <a:xfrm>
          <a:off x="0" y="0"/>
          <a:ext cx="0" cy="0"/>
          <a:chOff x="0" y="0"/>
          <a:chExt cx="0" cy="0"/>
        </a:xfrm>
      </p:grpSpPr>
      <p:sp>
        <p:nvSpPr>
          <p:cNvPr id="156" name="Google Shape;156;g28d5fe938af_0_2219"/>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28d5fe938af_0_2219"/>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g28d5fe938af_0_221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g28d5fe938af_0_221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g28d5fe938af_0_221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39820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7"/>
        <p:cNvGrpSpPr/>
        <p:nvPr/>
      </p:nvGrpSpPr>
      <p:grpSpPr>
        <a:xfrm>
          <a:off x="0" y="0"/>
          <a:ext cx="0" cy="0"/>
          <a:chOff x="0" y="0"/>
          <a:chExt cx="0" cy="0"/>
        </a:xfrm>
      </p:grpSpPr>
      <p:sp>
        <p:nvSpPr>
          <p:cNvPr id="168" name="Google Shape;168;g25b82b3e242_0_13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g25b82b3e242_0_1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0" name="Google Shape;170;g25b82b3e242_0_13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400"/>
            </a:lvl1pPr>
            <a:lvl2pPr marL="0" lvl="1" indent="0" algn="r" rtl="0">
              <a:lnSpc>
                <a:spcPct val="100000"/>
              </a:lnSpc>
              <a:spcBef>
                <a:spcPts val="0"/>
              </a:spcBef>
              <a:spcAft>
                <a:spcPts val="0"/>
              </a:spcAft>
              <a:buNone/>
              <a:defRPr sz="1400"/>
            </a:lvl2pPr>
            <a:lvl3pPr marL="0" lvl="2" indent="0" algn="r" rtl="0">
              <a:lnSpc>
                <a:spcPct val="100000"/>
              </a:lnSpc>
              <a:spcBef>
                <a:spcPts val="0"/>
              </a:spcBef>
              <a:spcAft>
                <a:spcPts val="0"/>
              </a:spcAft>
              <a:buNone/>
              <a:defRPr sz="1400"/>
            </a:lvl3pPr>
            <a:lvl4pPr marL="0" lvl="3" indent="0" algn="r" rtl="0">
              <a:lnSpc>
                <a:spcPct val="100000"/>
              </a:lnSpc>
              <a:spcBef>
                <a:spcPts val="0"/>
              </a:spcBef>
              <a:spcAft>
                <a:spcPts val="0"/>
              </a:spcAft>
              <a:buNone/>
              <a:defRPr sz="1400"/>
            </a:lvl4pPr>
            <a:lvl5pPr marL="0" lvl="4" indent="0" algn="r" rtl="0">
              <a:lnSpc>
                <a:spcPct val="100000"/>
              </a:lnSpc>
              <a:spcBef>
                <a:spcPts val="0"/>
              </a:spcBef>
              <a:spcAft>
                <a:spcPts val="0"/>
              </a:spcAft>
              <a:buNone/>
              <a:defRPr sz="1400"/>
            </a:lvl5pPr>
            <a:lvl6pPr marL="0" lvl="5" indent="0" algn="r" rtl="0">
              <a:lnSpc>
                <a:spcPct val="100000"/>
              </a:lnSpc>
              <a:spcBef>
                <a:spcPts val="0"/>
              </a:spcBef>
              <a:spcAft>
                <a:spcPts val="0"/>
              </a:spcAft>
              <a:buNone/>
              <a:defRPr sz="1400"/>
            </a:lvl6pPr>
            <a:lvl7pPr marL="0" lvl="6" indent="0" algn="r" rtl="0">
              <a:lnSpc>
                <a:spcPct val="100000"/>
              </a:lnSpc>
              <a:spcBef>
                <a:spcPts val="0"/>
              </a:spcBef>
              <a:spcAft>
                <a:spcPts val="0"/>
              </a:spcAft>
              <a:buNone/>
              <a:defRPr sz="1400"/>
            </a:lvl7pPr>
            <a:lvl8pPr marL="0" lvl="7" indent="0" algn="r" rtl="0">
              <a:lnSpc>
                <a:spcPct val="100000"/>
              </a:lnSpc>
              <a:spcBef>
                <a:spcPts val="0"/>
              </a:spcBef>
              <a:spcAft>
                <a:spcPts val="0"/>
              </a:spcAft>
              <a:buNone/>
              <a:defRPr sz="1400"/>
            </a:lvl8pPr>
            <a:lvl9pPr marL="0" lvl="8" indent="0" algn="r" rtl="0">
              <a:lnSpc>
                <a:spcPct val="100000"/>
              </a:lnSpc>
              <a:spcBef>
                <a:spcPts val="0"/>
              </a:spcBef>
              <a:spcAft>
                <a:spcPts val="0"/>
              </a:spcAft>
              <a:buNone/>
              <a:defRPr sz="1400"/>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7610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4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1pPr>
            <a:lvl2pPr marL="0" marR="0" lvl="1"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2pPr>
            <a:lvl3pPr marL="0" marR="0" lvl="2"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3pPr>
            <a:lvl4pPr marL="0" marR="0" lvl="3"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4pPr>
            <a:lvl5pPr marL="0" marR="0" lvl="4"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5pPr>
            <a:lvl6pPr marL="0" marR="0" lvl="5"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6pPr>
            <a:lvl7pPr marL="0" marR="0" lvl="6"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7pPr>
            <a:lvl8pPr marL="0" marR="0" lvl="7"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8pPr>
            <a:lvl9pPr marL="0" marR="0" lvl="8"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2563673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6"/>
        <p:cNvGrpSpPr/>
        <p:nvPr/>
      </p:nvGrpSpPr>
      <p:grpSpPr>
        <a:xfrm>
          <a:off x="0" y="0"/>
          <a:ext cx="0" cy="0"/>
          <a:chOff x="0" y="0"/>
          <a:chExt cx="0" cy="0"/>
        </a:xfrm>
      </p:grpSpPr>
      <p:sp>
        <p:nvSpPr>
          <p:cNvPr id="27" name="Google Shape;27;p41"/>
          <p:cNvSpPr txBox="1">
            <a:spLocks noGrp="1"/>
          </p:cNvSpPr>
          <p:nvPr>
            <p:ph type="title"/>
          </p:nvPr>
        </p:nvSpPr>
        <p:spPr>
          <a:xfrm rot="5400000">
            <a:off x="4705350" y="2343150"/>
            <a:ext cx="5562600" cy="1943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 name="Google Shape;28;p41"/>
          <p:cNvSpPr txBox="1">
            <a:spLocks noGrp="1"/>
          </p:cNvSpPr>
          <p:nvPr>
            <p:ph type="body" idx="1"/>
          </p:nvPr>
        </p:nvSpPr>
        <p:spPr>
          <a:xfrm rot="5400000">
            <a:off x="742950" y="476250"/>
            <a:ext cx="5562600" cy="5676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C9FFC9"/>
              </a:buClr>
              <a:buSzPts val="1800"/>
              <a:buChar char="•"/>
              <a:defRPr/>
            </a:lvl1pPr>
            <a:lvl2pPr marL="914400" lvl="1" indent="-342900" algn="l">
              <a:lnSpc>
                <a:spcPct val="100000"/>
              </a:lnSpc>
              <a:spcBef>
                <a:spcPts val="360"/>
              </a:spcBef>
              <a:spcAft>
                <a:spcPts val="0"/>
              </a:spcAft>
              <a:buClr>
                <a:srgbClr val="C9FFC9"/>
              </a:buClr>
              <a:buSzPts val="1800"/>
              <a:buChar char="–"/>
              <a:defRPr/>
            </a:lvl2pPr>
            <a:lvl3pPr marL="1371600" lvl="2" indent="-342900" algn="l">
              <a:lnSpc>
                <a:spcPct val="100000"/>
              </a:lnSpc>
              <a:spcBef>
                <a:spcPts val="360"/>
              </a:spcBef>
              <a:spcAft>
                <a:spcPts val="0"/>
              </a:spcAft>
              <a:buClr>
                <a:srgbClr val="C9FFC9"/>
              </a:buClr>
              <a:buSzPts val="1800"/>
              <a:buChar char="•"/>
              <a:defRPr/>
            </a:lvl3pPr>
            <a:lvl4pPr marL="1828800" lvl="3" indent="-342900" algn="l">
              <a:lnSpc>
                <a:spcPct val="100000"/>
              </a:lnSpc>
              <a:spcBef>
                <a:spcPts val="360"/>
              </a:spcBef>
              <a:spcAft>
                <a:spcPts val="0"/>
              </a:spcAft>
              <a:buClr>
                <a:srgbClr val="C9FFC9"/>
              </a:buClr>
              <a:buSzPts val="1800"/>
              <a:buChar char="–"/>
              <a:defRPr/>
            </a:lvl4pPr>
            <a:lvl5pPr marL="2286000" lvl="4" indent="-342900" algn="l">
              <a:lnSpc>
                <a:spcPct val="100000"/>
              </a:lnSpc>
              <a:spcBef>
                <a:spcPts val="360"/>
              </a:spcBef>
              <a:spcAft>
                <a:spcPts val="0"/>
              </a:spcAft>
              <a:buClr>
                <a:srgbClr val="C9FFC9"/>
              </a:buClr>
              <a:buSzPts val="1800"/>
              <a:buChar char="»"/>
              <a:defRPr/>
            </a:lvl5pPr>
            <a:lvl6pPr marL="2743200" lvl="5" indent="-342900" algn="l">
              <a:lnSpc>
                <a:spcPct val="100000"/>
              </a:lnSpc>
              <a:spcBef>
                <a:spcPts val="360"/>
              </a:spcBef>
              <a:spcAft>
                <a:spcPts val="0"/>
              </a:spcAft>
              <a:buClr>
                <a:srgbClr val="C9FFC9"/>
              </a:buClr>
              <a:buSzPts val="1800"/>
              <a:buChar char="»"/>
              <a:defRPr/>
            </a:lvl6pPr>
            <a:lvl7pPr marL="3200400" lvl="6" indent="-342900" algn="l">
              <a:lnSpc>
                <a:spcPct val="100000"/>
              </a:lnSpc>
              <a:spcBef>
                <a:spcPts val="360"/>
              </a:spcBef>
              <a:spcAft>
                <a:spcPts val="0"/>
              </a:spcAft>
              <a:buClr>
                <a:srgbClr val="C9FFC9"/>
              </a:buClr>
              <a:buSzPts val="1800"/>
              <a:buChar char="»"/>
              <a:defRPr/>
            </a:lvl7pPr>
            <a:lvl8pPr marL="3657600" lvl="7" indent="-342900" algn="l">
              <a:lnSpc>
                <a:spcPct val="100000"/>
              </a:lnSpc>
              <a:spcBef>
                <a:spcPts val="360"/>
              </a:spcBef>
              <a:spcAft>
                <a:spcPts val="0"/>
              </a:spcAft>
              <a:buClr>
                <a:srgbClr val="C9FFC9"/>
              </a:buClr>
              <a:buSzPts val="1800"/>
              <a:buChar char="»"/>
              <a:defRPr/>
            </a:lvl8pPr>
            <a:lvl9pPr marL="4114800" lvl="8" indent="-342900" algn="l">
              <a:lnSpc>
                <a:spcPct val="100000"/>
              </a:lnSpc>
              <a:spcBef>
                <a:spcPts val="360"/>
              </a:spcBef>
              <a:spcAft>
                <a:spcPts val="0"/>
              </a:spcAft>
              <a:buClr>
                <a:srgbClr val="C9FFC9"/>
              </a:buClr>
              <a:buSzPts val="1800"/>
              <a:buChar char="»"/>
              <a:defRPr/>
            </a:lvl9pPr>
          </a:lstStyle>
          <a:p>
            <a:endParaRPr/>
          </a:p>
        </p:txBody>
      </p:sp>
      <p:sp>
        <p:nvSpPr>
          <p:cNvPr id="29" name="Google Shape;29;p4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1pPr>
            <a:lvl2pPr marL="0" marR="0" lvl="1"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2pPr>
            <a:lvl3pPr marL="0" marR="0" lvl="2"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3pPr>
            <a:lvl4pPr marL="0" marR="0" lvl="3"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4pPr>
            <a:lvl5pPr marL="0" marR="0" lvl="4"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5pPr>
            <a:lvl6pPr marL="0" marR="0" lvl="5"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6pPr>
            <a:lvl7pPr marL="0" marR="0" lvl="6"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7pPr>
            <a:lvl8pPr marL="0" marR="0" lvl="7"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8pPr>
            <a:lvl9pPr marL="0" marR="0" lvl="8"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09851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2"/>
        <p:cNvGrpSpPr/>
        <p:nvPr/>
      </p:nvGrpSpPr>
      <p:grpSpPr>
        <a:xfrm>
          <a:off x="0" y="0"/>
          <a:ext cx="0" cy="0"/>
          <a:chOff x="0" y="0"/>
          <a:chExt cx="0" cy="0"/>
        </a:xfrm>
      </p:grpSpPr>
      <p:sp>
        <p:nvSpPr>
          <p:cNvPr id="33" name="Google Shape;33;p42"/>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42"/>
          <p:cNvSpPr txBox="1">
            <a:spLocks noGrp="1"/>
          </p:cNvSpPr>
          <p:nvPr>
            <p:ph type="body" idx="1"/>
          </p:nvPr>
        </p:nvSpPr>
        <p:spPr>
          <a:xfrm rot="5400000">
            <a:off x="2781300" y="419100"/>
            <a:ext cx="3581400" cy="7772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C9FFC9"/>
              </a:buClr>
              <a:buSzPts val="1800"/>
              <a:buChar char="•"/>
              <a:defRPr/>
            </a:lvl1pPr>
            <a:lvl2pPr marL="914400" lvl="1" indent="-342900" algn="l">
              <a:lnSpc>
                <a:spcPct val="100000"/>
              </a:lnSpc>
              <a:spcBef>
                <a:spcPts val="360"/>
              </a:spcBef>
              <a:spcAft>
                <a:spcPts val="0"/>
              </a:spcAft>
              <a:buClr>
                <a:srgbClr val="C9FFC9"/>
              </a:buClr>
              <a:buSzPts val="1800"/>
              <a:buChar char="–"/>
              <a:defRPr/>
            </a:lvl2pPr>
            <a:lvl3pPr marL="1371600" lvl="2" indent="-342900" algn="l">
              <a:lnSpc>
                <a:spcPct val="100000"/>
              </a:lnSpc>
              <a:spcBef>
                <a:spcPts val="360"/>
              </a:spcBef>
              <a:spcAft>
                <a:spcPts val="0"/>
              </a:spcAft>
              <a:buClr>
                <a:srgbClr val="C9FFC9"/>
              </a:buClr>
              <a:buSzPts val="1800"/>
              <a:buChar char="•"/>
              <a:defRPr/>
            </a:lvl3pPr>
            <a:lvl4pPr marL="1828800" lvl="3" indent="-342900" algn="l">
              <a:lnSpc>
                <a:spcPct val="100000"/>
              </a:lnSpc>
              <a:spcBef>
                <a:spcPts val="360"/>
              </a:spcBef>
              <a:spcAft>
                <a:spcPts val="0"/>
              </a:spcAft>
              <a:buClr>
                <a:srgbClr val="C9FFC9"/>
              </a:buClr>
              <a:buSzPts val="1800"/>
              <a:buChar char="–"/>
              <a:defRPr/>
            </a:lvl4pPr>
            <a:lvl5pPr marL="2286000" lvl="4" indent="-342900" algn="l">
              <a:lnSpc>
                <a:spcPct val="100000"/>
              </a:lnSpc>
              <a:spcBef>
                <a:spcPts val="360"/>
              </a:spcBef>
              <a:spcAft>
                <a:spcPts val="0"/>
              </a:spcAft>
              <a:buClr>
                <a:srgbClr val="C9FFC9"/>
              </a:buClr>
              <a:buSzPts val="1800"/>
              <a:buChar char="»"/>
              <a:defRPr/>
            </a:lvl5pPr>
            <a:lvl6pPr marL="2743200" lvl="5" indent="-342900" algn="l">
              <a:lnSpc>
                <a:spcPct val="100000"/>
              </a:lnSpc>
              <a:spcBef>
                <a:spcPts val="360"/>
              </a:spcBef>
              <a:spcAft>
                <a:spcPts val="0"/>
              </a:spcAft>
              <a:buClr>
                <a:srgbClr val="C9FFC9"/>
              </a:buClr>
              <a:buSzPts val="1800"/>
              <a:buChar char="»"/>
              <a:defRPr/>
            </a:lvl6pPr>
            <a:lvl7pPr marL="3200400" lvl="6" indent="-342900" algn="l">
              <a:lnSpc>
                <a:spcPct val="100000"/>
              </a:lnSpc>
              <a:spcBef>
                <a:spcPts val="360"/>
              </a:spcBef>
              <a:spcAft>
                <a:spcPts val="0"/>
              </a:spcAft>
              <a:buClr>
                <a:srgbClr val="C9FFC9"/>
              </a:buClr>
              <a:buSzPts val="1800"/>
              <a:buChar char="»"/>
              <a:defRPr/>
            </a:lvl7pPr>
            <a:lvl8pPr marL="3657600" lvl="7" indent="-342900" algn="l">
              <a:lnSpc>
                <a:spcPct val="100000"/>
              </a:lnSpc>
              <a:spcBef>
                <a:spcPts val="360"/>
              </a:spcBef>
              <a:spcAft>
                <a:spcPts val="0"/>
              </a:spcAft>
              <a:buClr>
                <a:srgbClr val="C9FFC9"/>
              </a:buClr>
              <a:buSzPts val="1800"/>
              <a:buChar char="»"/>
              <a:defRPr/>
            </a:lvl8pPr>
            <a:lvl9pPr marL="4114800" lvl="8" indent="-342900" algn="l">
              <a:lnSpc>
                <a:spcPct val="100000"/>
              </a:lnSpc>
              <a:spcBef>
                <a:spcPts val="360"/>
              </a:spcBef>
              <a:spcAft>
                <a:spcPts val="0"/>
              </a:spcAft>
              <a:buClr>
                <a:srgbClr val="C9FFC9"/>
              </a:buClr>
              <a:buSzPts val="1800"/>
              <a:buChar char="»"/>
              <a:defRPr/>
            </a:lvl9pPr>
          </a:lstStyle>
          <a:p>
            <a:endParaRPr/>
          </a:p>
        </p:txBody>
      </p:sp>
      <p:sp>
        <p:nvSpPr>
          <p:cNvPr id="35" name="Google Shape;35;p4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1pPr>
            <a:lvl2pPr marL="0" marR="0" lvl="1"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2pPr>
            <a:lvl3pPr marL="0" marR="0" lvl="2"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3pPr>
            <a:lvl4pPr marL="0" marR="0" lvl="3"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4pPr>
            <a:lvl5pPr marL="0" marR="0" lvl="4"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5pPr>
            <a:lvl6pPr marL="0" marR="0" lvl="5"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6pPr>
            <a:lvl7pPr marL="0" marR="0" lvl="6"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7pPr>
            <a:lvl8pPr marL="0" marR="0" lvl="7"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8pPr>
            <a:lvl9pPr marL="0" marR="0" lvl="8"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14447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8"/>
        <p:cNvGrpSpPr/>
        <p:nvPr/>
      </p:nvGrpSpPr>
      <p:grpSpPr>
        <a:xfrm>
          <a:off x="0" y="0"/>
          <a:ext cx="0" cy="0"/>
          <a:chOff x="0" y="0"/>
          <a:chExt cx="0" cy="0"/>
        </a:xfrm>
      </p:grpSpPr>
      <p:sp>
        <p:nvSpPr>
          <p:cNvPr id="39" name="Google Shape;39;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43"/>
          <p:cNvSpPr>
            <a:spLocks noGrp="1"/>
          </p:cNvSpPr>
          <p:nvPr>
            <p:ph type="pic" idx="2"/>
          </p:nvPr>
        </p:nvSpPr>
        <p:spPr>
          <a:xfrm>
            <a:off x="1792288" y="612775"/>
            <a:ext cx="5486400" cy="4114800"/>
          </a:xfrm>
          <a:prstGeom prst="rect">
            <a:avLst/>
          </a:prstGeom>
          <a:noFill/>
          <a:ln>
            <a:noFill/>
          </a:ln>
        </p:spPr>
      </p:sp>
      <p:sp>
        <p:nvSpPr>
          <p:cNvPr id="41" name="Google Shape;41;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C9FFC9"/>
              </a:buClr>
              <a:buSzPts val="1400"/>
              <a:buFont typeface="Arial"/>
              <a:buNone/>
              <a:defRPr sz="1400"/>
            </a:lvl1pPr>
            <a:lvl2pPr marL="914400" lvl="1" indent="-228600" algn="l">
              <a:lnSpc>
                <a:spcPct val="100000"/>
              </a:lnSpc>
              <a:spcBef>
                <a:spcPts val="240"/>
              </a:spcBef>
              <a:spcAft>
                <a:spcPts val="0"/>
              </a:spcAft>
              <a:buClr>
                <a:srgbClr val="C9FFC9"/>
              </a:buClr>
              <a:buSzPts val="1200"/>
              <a:buFont typeface="Arial"/>
              <a:buNone/>
              <a:defRPr sz="1200"/>
            </a:lvl2pPr>
            <a:lvl3pPr marL="1371600" lvl="2" indent="-228600" algn="l">
              <a:lnSpc>
                <a:spcPct val="100000"/>
              </a:lnSpc>
              <a:spcBef>
                <a:spcPts val="200"/>
              </a:spcBef>
              <a:spcAft>
                <a:spcPts val="0"/>
              </a:spcAft>
              <a:buClr>
                <a:srgbClr val="C9FFC9"/>
              </a:buClr>
              <a:buSzPts val="1000"/>
              <a:buFont typeface="Arial"/>
              <a:buNone/>
              <a:defRPr sz="1000"/>
            </a:lvl3pPr>
            <a:lvl4pPr marL="1828800" lvl="3" indent="-228600" algn="l">
              <a:lnSpc>
                <a:spcPct val="100000"/>
              </a:lnSpc>
              <a:spcBef>
                <a:spcPts val="180"/>
              </a:spcBef>
              <a:spcAft>
                <a:spcPts val="0"/>
              </a:spcAft>
              <a:buClr>
                <a:srgbClr val="C9FFC9"/>
              </a:buClr>
              <a:buSzPts val="900"/>
              <a:buFont typeface="Arial"/>
              <a:buNone/>
              <a:defRPr sz="900"/>
            </a:lvl4pPr>
            <a:lvl5pPr marL="2286000" lvl="4" indent="-228600" algn="l">
              <a:lnSpc>
                <a:spcPct val="100000"/>
              </a:lnSpc>
              <a:spcBef>
                <a:spcPts val="180"/>
              </a:spcBef>
              <a:spcAft>
                <a:spcPts val="0"/>
              </a:spcAft>
              <a:buClr>
                <a:srgbClr val="C9FFC9"/>
              </a:buClr>
              <a:buSzPts val="900"/>
              <a:buFont typeface="Arial"/>
              <a:buNone/>
              <a:defRPr sz="900"/>
            </a:lvl5pPr>
            <a:lvl6pPr marL="2743200" lvl="5" indent="-228600" algn="l">
              <a:lnSpc>
                <a:spcPct val="100000"/>
              </a:lnSpc>
              <a:spcBef>
                <a:spcPts val="180"/>
              </a:spcBef>
              <a:spcAft>
                <a:spcPts val="0"/>
              </a:spcAft>
              <a:buClr>
                <a:srgbClr val="C9FFC9"/>
              </a:buClr>
              <a:buSzPts val="900"/>
              <a:buFont typeface="Arial"/>
              <a:buNone/>
              <a:defRPr sz="900"/>
            </a:lvl6pPr>
            <a:lvl7pPr marL="3200400" lvl="6" indent="-228600" algn="l">
              <a:lnSpc>
                <a:spcPct val="100000"/>
              </a:lnSpc>
              <a:spcBef>
                <a:spcPts val="180"/>
              </a:spcBef>
              <a:spcAft>
                <a:spcPts val="0"/>
              </a:spcAft>
              <a:buClr>
                <a:srgbClr val="C9FFC9"/>
              </a:buClr>
              <a:buSzPts val="900"/>
              <a:buFont typeface="Arial"/>
              <a:buNone/>
              <a:defRPr sz="900"/>
            </a:lvl7pPr>
            <a:lvl8pPr marL="3657600" lvl="7" indent="-228600" algn="l">
              <a:lnSpc>
                <a:spcPct val="100000"/>
              </a:lnSpc>
              <a:spcBef>
                <a:spcPts val="180"/>
              </a:spcBef>
              <a:spcAft>
                <a:spcPts val="0"/>
              </a:spcAft>
              <a:buClr>
                <a:srgbClr val="C9FFC9"/>
              </a:buClr>
              <a:buSzPts val="900"/>
              <a:buFont typeface="Arial"/>
              <a:buNone/>
              <a:defRPr sz="900"/>
            </a:lvl8pPr>
            <a:lvl9pPr marL="4114800" lvl="8" indent="-228600" algn="l">
              <a:lnSpc>
                <a:spcPct val="100000"/>
              </a:lnSpc>
              <a:spcBef>
                <a:spcPts val="180"/>
              </a:spcBef>
              <a:spcAft>
                <a:spcPts val="0"/>
              </a:spcAft>
              <a:buClr>
                <a:srgbClr val="C9FFC9"/>
              </a:buClr>
              <a:buSzPts val="900"/>
              <a:buFont typeface="Arial"/>
              <a:buNone/>
              <a:defRPr sz="900"/>
            </a:lvl9pPr>
          </a:lstStyle>
          <a:p>
            <a:endParaRPr/>
          </a:p>
        </p:txBody>
      </p:sp>
      <p:sp>
        <p:nvSpPr>
          <p:cNvPr id="42" name="Google Shape;42;p4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1pPr>
            <a:lvl2pPr marL="0" marR="0" lvl="1"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2pPr>
            <a:lvl3pPr marL="0" marR="0" lvl="2"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3pPr>
            <a:lvl4pPr marL="0" marR="0" lvl="3"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4pPr>
            <a:lvl5pPr marL="0" marR="0" lvl="4"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5pPr>
            <a:lvl6pPr marL="0" marR="0" lvl="5"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6pPr>
            <a:lvl7pPr marL="0" marR="0" lvl="6"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7pPr>
            <a:lvl8pPr marL="0" marR="0" lvl="7"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8pPr>
            <a:lvl9pPr marL="0" marR="0" lvl="8"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3337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5"/>
        <p:cNvGrpSpPr/>
        <p:nvPr/>
      </p:nvGrpSpPr>
      <p:grpSpPr>
        <a:xfrm>
          <a:off x="0" y="0"/>
          <a:ext cx="0" cy="0"/>
          <a:chOff x="0" y="0"/>
          <a:chExt cx="0" cy="0"/>
        </a:xfrm>
      </p:grpSpPr>
      <p:sp>
        <p:nvSpPr>
          <p:cNvPr id="46" name="Google Shape;46;p4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7" name="Google Shape;47;p4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C9FFC9"/>
              </a:buClr>
              <a:buSzPts val="3200"/>
              <a:buFont typeface="Arial"/>
              <a:buChar char="•"/>
              <a:defRPr sz="3200"/>
            </a:lvl1pPr>
            <a:lvl2pPr marL="914400" lvl="1" indent="-406400" algn="l">
              <a:lnSpc>
                <a:spcPct val="100000"/>
              </a:lnSpc>
              <a:spcBef>
                <a:spcPts val="560"/>
              </a:spcBef>
              <a:spcAft>
                <a:spcPts val="0"/>
              </a:spcAft>
              <a:buClr>
                <a:srgbClr val="C9FFC9"/>
              </a:buClr>
              <a:buSzPts val="2800"/>
              <a:buFont typeface="Arial"/>
              <a:buChar char="–"/>
              <a:defRPr sz="2800"/>
            </a:lvl2pPr>
            <a:lvl3pPr marL="1371600" lvl="2" indent="-381000" algn="l">
              <a:lnSpc>
                <a:spcPct val="100000"/>
              </a:lnSpc>
              <a:spcBef>
                <a:spcPts val="480"/>
              </a:spcBef>
              <a:spcAft>
                <a:spcPts val="0"/>
              </a:spcAft>
              <a:buClr>
                <a:srgbClr val="C9FFC9"/>
              </a:buClr>
              <a:buSzPts val="2400"/>
              <a:buFont typeface="Arial"/>
              <a:buChar char="•"/>
              <a:defRPr sz="2400"/>
            </a:lvl3pPr>
            <a:lvl4pPr marL="1828800" lvl="3" indent="-355600" algn="l">
              <a:lnSpc>
                <a:spcPct val="100000"/>
              </a:lnSpc>
              <a:spcBef>
                <a:spcPts val="400"/>
              </a:spcBef>
              <a:spcAft>
                <a:spcPts val="0"/>
              </a:spcAft>
              <a:buClr>
                <a:srgbClr val="C9FFC9"/>
              </a:buClr>
              <a:buSzPts val="2000"/>
              <a:buFont typeface="Arial"/>
              <a:buChar char="–"/>
              <a:defRPr sz="2000"/>
            </a:lvl4pPr>
            <a:lvl5pPr marL="2286000" lvl="4" indent="-355600" algn="l">
              <a:lnSpc>
                <a:spcPct val="100000"/>
              </a:lnSpc>
              <a:spcBef>
                <a:spcPts val="400"/>
              </a:spcBef>
              <a:spcAft>
                <a:spcPts val="0"/>
              </a:spcAft>
              <a:buClr>
                <a:srgbClr val="C9FFC9"/>
              </a:buClr>
              <a:buSzPts val="2000"/>
              <a:buFont typeface="Arial"/>
              <a:buChar char="»"/>
              <a:defRPr sz="2000"/>
            </a:lvl5pPr>
            <a:lvl6pPr marL="2743200" lvl="5" indent="-355600" algn="l">
              <a:lnSpc>
                <a:spcPct val="100000"/>
              </a:lnSpc>
              <a:spcBef>
                <a:spcPts val="400"/>
              </a:spcBef>
              <a:spcAft>
                <a:spcPts val="0"/>
              </a:spcAft>
              <a:buClr>
                <a:srgbClr val="C9FFC9"/>
              </a:buClr>
              <a:buSzPts val="2000"/>
              <a:buFont typeface="Arial"/>
              <a:buChar char="»"/>
              <a:defRPr sz="2000"/>
            </a:lvl6pPr>
            <a:lvl7pPr marL="3200400" lvl="6" indent="-355600" algn="l">
              <a:lnSpc>
                <a:spcPct val="100000"/>
              </a:lnSpc>
              <a:spcBef>
                <a:spcPts val="400"/>
              </a:spcBef>
              <a:spcAft>
                <a:spcPts val="0"/>
              </a:spcAft>
              <a:buClr>
                <a:srgbClr val="C9FFC9"/>
              </a:buClr>
              <a:buSzPts val="2000"/>
              <a:buFont typeface="Arial"/>
              <a:buChar char="»"/>
              <a:defRPr sz="2000"/>
            </a:lvl7pPr>
            <a:lvl8pPr marL="3657600" lvl="7" indent="-355600" algn="l">
              <a:lnSpc>
                <a:spcPct val="100000"/>
              </a:lnSpc>
              <a:spcBef>
                <a:spcPts val="400"/>
              </a:spcBef>
              <a:spcAft>
                <a:spcPts val="0"/>
              </a:spcAft>
              <a:buClr>
                <a:srgbClr val="C9FFC9"/>
              </a:buClr>
              <a:buSzPts val="2000"/>
              <a:buFont typeface="Arial"/>
              <a:buChar char="»"/>
              <a:defRPr sz="2000"/>
            </a:lvl8pPr>
            <a:lvl9pPr marL="4114800" lvl="8" indent="-355600" algn="l">
              <a:lnSpc>
                <a:spcPct val="100000"/>
              </a:lnSpc>
              <a:spcBef>
                <a:spcPts val="400"/>
              </a:spcBef>
              <a:spcAft>
                <a:spcPts val="0"/>
              </a:spcAft>
              <a:buClr>
                <a:srgbClr val="C9FFC9"/>
              </a:buClr>
              <a:buSzPts val="2000"/>
              <a:buFont typeface="Arial"/>
              <a:buChar char="»"/>
              <a:defRPr sz="2000"/>
            </a:lvl9pPr>
          </a:lstStyle>
          <a:p>
            <a:endParaRPr/>
          </a:p>
        </p:txBody>
      </p:sp>
      <p:sp>
        <p:nvSpPr>
          <p:cNvPr id="48" name="Google Shape;48;p4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C9FFC9"/>
              </a:buClr>
              <a:buSzPts val="1400"/>
              <a:buFont typeface="Arial"/>
              <a:buNone/>
              <a:defRPr sz="1400"/>
            </a:lvl1pPr>
            <a:lvl2pPr marL="914400" lvl="1" indent="-228600" algn="l">
              <a:lnSpc>
                <a:spcPct val="100000"/>
              </a:lnSpc>
              <a:spcBef>
                <a:spcPts val="240"/>
              </a:spcBef>
              <a:spcAft>
                <a:spcPts val="0"/>
              </a:spcAft>
              <a:buClr>
                <a:srgbClr val="C9FFC9"/>
              </a:buClr>
              <a:buSzPts val="1200"/>
              <a:buFont typeface="Arial"/>
              <a:buNone/>
              <a:defRPr sz="1200"/>
            </a:lvl2pPr>
            <a:lvl3pPr marL="1371600" lvl="2" indent="-228600" algn="l">
              <a:lnSpc>
                <a:spcPct val="100000"/>
              </a:lnSpc>
              <a:spcBef>
                <a:spcPts val="200"/>
              </a:spcBef>
              <a:spcAft>
                <a:spcPts val="0"/>
              </a:spcAft>
              <a:buClr>
                <a:srgbClr val="C9FFC9"/>
              </a:buClr>
              <a:buSzPts val="1000"/>
              <a:buFont typeface="Arial"/>
              <a:buNone/>
              <a:defRPr sz="1000"/>
            </a:lvl3pPr>
            <a:lvl4pPr marL="1828800" lvl="3" indent="-228600" algn="l">
              <a:lnSpc>
                <a:spcPct val="100000"/>
              </a:lnSpc>
              <a:spcBef>
                <a:spcPts val="180"/>
              </a:spcBef>
              <a:spcAft>
                <a:spcPts val="0"/>
              </a:spcAft>
              <a:buClr>
                <a:srgbClr val="C9FFC9"/>
              </a:buClr>
              <a:buSzPts val="900"/>
              <a:buFont typeface="Arial"/>
              <a:buNone/>
              <a:defRPr sz="900"/>
            </a:lvl4pPr>
            <a:lvl5pPr marL="2286000" lvl="4" indent="-228600" algn="l">
              <a:lnSpc>
                <a:spcPct val="100000"/>
              </a:lnSpc>
              <a:spcBef>
                <a:spcPts val="180"/>
              </a:spcBef>
              <a:spcAft>
                <a:spcPts val="0"/>
              </a:spcAft>
              <a:buClr>
                <a:srgbClr val="C9FFC9"/>
              </a:buClr>
              <a:buSzPts val="900"/>
              <a:buFont typeface="Arial"/>
              <a:buNone/>
              <a:defRPr sz="900"/>
            </a:lvl5pPr>
            <a:lvl6pPr marL="2743200" lvl="5" indent="-228600" algn="l">
              <a:lnSpc>
                <a:spcPct val="100000"/>
              </a:lnSpc>
              <a:spcBef>
                <a:spcPts val="180"/>
              </a:spcBef>
              <a:spcAft>
                <a:spcPts val="0"/>
              </a:spcAft>
              <a:buClr>
                <a:srgbClr val="C9FFC9"/>
              </a:buClr>
              <a:buSzPts val="900"/>
              <a:buFont typeface="Arial"/>
              <a:buNone/>
              <a:defRPr sz="900"/>
            </a:lvl6pPr>
            <a:lvl7pPr marL="3200400" lvl="6" indent="-228600" algn="l">
              <a:lnSpc>
                <a:spcPct val="100000"/>
              </a:lnSpc>
              <a:spcBef>
                <a:spcPts val="180"/>
              </a:spcBef>
              <a:spcAft>
                <a:spcPts val="0"/>
              </a:spcAft>
              <a:buClr>
                <a:srgbClr val="C9FFC9"/>
              </a:buClr>
              <a:buSzPts val="900"/>
              <a:buFont typeface="Arial"/>
              <a:buNone/>
              <a:defRPr sz="900"/>
            </a:lvl7pPr>
            <a:lvl8pPr marL="3657600" lvl="7" indent="-228600" algn="l">
              <a:lnSpc>
                <a:spcPct val="100000"/>
              </a:lnSpc>
              <a:spcBef>
                <a:spcPts val="180"/>
              </a:spcBef>
              <a:spcAft>
                <a:spcPts val="0"/>
              </a:spcAft>
              <a:buClr>
                <a:srgbClr val="C9FFC9"/>
              </a:buClr>
              <a:buSzPts val="900"/>
              <a:buFont typeface="Arial"/>
              <a:buNone/>
              <a:defRPr sz="900"/>
            </a:lvl8pPr>
            <a:lvl9pPr marL="4114800" lvl="8" indent="-228600" algn="l">
              <a:lnSpc>
                <a:spcPct val="100000"/>
              </a:lnSpc>
              <a:spcBef>
                <a:spcPts val="180"/>
              </a:spcBef>
              <a:spcAft>
                <a:spcPts val="0"/>
              </a:spcAft>
              <a:buClr>
                <a:srgbClr val="C9FFC9"/>
              </a:buClr>
              <a:buSzPts val="900"/>
              <a:buFont typeface="Arial"/>
              <a:buNone/>
              <a:defRPr sz="900"/>
            </a:lvl9pPr>
          </a:lstStyle>
          <a:p>
            <a:endParaRPr/>
          </a:p>
        </p:txBody>
      </p:sp>
      <p:sp>
        <p:nvSpPr>
          <p:cNvPr id="49" name="Google Shape;49;p4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1pPr>
            <a:lvl2pPr marL="0" marR="0" lvl="1"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2pPr>
            <a:lvl3pPr marL="0" marR="0" lvl="2"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3pPr>
            <a:lvl4pPr marL="0" marR="0" lvl="3"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4pPr>
            <a:lvl5pPr marL="0" marR="0" lvl="4"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5pPr>
            <a:lvl6pPr marL="0" marR="0" lvl="5"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6pPr>
            <a:lvl7pPr marL="0" marR="0" lvl="6"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7pPr>
            <a:lvl8pPr marL="0" marR="0" lvl="7"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8pPr>
            <a:lvl9pPr marL="0" marR="0" lvl="8"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899283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2"/>
        <p:cNvGrpSpPr/>
        <p:nvPr/>
      </p:nvGrpSpPr>
      <p:grpSpPr>
        <a:xfrm>
          <a:off x="0" y="0"/>
          <a:ext cx="0" cy="0"/>
          <a:chOff x="0" y="0"/>
          <a:chExt cx="0" cy="0"/>
        </a:xfrm>
      </p:grpSpPr>
      <p:sp>
        <p:nvSpPr>
          <p:cNvPr id="53" name="Google Shape;53;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4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C9FFC9"/>
              </a:buClr>
              <a:buSzPts val="2400"/>
              <a:buFont typeface="Arial"/>
              <a:buNone/>
              <a:defRPr sz="2400" b="1"/>
            </a:lvl1pPr>
            <a:lvl2pPr marL="914400" lvl="1" indent="-228600" algn="l">
              <a:lnSpc>
                <a:spcPct val="100000"/>
              </a:lnSpc>
              <a:spcBef>
                <a:spcPts val="400"/>
              </a:spcBef>
              <a:spcAft>
                <a:spcPts val="0"/>
              </a:spcAft>
              <a:buClr>
                <a:srgbClr val="C9FFC9"/>
              </a:buClr>
              <a:buSzPts val="2000"/>
              <a:buFont typeface="Arial"/>
              <a:buNone/>
              <a:defRPr sz="2000" b="1"/>
            </a:lvl2pPr>
            <a:lvl3pPr marL="1371600" lvl="2" indent="-228600" algn="l">
              <a:lnSpc>
                <a:spcPct val="100000"/>
              </a:lnSpc>
              <a:spcBef>
                <a:spcPts val="360"/>
              </a:spcBef>
              <a:spcAft>
                <a:spcPts val="0"/>
              </a:spcAft>
              <a:buClr>
                <a:srgbClr val="C9FFC9"/>
              </a:buClr>
              <a:buSzPts val="1800"/>
              <a:buFont typeface="Arial"/>
              <a:buNone/>
              <a:defRPr sz="1800" b="1"/>
            </a:lvl3pPr>
            <a:lvl4pPr marL="1828800" lvl="3" indent="-228600" algn="l">
              <a:lnSpc>
                <a:spcPct val="100000"/>
              </a:lnSpc>
              <a:spcBef>
                <a:spcPts val="320"/>
              </a:spcBef>
              <a:spcAft>
                <a:spcPts val="0"/>
              </a:spcAft>
              <a:buClr>
                <a:srgbClr val="C9FFC9"/>
              </a:buClr>
              <a:buSzPts val="1600"/>
              <a:buFont typeface="Arial"/>
              <a:buNone/>
              <a:defRPr sz="1600" b="1"/>
            </a:lvl4pPr>
            <a:lvl5pPr marL="2286000" lvl="4" indent="-228600" algn="l">
              <a:lnSpc>
                <a:spcPct val="100000"/>
              </a:lnSpc>
              <a:spcBef>
                <a:spcPts val="320"/>
              </a:spcBef>
              <a:spcAft>
                <a:spcPts val="0"/>
              </a:spcAft>
              <a:buClr>
                <a:srgbClr val="C9FFC9"/>
              </a:buClr>
              <a:buSzPts val="1600"/>
              <a:buFont typeface="Arial"/>
              <a:buNone/>
              <a:defRPr sz="1600" b="1"/>
            </a:lvl5pPr>
            <a:lvl6pPr marL="2743200" lvl="5" indent="-228600" algn="l">
              <a:lnSpc>
                <a:spcPct val="100000"/>
              </a:lnSpc>
              <a:spcBef>
                <a:spcPts val="320"/>
              </a:spcBef>
              <a:spcAft>
                <a:spcPts val="0"/>
              </a:spcAft>
              <a:buClr>
                <a:srgbClr val="C9FFC9"/>
              </a:buClr>
              <a:buSzPts val="1600"/>
              <a:buFont typeface="Arial"/>
              <a:buNone/>
              <a:defRPr sz="1600" b="1"/>
            </a:lvl6pPr>
            <a:lvl7pPr marL="3200400" lvl="6" indent="-228600" algn="l">
              <a:lnSpc>
                <a:spcPct val="100000"/>
              </a:lnSpc>
              <a:spcBef>
                <a:spcPts val="320"/>
              </a:spcBef>
              <a:spcAft>
                <a:spcPts val="0"/>
              </a:spcAft>
              <a:buClr>
                <a:srgbClr val="C9FFC9"/>
              </a:buClr>
              <a:buSzPts val="1600"/>
              <a:buFont typeface="Arial"/>
              <a:buNone/>
              <a:defRPr sz="1600" b="1"/>
            </a:lvl7pPr>
            <a:lvl8pPr marL="3657600" lvl="7" indent="-228600" algn="l">
              <a:lnSpc>
                <a:spcPct val="100000"/>
              </a:lnSpc>
              <a:spcBef>
                <a:spcPts val="320"/>
              </a:spcBef>
              <a:spcAft>
                <a:spcPts val="0"/>
              </a:spcAft>
              <a:buClr>
                <a:srgbClr val="C9FFC9"/>
              </a:buClr>
              <a:buSzPts val="1600"/>
              <a:buFont typeface="Arial"/>
              <a:buNone/>
              <a:defRPr sz="1600" b="1"/>
            </a:lvl8pPr>
            <a:lvl9pPr marL="4114800" lvl="8" indent="-228600" algn="l">
              <a:lnSpc>
                <a:spcPct val="100000"/>
              </a:lnSpc>
              <a:spcBef>
                <a:spcPts val="320"/>
              </a:spcBef>
              <a:spcAft>
                <a:spcPts val="0"/>
              </a:spcAft>
              <a:buClr>
                <a:srgbClr val="C9FFC9"/>
              </a:buClr>
              <a:buSzPts val="1600"/>
              <a:buFont typeface="Arial"/>
              <a:buNone/>
              <a:defRPr sz="1600" b="1"/>
            </a:lvl9pPr>
          </a:lstStyle>
          <a:p>
            <a:endParaRPr/>
          </a:p>
        </p:txBody>
      </p:sp>
      <p:sp>
        <p:nvSpPr>
          <p:cNvPr id="55" name="Google Shape;55;p4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C9FFC9"/>
              </a:buClr>
              <a:buSzPts val="2400"/>
              <a:buFont typeface="Arial"/>
              <a:buChar char="•"/>
              <a:defRPr sz="2400"/>
            </a:lvl1pPr>
            <a:lvl2pPr marL="914400" lvl="1" indent="-355600" algn="l">
              <a:lnSpc>
                <a:spcPct val="100000"/>
              </a:lnSpc>
              <a:spcBef>
                <a:spcPts val="400"/>
              </a:spcBef>
              <a:spcAft>
                <a:spcPts val="0"/>
              </a:spcAft>
              <a:buClr>
                <a:srgbClr val="C9FFC9"/>
              </a:buClr>
              <a:buSzPts val="2000"/>
              <a:buFont typeface="Arial"/>
              <a:buChar char="–"/>
              <a:defRPr sz="2000"/>
            </a:lvl2pPr>
            <a:lvl3pPr marL="1371600" lvl="2" indent="-342900" algn="l">
              <a:lnSpc>
                <a:spcPct val="100000"/>
              </a:lnSpc>
              <a:spcBef>
                <a:spcPts val="360"/>
              </a:spcBef>
              <a:spcAft>
                <a:spcPts val="0"/>
              </a:spcAft>
              <a:buClr>
                <a:srgbClr val="C9FFC9"/>
              </a:buClr>
              <a:buSzPts val="1800"/>
              <a:buFont typeface="Arial"/>
              <a:buChar char="•"/>
              <a:defRPr sz="1800"/>
            </a:lvl3pPr>
            <a:lvl4pPr marL="1828800" lvl="3" indent="-330200" algn="l">
              <a:lnSpc>
                <a:spcPct val="100000"/>
              </a:lnSpc>
              <a:spcBef>
                <a:spcPts val="320"/>
              </a:spcBef>
              <a:spcAft>
                <a:spcPts val="0"/>
              </a:spcAft>
              <a:buClr>
                <a:srgbClr val="C9FFC9"/>
              </a:buClr>
              <a:buSzPts val="1600"/>
              <a:buFont typeface="Arial"/>
              <a:buChar char="–"/>
              <a:defRPr sz="1600"/>
            </a:lvl4pPr>
            <a:lvl5pPr marL="2286000" lvl="4" indent="-330200" algn="l">
              <a:lnSpc>
                <a:spcPct val="100000"/>
              </a:lnSpc>
              <a:spcBef>
                <a:spcPts val="320"/>
              </a:spcBef>
              <a:spcAft>
                <a:spcPts val="0"/>
              </a:spcAft>
              <a:buClr>
                <a:srgbClr val="C9FFC9"/>
              </a:buClr>
              <a:buSzPts val="1600"/>
              <a:buFont typeface="Arial"/>
              <a:buChar char="»"/>
              <a:defRPr sz="1600"/>
            </a:lvl5pPr>
            <a:lvl6pPr marL="2743200" lvl="5" indent="-330200" algn="l">
              <a:lnSpc>
                <a:spcPct val="100000"/>
              </a:lnSpc>
              <a:spcBef>
                <a:spcPts val="320"/>
              </a:spcBef>
              <a:spcAft>
                <a:spcPts val="0"/>
              </a:spcAft>
              <a:buClr>
                <a:srgbClr val="C9FFC9"/>
              </a:buClr>
              <a:buSzPts val="1600"/>
              <a:buFont typeface="Arial"/>
              <a:buChar char="»"/>
              <a:defRPr sz="1600"/>
            </a:lvl6pPr>
            <a:lvl7pPr marL="3200400" lvl="6" indent="-330200" algn="l">
              <a:lnSpc>
                <a:spcPct val="100000"/>
              </a:lnSpc>
              <a:spcBef>
                <a:spcPts val="320"/>
              </a:spcBef>
              <a:spcAft>
                <a:spcPts val="0"/>
              </a:spcAft>
              <a:buClr>
                <a:srgbClr val="C9FFC9"/>
              </a:buClr>
              <a:buSzPts val="1600"/>
              <a:buFont typeface="Arial"/>
              <a:buChar char="»"/>
              <a:defRPr sz="1600"/>
            </a:lvl7pPr>
            <a:lvl8pPr marL="3657600" lvl="7" indent="-330200" algn="l">
              <a:lnSpc>
                <a:spcPct val="100000"/>
              </a:lnSpc>
              <a:spcBef>
                <a:spcPts val="320"/>
              </a:spcBef>
              <a:spcAft>
                <a:spcPts val="0"/>
              </a:spcAft>
              <a:buClr>
                <a:srgbClr val="C9FFC9"/>
              </a:buClr>
              <a:buSzPts val="1600"/>
              <a:buFont typeface="Arial"/>
              <a:buChar char="»"/>
              <a:defRPr sz="1600"/>
            </a:lvl8pPr>
            <a:lvl9pPr marL="4114800" lvl="8" indent="-330200" algn="l">
              <a:lnSpc>
                <a:spcPct val="100000"/>
              </a:lnSpc>
              <a:spcBef>
                <a:spcPts val="320"/>
              </a:spcBef>
              <a:spcAft>
                <a:spcPts val="0"/>
              </a:spcAft>
              <a:buClr>
                <a:srgbClr val="C9FFC9"/>
              </a:buClr>
              <a:buSzPts val="1600"/>
              <a:buFont typeface="Arial"/>
              <a:buChar char="»"/>
              <a:defRPr sz="1600"/>
            </a:lvl9pPr>
          </a:lstStyle>
          <a:p>
            <a:endParaRPr/>
          </a:p>
        </p:txBody>
      </p:sp>
      <p:sp>
        <p:nvSpPr>
          <p:cNvPr id="56" name="Google Shape;56;p4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C9FFC9"/>
              </a:buClr>
              <a:buSzPts val="2400"/>
              <a:buFont typeface="Arial"/>
              <a:buNone/>
              <a:defRPr sz="2400" b="1"/>
            </a:lvl1pPr>
            <a:lvl2pPr marL="914400" lvl="1" indent="-228600" algn="l">
              <a:lnSpc>
                <a:spcPct val="100000"/>
              </a:lnSpc>
              <a:spcBef>
                <a:spcPts val="400"/>
              </a:spcBef>
              <a:spcAft>
                <a:spcPts val="0"/>
              </a:spcAft>
              <a:buClr>
                <a:srgbClr val="C9FFC9"/>
              </a:buClr>
              <a:buSzPts val="2000"/>
              <a:buFont typeface="Arial"/>
              <a:buNone/>
              <a:defRPr sz="2000" b="1"/>
            </a:lvl2pPr>
            <a:lvl3pPr marL="1371600" lvl="2" indent="-228600" algn="l">
              <a:lnSpc>
                <a:spcPct val="100000"/>
              </a:lnSpc>
              <a:spcBef>
                <a:spcPts val="360"/>
              </a:spcBef>
              <a:spcAft>
                <a:spcPts val="0"/>
              </a:spcAft>
              <a:buClr>
                <a:srgbClr val="C9FFC9"/>
              </a:buClr>
              <a:buSzPts val="1800"/>
              <a:buFont typeface="Arial"/>
              <a:buNone/>
              <a:defRPr sz="1800" b="1"/>
            </a:lvl3pPr>
            <a:lvl4pPr marL="1828800" lvl="3" indent="-228600" algn="l">
              <a:lnSpc>
                <a:spcPct val="100000"/>
              </a:lnSpc>
              <a:spcBef>
                <a:spcPts val="320"/>
              </a:spcBef>
              <a:spcAft>
                <a:spcPts val="0"/>
              </a:spcAft>
              <a:buClr>
                <a:srgbClr val="C9FFC9"/>
              </a:buClr>
              <a:buSzPts val="1600"/>
              <a:buFont typeface="Arial"/>
              <a:buNone/>
              <a:defRPr sz="1600" b="1"/>
            </a:lvl4pPr>
            <a:lvl5pPr marL="2286000" lvl="4" indent="-228600" algn="l">
              <a:lnSpc>
                <a:spcPct val="100000"/>
              </a:lnSpc>
              <a:spcBef>
                <a:spcPts val="320"/>
              </a:spcBef>
              <a:spcAft>
                <a:spcPts val="0"/>
              </a:spcAft>
              <a:buClr>
                <a:srgbClr val="C9FFC9"/>
              </a:buClr>
              <a:buSzPts val="1600"/>
              <a:buFont typeface="Arial"/>
              <a:buNone/>
              <a:defRPr sz="1600" b="1"/>
            </a:lvl5pPr>
            <a:lvl6pPr marL="2743200" lvl="5" indent="-228600" algn="l">
              <a:lnSpc>
                <a:spcPct val="100000"/>
              </a:lnSpc>
              <a:spcBef>
                <a:spcPts val="320"/>
              </a:spcBef>
              <a:spcAft>
                <a:spcPts val="0"/>
              </a:spcAft>
              <a:buClr>
                <a:srgbClr val="C9FFC9"/>
              </a:buClr>
              <a:buSzPts val="1600"/>
              <a:buFont typeface="Arial"/>
              <a:buNone/>
              <a:defRPr sz="1600" b="1"/>
            </a:lvl6pPr>
            <a:lvl7pPr marL="3200400" lvl="6" indent="-228600" algn="l">
              <a:lnSpc>
                <a:spcPct val="100000"/>
              </a:lnSpc>
              <a:spcBef>
                <a:spcPts val="320"/>
              </a:spcBef>
              <a:spcAft>
                <a:spcPts val="0"/>
              </a:spcAft>
              <a:buClr>
                <a:srgbClr val="C9FFC9"/>
              </a:buClr>
              <a:buSzPts val="1600"/>
              <a:buFont typeface="Arial"/>
              <a:buNone/>
              <a:defRPr sz="1600" b="1"/>
            </a:lvl7pPr>
            <a:lvl8pPr marL="3657600" lvl="7" indent="-228600" algn="l">
              <a:lnSpc>
                <a:spcPct val="100000"/>
              </a:lnSpc>
              <a:spcBef>
                <a:spcPts val="320"/>
              </a:spcBef>
              <a:spcAft>
                <a:spcPts val="0"/>
              </a:spcAft>
              <a:buClr>
                <a:srgbClr val="C9FFC9"/>
              </a:buClr>
              <a:buSzPts val="1600"/>
              <a:buFont typeface="Arial"/>
              <a:buNone/>
              <a:defRPr sz="1600" b="1"/>
            </a:lvl8pPr>
            <a:lvl9pPr marL="4114800" lvl="8" indent="-228600" algn="l">
              <a:lnSpc>
                <a:spcPct val="100000"/>
              </a:lnSpc>
              <a:spcBef>
                <a:spcPts val="320"/>
              </a:spcBef>
              <a:spcAft>
                <a:spcPts val="0"/>
              </a:spcAft>
              <a:buClr>
                <a:srgbClr val="C9FFC9"/>
              </a:buClr>
              <a:buSzPts val="1600"/>
              <a:buFont typeface="Arial"/>
              <a:buNone/>
              <a:defRPr sz="1600" b="1"/>
            </a:lvl9pPr>
          </a:lstStyle>
          <a:p>
            <a:endParaRPr/>
          </a:p>
        </p:txBody>
      </p:sp>
      <p:sp>
        <p:nvSpPr>
          <p:cNvPr id="57" name="Google Shape;57;p4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C9FFC9"/>
              </a:buClr>
              <a:buSzPts val="2400"/>
              <a:buFont typeface="Arial"/>
              <a:buChar char="•"/>
              <a:defRPr sz="2400"/>
            </a:lvl1pPr>
            <a:lvl2pPr marL="914400" lvl="1" indent="-355600" algn="l">
              <a:lnSpc>
                <a:spcPct val="100000"/>
              </a:lnSpc>
              <a:spcBef>
                <a:spcPts val="400"/>
              </a:spcBef>
              <a:spcAft>
                <a:spcPts val="0"/>
              </a:spcAft>
              <a:buClr>
                <a:srgbClr val="C9FFC9"/>
              </a:buClr>
              <a:buSzPts val="2000"/>
              <a:buFont typeface="Arial"/>
              <a:buChar char="–"/>
              <a:defRPr sz="2000"/>
            </a:lvl2pPr>
            <a:lvl3pPr marL="1371600" lvl="2" indent="-342900" algn="l">
              <a:lnSpc>
                <a:spcPct val="100000"/>
              </a:lnSpc>
              <a:spcBef>
                <a:spcPts val="360"/>
              </a:spcBef>
              <a:spcAft>
                <a:spcPts val="0"/>
              </a:spcAft>
              <a:buClr>
                <a:srgbClr val="C9FFC9"/>
              </a:buClr>
              <a:buSzPts val="1800"/>
              <a:buFont typeface="Arial"/>
              <a:buChar char="•"/>
              <a:defRPr sz="1800"/>
            </a:lvl3pPr>
            <a:lvl4pPr marL="1828800" lvl="3" indent="-330200" algn="l">
              <a:lnSpc>
                <a:spcPct val="100000"/>
              </a:lnSpc>
              <a:spcBef>
                <a:spcPts val="320"/>
              </a:spcBef>
              <a:spcAft>
                <a:spcPts val="0"/>
              </a:spcAft>
              <a:buClr>
                <a:srgbClr val="C9FFC9"/>
              </a:buClr>
              <a:buSzPts val="1600"/>
              <a:buFont typeface="Arial"/>
              <a:buChar char="–"/>
              <a:defRPr sz="1600"/>
            </a:lvl4pPr>
            <a:lvl5pPr marL="2286000" lvl="4" indent="-330200" algn="l">
              <a:lnSpc>
                <a:spcPct val="100000"/>
              </a:lnSpc>
              <a:spcBef>
                <a:spcPts val="320"/>
              </a:spcBef>
              <a:spcAft>
                <a:spcPts val="0"/>
              </a:spcAft>
              <a:buClr>
                <a:srgbClr val="C9FFC9"/>
              </a:buClr>
              <a:buSzPts val="1600"/>
              <a:buFont typeface="Arial"/>
              <a:buChar char="»"/>
              <a:defRPr sz="1600"/>
            </a:lvl5pPr>
            <a:lvl6pPr marL="2743200" lvl="5" indent="-330200" algn="l">
              <a:lnSpc>
                <a:spcPct val="100000"/>
              </a:lnSpc>
              <a:spcBef>
                <a:spcPts val="320"/>
              </a:spcBef>
              <a:spcAft>
                <a:spcPts val="0"/>
              </a:spcAft>
              <a:buClr>
                <a:srgbClr val="C9FFC9"/>
              </a:buClr>
              <a:buSzPts val="1600"/>
              <a:buFont typeface="Arial"/>
              <a:buChar char="»"/>
              <a:defRPr sz="1600"/>
            </a:lvl6pPr>
            <a:lvl7pPr marL="3200400" lvl="6" indent="-330200" algn="l">
              <a:lnSpc>
                <a:spcPct val="100000"/>
              </a:lnSpc>
              <a:spcBef>
                <a:spcPts val="320"/>
              </a:spcBef>
              <a:spcAft>
                <a:spcPts val="0"/>
              </a:spcAft>
              <a:buClr>
                <a:srgbClr val="C9FFC9"/>
              </a:buClr>
              <a:buSzPts val="1600"/>
              <a:buFont typeface="Arial"/>
              <a:buChar char="»"/>
              <a:defRPr sz="1600"/>
            </a:lvl7pPr>
            <a:lvl8pPr marL="3657600" lvl="7" indent="-330200" algn="l">
              <a:lnSpc>
                <a:spcPct val="100000"/>
              </a:lnSpc>
              <a:spcBef>
                <a:spcPts val="320"/>
              </a:spcBef>
              <a:spcAft>
                <a:spcPts val="0"/>
              </a:spcAft>
              <a:buClr>
                <a:srgbClr val="C9FFC9"/>
              </a:buClr>
              <a:buSzPts val="1600"/>
              <a:buFont typeface="Arial"/>
              <a:buChar char="»"/>
              <a:defRPr sz="1600"/>
            </a:lvl8pPr>
            <a:lvl9pPr marL="4114800" lvl="8" indent="-330200" algn="l">
              <a:lnSpc>
                <a:spcPct val="100000"/>
              </a:lnSpc>
              <a:spcBef>
                <a:spcPts val="320"/>
              </a:spcBef>
              <a:spcAft>
                <a:spcPts val="0"/>
              </a:spcAft>
              <a:buClr>
                <a:srgbClr val="C9FFC9"/>
              </a:buClr>
              <a:buSzPts val="1600"/>
              <a:buFont typeface="Arial"/>
              <a:buChar char="»"/>
              <a:defRPr sz="1600"/>
            </a:lvl9pPr>
          </a:lstStyle>
          <a:p>
            <a:endParaRPr/>
          </a:p>
        </p:txBody>
      </p:sp>
      <p:sp>
        <p:nvSpPr>
          <p:cNvPr id="58" name="Google Shape;58;p4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1pPr>
            <a:lvl2pPr marL="0" marR="0" lvl="1"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2pPr>
            <a:lvl3pPr marL="0" marR="0" lvl="2"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3pPr>
            <a:lvl4pPr marL="0" marR="0" lvl="3"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4pPr>
            <a:lvl5pPr marL="0" marR="0" lvl="4"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5pPr>
            <a:lvl6pPr marL="0" marR="0" lvl="5"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6pPr>
            <a:lvl7pPr marL="0" marR="0" lvl="6"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7pPr>
            <a:lvl8pPr marL="0" marR="0" lvl="7"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8pPr>
            <a:lvl9pPr marL="0" marR="0" lvl="8"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8527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1"/>
        <p:cNvGrpSpPr/>
        <p:nvPr/>
      </p:nvGrpSpPr>
      <p:grpSpPr>
        <a:xfrm>
          <a:off x="0" y="0"/>
          <a:ext cx="0" cy="0"/>
          <a:chOff x="0" y="0"/>
          <a:chExt cx="0" cy="0"/>
        </a:xfrm>
      </p:grpSpPr>
      <p:sp>
        <p:nvSpPr>
          <p:cNvPr id="62" name="Google Shape;62;p46"/>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46"/>
          <p:cNvSpPr txBox="1">
            <a:spLocks noGrp="1"/>
          </p:cNvSpPr>
          <p:nvPr>
            <p:ph type="body" idx="1"/>
          </p:nvPr>
        </p:nvSpPr>
        <p:spPr>
          <a:xfrm>
            <a:off x="685800" y="2514600"/>
            <a:ext cx="3810000" cy="35814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C9FFC9"/>
              </a:buClr>
              <a:buSzPts val="2800"/>
              <a:buFont typeface="Arial"/>
              <a:buChar char="•"/>
              <a:defRPr sz="2800"/>
            </a:lvl1pPr>
            <a:lvl2pPr marL="914400" lvl="1" indent="-381000" algn="l">
              <a:lnSpc>
                <a:spcPct val="100000"/>
              </a:lnSpc>
              <a:spcBef>
                <a:spcPts val="480"/>
              </a:spcBef>
              <a:spcAft>
                <a:spcPts val="0"/>
              </a:spcAft>
              <a:buClr>
                <a:srgbClr val="C9FFC9"/>
              </a:buClr>
              <a:buSzPts val="2400"/>
              <a:buFont typeface="Arial"/>
              <a:buChar char="–"/>
              <a:defRPr sz="2400"/>
            </a:lvl2pPr>
            <a:lvl3pPr marL="1371600" lvl="2" indent="-355600" algn="l">
              <a:lnSpc>
                <a:spcPct val="100000"/>
              </a:lnSpc>
              <a:spcBef>
                <a:spcPts val="400"/>
              </a:spcBef>
              <a:spcAft>
                <a:spcPts val="0"/>
              </a:spcAft>
              <a:buClr>
                <a:srgbClr val="C9FFC9"/>
              </a:buClr>
              <a:buSzPts val="2000"/>
              <a:buFont typeface="Arial"/>
              <a:buChar char="•"/>
              <a:defRPr sz="2000"/>
            </a:lvl3pPr>
            <a:lvl4pPr marL="1828800" lvl="3" indent="-342900" algn="l">
              <a:lnSpc>
                <a:spcPct val="100000"/>
              </a:lnSpc>
              <a:spcBef>
                <a:spcPts val="360"/>
              </a:spcBef>
              <a:spcAft>
                <a:spcPts val="0"/>
              </a:spcAft>
              <a:buClr>
                <a:srgbClr val="C9FFC9"/>
              </a:buClr>
              <a:buSzPts val="1800"/>
              <a:buFont typeface="Arial"/>
              <a:buChar char="–"/>
              <a:defRPr sz="1800"/>
            </a:lvl4pPr>
            <a:lvl5pPr marL="2286000" lvl="4" indent="-342900" algn="l">
              <a:lnSpc>
                <a:spcPct val="100000"/>
              </a:lnSpc>
              <a:spcBef>
                <a:spcPts val="360"/>
              </a:spcBef>
              <a:spcAft>
                <a:spcPts val="0"/>
              </a:spcAft>
              <a:buClr>
                <a:srgbClr val="C9FFC9"/>
              </a:buClr>
              <a:buSzPts val="1800"/>
              <a:buFont typeface="Arial"/>
              <a:buChar char="»"/>
              <a:defRPr sz="1800"/>
            </a:lvl5pPr>
            <a:lvl6pPr marL="2743200" lvl="5" indent="-342900" algn="l">
              <a:lnSpc>
                <a:spcPct val="100000"/>
              </a:lnSpc>
              <a:spcBef>
                <a:spcPts val="360"/>
              </a:spcBef>
              <a:spcAft>
                <a:spcPts val="0"/>
              </a:spcAft>
              <a:buClr>
                <a:srgbClr val="C9FFC9"/>
              </a:buClr>
              <a:buSzPts val="1800"/>
              <a:buFont typeface="Arial"/>
              <a:buChar char="»"/>
              <a:defRPr sz="1800"/>
            </a:lvl6pPr>
            <a:lvl7pPr marL="3200400" lvl="6" indent="-342900" algn="l">
              <a:lnSpc>
                <a:spcPct val="100000"/>
              </a:lnSpc>
              <a:spcBef>
                <a:spcPts val="360"/>
              </a:spcBef>
              <a:spcAft>
                <a:spcPts val="0"/>
              </a:spcAft>
              <a:buClr>
                <a:srgbClr val="C9FFC9"/>
              </a:buClr>
              <a:buSzPts val="1800"/>
              <a:buFont typeface="Arial"/>
              <a:buChar char="»"/>
              <a:defRPr sz="1800"/>
            </a:lvl7pPr>
            <a:lvl8pPr marL="3657600" lvl="7" indent="-342900" algn="l">
              <a:lnSpc>
                <a:spcPct val="100000"/>
              </a:lnSpc>
              <a:spcBef>
                <a:spcPts val="360"/>
              </a:spcBef>
              <a:spcAft>
                <a:spcPts val="0"/>
              </a:spcAft>
              <a:buClr>
                <a:srgbClr val="C9FFC9"/>
              </a:buClr>
              <a:buSzPts val="1800"/>
              <a:buFont typeface="Arial"/>
              <a:buChar char="»"/>
              <a:defRPr sz="1800"/>
            </a:lvl8pPr>
            <a:lvl9pPr marL="4114800" lvl="8" indent="-342900" algn="l">
              <a:lnSpc>
                <a:spcPct val="100000"/>
              </a:lnSpc>
              <a:spcBef>
                <a:spcPts val="360"/>
              </a:spcBef>
              <a:spcAft>
                <a:spcPts val="0"/>
              </a:spcAft>
              <a:buClr>
                <a:srgbClr val="C9FFC9"/>
              </a:buClr>
              <a:buSzPts val="1800"/>
              <a:buFont typeface="Arial"/>
              <a:buChar char="»"/>
              <a:defRPr sz="1800"/>
            </a:lvl9pPr>
          </a:lstStyle>
          <a:p>
            <a:endParaRPr/>
          </a:p>
        </p:txBody>
      </p:sp>
      <p:sp>
        <p:nvSpPr>
          <p:cNvPr id="64" name="Google Shape;64;p46"/>
          <p:cNvSpPr txBox="1">
            <a:spLocks noGrp="1"/>
          </p:cNvSpPr>
          <p:nvPr>
            <p:ph type="body" idx="2"/>
          </p:nvPr>
        </p:nvSpPr>
        <p:spPr>
          <a:xfrm>
            <a:off x="4648200" y="2514600"/>
            <a:ext cx="3810000" cy="35814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C9FFC9"/>
              </a:buClr>
              <a:buSzPts val="2800"/>
              <a:buFont typeface="Arial"/>
              <a:buChar char="•"/>
              <a:defRPr sz="2800"/>
            </a:lvl1pPr>
            <a:lvl2pPr marL="914400" lvl="1" indent="-381000" algn="l">
              <a:lnSpc>
                <a:spcPct val="100000"/>
              </a:lnSpc>
              <a:spcBef>
                <a:spcPts val="480"/>
              </a:spcBef>
              <a:spcAft>
                <a:spcPts val="0"/>
              </a:spcAft>
              <a:buClr>
                <a:srgbClr val="C9FFC9"/>
              </a:buClr>
              <a:buSzPts val="2400"/>
              <a:buFont typeface="Arial"/>
              <a:buChar char="–"/>
              <a:defRPr sz="2400"/>
            </a:lvl2pPr>
            <a:lvl3pPr marL="1371600" lvl="2" indent="-355600" algn="l">
              <a:lnSpc>
                <a:spcPct val="100000"/>
              </a:lnSpc>
              <a:spcBef>
                <a:spcPts val="400"/>
              </a:spcBef>
              <a:spcAft>
                <a:spcPts val="0"/>
              </a:spcAft>
              <a:buClr>
                <a:srgbClr val="C9FFC9"/>
              </a:buClr>
              <a:buSzPts val="2000"/>
              <a:buFont typeface="Arial"/>
              <a:buChar char="•"/>
              <a:defRPr sz="2000"/>
            </a:lvl3pPr>
            <a:lvl4pPr marL="1828800" lvl="3" indent="-342900" algn="l">
              <a:lnSpc>
                <a:spcPct val="100000"/>
              </a:lnSpc>
              <a:spcBef>
                <a:spcPts val="360"/>
              </a:spcBef>
              <a:spcAft>
                <a:spcPts val="0"/>
              </a:spcAft>
              <a:buClr>
                <a:srgbClr val="C9FFC9"/>
              </a:buClr>
              <a:buSzPts val="1800"/>
              <a:buFont typeface="Arial"/>
              <a:buChar char="–"/>
              <a:defRPr sz="1800"/>
            </a:lvl4pPr>
            <a:lvl5pPr marL="2286000" lvl="4" indent="-342900" algn="l">
              <a:lnSpc>
                <a:spcPct val="100000"/>
              </a:lnSpc>
              <a:spcBef>
                <a:spcPts val="360"/>
              </a:spcBef>
              <a:spcAft>
                <a:spcPts val="0"/>
              </a:spcAft>
              <a:buClr>
                <a:srgbClr val="C9FFC9"/>
              </a:buClr>
              <a:buSzPts val="1800"/>
              <a:buFont typeface="Arial"/>
              <a:buChar char="»"/>
              <a:defRPr sz="1800"/>
            </a:lvl5pPr>
            <a:lvl6pPr marL="2743200" lvl="5" indent="-342900" algn="l">
              <a:lnSpc>
                <a:spcPct val="100000"/>
              </a:lnSpc>
              <a:spcBef>
                <a:spcPts val="360"/>
              </a:spcBef>
              <a:spcAft>
                <a:spcPts val="0"/>
              </a:spcAft>
              <a:buClr>
                <a:srgbClr val="C9FFC9"/>
              </a:buClr>
              <a:buSzPts val="1800"/>
              <a:buFont typeface="Arial"/>
              <a:buChar char="»"/>
              <a:defRPr sz="1800"/>
            </a:lvl6pPr>
            <a:lvl7pPr marL="3200400" lvl="6" indent="-342900" algn="l">
              <a:lnSpc>
                <a:spcPct val="100000"/>
              </a:lnSpc>
              <a:spcBef>
                <a:spcPts val="360"/>
              </a:spcBef>
              <a:spcAft>
                <a:spcPts val="0"/>
              </a:spcAft>
              <a:buClr>
                <a:srgbClr val="C9FFC9"/>
              </a:buClr>
              <a:buSzPts val="1800"/>
              <a:buFont typeface="Arial"/>
              <a:buChar char="»"/>
              <a:defRPr sz="1800"/>
            </a:lvl7pPr>
            <a:lvl8pPr marL="3657600" lvl="7" indent="-342900" algn="l">
              <a:lnSpc>
                <a:spcPct val="100000"/>
              </a:lnSpc>
              <a:spcBef>
                <a:spcPts val="360"/>
              </a:spcBef>
              <a:spcAft>
                <a:spcPts val="0"/>
              </a:spcAft>
              <a:buClr>
                <a:srgbClr val="C9FFC9"/>
              </a:buClr>
              <a:buSzPts val="1800"/>
              <a:buFont typeface="Arial"/>
              <a:buChar char="»"/>
              <a:defRPr sz="1800"/>
            </a:lvl8pPr>
            <a:lvl9pPr marL="4114800" lvl="8" indent="-342900" algn="l">
              <a:lnSpc>
                <a:spcPct val="100000"/>
              </a:lnSpc>
              <a:spcBef>
                <a:spcPts val="360"/>
              </a:spcBef>
              <a:spcAft>
                <a:spcPts val="0"/>
              </a:spcAft>
              <a:buClr>
                <a:srgbClr val="C9FFC9"/>
              </a:buClr>
              <a:buSzPts val="1800"/>
              <a:buFont typeface="Arial"/>
              <a:buChar char="»"/>
              <a:defRPr sz="1800"/>
            </a:lvl9pPr>
          </a:lstStyle>
          <a:p>
            <a:endParaRPr/>
          </a:p>
        </p:txBody>
      </p:sp>
      <p:sp>
        <p:nvSpPr>
          <p:cNvPr id="65" name="Google Shape;65;p4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1pPr>
            <a:lvl2pPr marL="0" marR="0" lvl="1"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2pPr>
            <a:lvl3pPr marL="0" marR="0" lvl="2"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3pPr>
            <a:lvl4pPr marL="0" marR="0" lvl="3"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4pPr>
            <a:lvl5pPr marL="0" marR="0" lvl="4"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5pPr>
            <a:lvl6pPr marL="0" marR="0" lvl="5"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6pPr>
            <a:lvl7pPr marL="0" marR="0" lvl="6"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7pPr>
            <a:lvl8pPr marL="0" marR="0" lvl="7"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8pPr>
            <a:lvl9pPr marL="0" marR="0" lvl="8" indent="0" algn="r">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476548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9pPr>
          </a:lstStyle>
          <a:p>
            <a:endParaRPr/>
          </a:p>
        </p:txBody>
      </p:sp>
      <p:sp>
        <p:nvSpPr>
          <p:cNvPr id="7" name="Google Shape;7;p35"/>
          <p:cNvSpPr txBox="1">
            <a:spLocks noGrp="1"/>
          </p:cNvSpPr>
          <p:nvPr>
            <p:ph type="body" idx="1"/>
          </p:nvPr>
        </p:nvSpPr>
        <p:spPr>
          <a:xfrm>
            <a:off x="685800" y="2514600"/>
            <a:ext cx="7772400" cy="3581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C9FFC9"/>
              </a:buClr>
              <a:buSzPts val="3200"/>
              <a:buFont typeface="Arial"/>
              <a:buChar char="•"/>
              <a:defRPr sz="3200" b="0" i="0" u="none" strike="noStrike" cap="none">
                <a:solidFill>
                  <a:srgbClr val="C9FFC9"/>
                </a:solidFill>
                <a:latin typeface="Arial"/>
                <a:ea typeface="Arial"/>
                <a:cs typeface="Arial"/>
                <a:sym typeface="Arial"/>
              </a:defRPr>
            </a:lvl1pPr>
            <a:lvl2pPr marL="914400" marR="0" lvl="1" indent="-406400" algn="l" rtl="0">
              <a:lnSpc>
                <a:spcPct val="100000"/>
              </a:lnSpc>
              <a:spcBef>
                <a:spcPts val="560"/>
              </a:spcBef>
              <a:spcAft>
                <a:spcPts val="0"/>
              </a:spcAft>
              <a:buClr>
                <a:srgbClr val="C9FFC9"/>
              </a:buClr>
              <a:buSzPts val="2800"/>
              <a:buFont typeface="Arial"/>
              <a:buChar char="–"/>
              <a:defRPr sz="2800" b="0" i="0" u="none" strike="noStrike" cap="none">
                <a:solidFill>
                  <a:srgbClr val="C9FFC9"/>
                </a:solidFill>
                <a:latin typeface="Arial"/>
                <a:ea typeface="Arial"/>
                <a:cs typeface="Arial"/>
                <a:sym typeface="Arial"/>
              </a:defRPr>
            </a:lvl2pPr>
            <a:lvl3pPr marL="1371600" marR="0" lvl="2" indent="-381000" algn="l" rtl="0">
              <a:lnSpc>
                <a:spcPct val="100000"/>
              </a:lnSpc>
              <a:spcBef>
                <a:spcPts val="480"/>
              </a:spcBef>
              <a:spcAft>
                <a:spcPts val="0"/>
              </a:spcAft>
              <a:buClr>
                <a:srgbClr val="C9FFC9"/>
              </a:buClr>
              <a:buSzPts val="2400"/>
              <a:buFont typeface="Arial"/>
              <a:buChar char="•"/>
              <a:defRPr sz="2400" b="0" i="0" u="none" strike="noStrike" cap="none">
                <a:solidFill>
                  <a:srgbClr val="C9FFC9"/>
                </a:solidFill>
                <a:latin typeface="Arial"/>
                <a:ea typeface="Arial"/>
                <a:cs typeface="Arial"/>
                <a:sym typeface="Arial"/>
              </a:defRPr>
            </a:lvl3pPr>
            <a:lvl4pPr marL="1828800" marR="0" lvl="3" indent="-355600" algn="l" rtl="0">
              <a:lnSpc>
                <a:spcPct val="100000"/>
              </a:lnSpc>
              <a:spcBef>
                <a:spcPts val="400"/>
              </a:spcBef>
              <a:spcAft>
                <a:spcPts val="0"/>
              </a:spcAft>
              <a:buClr>
                <a:srgbClr val="C9FFC9"/>
              </a:buClr>
              <a:buSzPts val="2000"/>
              <a:buFont typeface="Arial"/>
              <a:buChar char="–"/>
              <a:defRPr sz="2000" b="0" i="0" u="none" strike="noStrike" cap="none">
                <a:solidFill>
                  <a:srgbClr val="C9FFC9"/>
                </a:solidFill>
                <a:latin typeface="Arial"/>
                <a:ea typeface="Arial"/>
                <a:cs typeface="Arial"/>
                <a:sym typeface="Arial"/>
              </a:defRPr>
            </a:lvl4pPr>
            <a:lvl5pPr marL="2286000" marR="0" lvl="4" indent="-355600" algn="l" rtl="0">
              <a:lnSpc>
                <a:spcPct val="100000"/>
              </a:lnSpc>
              <a:spcBef>
                <a:spcPts val="400"/>
              </a:spcBef>
              <a:spcAft>
                <a:spcPts val="0"/>
              </a:spcAft>
              <a:buClr>
                <a:srgbClr val="C9FFC9"/>
              </a:buClr>
              <a:buSzPts val="2000"/>
              <a:buFont typeface="Arial"/>
              <a:buChar char="»"/>
              <a:defRPr sz="2000" b="0" i="0" u="none" strike="noStrike" cap="none">
                <a:solidFill>
                  <a:srgbClr val="C9FFC9"/>
                </a:solidFill>
                <a:latin typeface="Arial"/>
                <a:ea typeface="Arial"/>
                <a:cs typeface="Arial"/>
                <a:sym typeface="Arial"/>
              </a:defRPr>
            </a:lvl5pPr>
            <a:lvl6pPr marL="2743200" marR="0" lvl="5" indent="-355600" algn="l" rtl="0">
              <a:lnSpc>
                <a:spcPct val="100000"/>
              </a:lnSpc>
              <a:spcBef>
                <a:spcPts val="400"/>
              </a:spcBef>
              <a:spcAft>
                <a:spcPts val="0"/>
              </a:spcAft>
              <a:buClr>
                <a:srgbClr val="C9FFC9"/>
              </a:buClr>
              <a:buSzPts val="2000"/>
              <a:buFont typeface="Arial"/>
              <a:buChar char="»"/>
              <a:defRPr sz="2000" b="0" i="0" u="none" strike="noStrike" cap="none">
                <a:solidFill>
                  <a:srgbClr val="C9FFC9"/>
                </a:solidFill>
                <a:latin typeface="Arial"/>
                <a:ea typeface="Arial"/>
                <a:cs typeface="Arial"/>
                <a:sym typeface="Arial"/>
              </a:defRPr>
            </a:lvl6pPr>
            <a:lvl7pPr marL="3200400" marR="0" lvl="6" indent="-355600" algn="l" rtl="0">
              <a:lnSpc>
                <a:spcPct val="100000"/>
              </a:lnSpc>
              <a:spcBef>
                <a:spcPts val="400"/>
              </a:spcBef>
              <a:spcAft>
                <a:spcPts val="0"/>
              </a:spcAft>
              <a:buClr>
                <a:srgbClr val="C9FFC9"/>
              </a:buClr>
              <a:buSzPts val="2000"/>
              <a:buFont typeface="Arial"/>
              <a:buChar char="»"/>
              <a:defRPr sz="2000" b="0" i="0" u="none" strike="noStrike" cap="none">
                <a:solidFill>
                  <a:srgbClr val="C9FFC9"/>
                </a:solidFill>
                <a:latin typeface="Arial"/>
                <a:ea typeface="Arial"/>
                <a:cs typeface="Arial"/>
                <a:sym typeface="Arial"/>
              </a:defRPr>
            </a:lvl7pPr>
            <a:lvl8pPr marL="3657600" marR="0" lvl="7" indent="-355600" algn="l" rtl="0">
              <a:lnSpc>
                <a:spcPct val="100000"/>
              </a:lnSpc>
              <a:spcBef>
                <a:spcPts val="400"/>
              </a:spcBef>
              <a:spcAft>
                <a:spcPts val="0"/>
              </a:spcAft>
              <a:buClr>
                <a:srgbClr val="C9FFC9"/>
              </a:buClr>
              <a:buSzPts val="2000"/>
              <a:buFont typeface="Arial"/>
              <a:buChar char="»"/>
              <a:defRPr sz="2000" b="0" i="0" u="none" strike="noStrike" cap="none">
                <a:solidFill>
                  <a:srgbClr val="C9FFC9"/>
                </a:solidFill>
                <a:latin typeface="Arial"/>
                <a:ea typeface="Arial"/>
                <a:cs typeface="Arial"/>
                <a:sym typeface="Arial"/>
              </a:defRPr>
            </a:lvl8pPr>
            <a:lvl9pPr marL="4114800" marR="0" lvl="8" indent="-355600" algn="l" rtl="0">
              <a:lnSpc>
                <a:spcPct val="100000"/>
              </a:lnSpc>
              <a:spcBef>
                <a:spcPts val="400"/>
              </a:spcBef>
              <a:spcAft>
                <a:spcPts val="0"/>
              </a:spcAft>
              <a:buClr>
                <a:srgbClr val="C9FFC9"/>
              </a:buClr>
              <a:buSzPts val="2000"/>
              <a:buFont typeface="Arial"/>
              <a:buChar char="»"/>
              <a:defRPr sz="2000" b="0" i="0" u="none" strike="noStrike" cap="none">
                <a:solidFill>
                  <a:srgbClr val="C9FFC9"/>
                </a:solidFill>
                <a:latin typeface="Arial"/>
                <a:ea typeface="Arial"/>
                <a:cs typeface="Arial"/>
                <a:sym typeface="Arial"/>
              </a:defRPr>
            </a:lvl9pPr>
          </a:lstStyle>
          <a:p>
            <a:endParaRPr/>
          </a:p>
        </p:txBody>
      </p:sp>
      <p:sp>
        <p:nvSpPr>
          <p:cNvPr id="8" name="Google Shape;8;p3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9" name="Google Shape;9;p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 name="Google Shape;10;p3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1pPr>
            <a:lvl2pPr marL="0" marR="0" lvl="1" indent="0" algn="r" rtl="0">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2pPr>
            <a:lvl3pPr marL="0" marR="0" lvl="2" indent="0" algn="r" rtl="0">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3pPr>
            <a:lvl4pPr marL="0" marR="0" lvl="3" indent="0" algn="r" rtl="0">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4pPr>
            <a:lvl5pPr marL="0" marR="0" lvl="4" indent="0" algn="r" rtl="0">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5pPr>
            <a:lvl6pPr marL="0" marR="0" lvl="5" indent="0" algn="r" rtl="0">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6pPr>
            <a:lvl7pPr marL="0" marR="0" lvl="6" indent="0" algn="r" rtl="0">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7pPr>
            <a:lvl8pPr marL="0" marR="0" lvl="7" indent="0" algn="r" rtl="0">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8pPr>
            <a:lvl9pPr marL="0" marR="0" lvl="8" indent="0" algn="r" rtl="0">
              <a:lnSpc>
                <a:spcPct val="100000"/>
              </a:lnSpc>
              <a:spcBef>
                <a:spcPts val="0"/>
              </a:spcBef>
              <a:spcAft>
                <a:spcPts val="0"/>
              </a:spcAft>
              <a:buClr>
                <a:srgbClr val="C9FFC9"/>
              </a:buClr>
              <a:buSzPts val="1400"/>
              <a:buFont typeface="Arial"/>
              <a:buNone/>
              <a:defRPr sz="1400" b="0" i="0" u="none" strike="noStrike" cap="none">
                <a:solidFill>
                  <a:srgbClr val="C9FFC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extLst>
      <p:ext uri="{BB962C8B-B14F-4D97-AF65-F5344CB8AC3E}">
        <p14:creationId xmlns:p14="http://schemas.microsoft.com/office/powerpoint/2010/main" val="2904989550"/>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rgbClr val="C9FFC9"/>
                </a:solidFill>
                <a:latin typeface="Arial"/>
                <a:ea typeface="Arial"/>
                <a:cs typeface="Arial"/>
                <a:sym typeface="Arial"/>
              </a:defRPr>
            </a:lvl9pPr>
          </a:lstStyle>
          <a:p>
            <a:endParaRPr/>
          </a:p>
        </p:txBody>
      </p:sp>
      <p:sp>
        <p:nvSpPr>
          <p:cNvPr id="76" name="Google Shape;76;p37"/>
          <p:cNvSpPr txBox="1">
            <a:spLocks noGrp="1"/>
          </p:cNvSpPr>
          <p:nvPr>
            <p:ph type="body" idx="1"/>
          </p:nvPr>
        </p:nvSpPr>
        <p:spPr>
          <a:xfrm>
            <a:off x="685800" y="2514600"/>
            <a:ext cx="7772400" cy="35814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C9FFC9"/>
              </a:buClr>
              <a:buSzPts val="3200"/>
              <a:buFont typeface="Arial"/>
              <a:buChar char="•"/>
              <a:defRPr sz="3200" b="0" i="0" u="none" strike="noStrike" cap="none">
                <a:solidFill>
                  <a:srgbClr val="C9FFC9"/>
                </a:solidFill>
                <a:latin typeface="Arial"/>
                <a:ea typeface="Arial"/>
                <a:cs typeface="Arial"/>
                <a:sym typeface="Arial"/>
              </a:defRPr>
            </a:lvl1pPr>
            <a:lvl2pPr marL="914400" marR="0" lvl="1" indent="-406400" algn="l" rtl="0">
              <a:lnSpc>
                <a:spcPct val="100000"/>
              </a:lnSpc>
              <a:spcBef>
                <a:spcPts val="560"/>
              </a:spcBef>
              <a:spcAft>
                <a:spcPts val="0"/>
              </a:spcAft>
              <a:buClr>
                <a:srgbClr val="C9FFC9"/>
              </a:buClr>
              <a:buSzPts val="2800"/>
              <a:buFont typeface="Arial"/>
              <a:buChar char="–"/>
              <a:defRPr sz="2800" b="0" i="0" u="none" strike="noStrike" cap="none">
                <a:solidFill>
                  <a:srgbClr val="C9FFC9"/>
                </a:solidFill>
                <a:latin typeface="Arial"/>
                <a:ea typeface="Arial"/>
                <a:cs typeface="Arial"/>
                <a:sym typeface="Arial"/>
              </a:defRPr>
            </a:lvl2pPr>
            <a:lvl3pPr marL="1371600" marR="0" lvl="2" indent="-381000" algn="l" rtl="0">
              <a:lnSpc>
                <a:spcPct val="100000"/>
              </a:lnSpc>
              <a:spcBef>
                <a:spcPts val="480"/>
              </a:spcBef>
              <a:spcAft>
                <a:spcPts val="0"/>
              </a:spcAft>
              <a:buClr>
                <a:srgbClr val="C9FFC9"/>
              </a:buClr>
              <a:buSzPts val="2400"/>
              <a:buFont typeface="Arial"/>
              <a:buChar char="•"/>
              <a:defRPr sz="2400" b="0" i="0" u="none" strike="noStrike" cap="none">
                <a:solidFill>
                  <a:srgbClr val="C9FFC9"/>
                </a:solidFill>
                <a:latin typeface="Arial"/>
                <a:ea typeface="Arial"/>
                <a:cs typeface="Arial"/>
                <a:sym typeface="Arial"/>
              </a:defRPr>
            </a:lvl3pPr>
            <a:lvl4pPr marL="1828800" marR="0" lvl="3" indent="-355600" algn="l" rtl="0">
              <a:lnSpc>
                <a:spcPct val="100000"/>
              </a:lnSpc>
              <a:spcBef>
                <a:spcPts val="400"/>
              </a:spcBef>
              <a:spcAft>
                <a:spcPts val="0"/>
              </a:spcAft>
              <a:buClr>
                <a:srgbClr val="C9FFC9"/>
              </a:buClr>
              <a:buSzPts val="2000"/>
              <a:buFont typeface="Arial"/>
              <a:buChar char="–"/>
              <a:defRPr sz="2000" b="0" i="0" u="none" strike="noStrike" cap="none">
                <a:solidFill>
                  <a:srgbClr val="C9FFC9"/>
                </a:solidFill>
                <a:latin typeface="Arial"/>
                <a:ea typeface="Arial"/>
                <a:cs typeface="Arial"/>
                <a:sym typeface="Arial"/>
              </a:defRPr>
            </a:lvl4pPr>
            <a:lvl5pPr marL="2286000" marR="0" lvl="4" indent="-355600" algn="l" rtl="0">
              <a:lnSpc>
                <a:spcPct val="100000"/>
              </a:lnSpc>
              <a:spcBef>
                <a:spcPts val="400"/>
              </a:spcBef>
              <a:spcAft>
                <a:spcPts val="0"/>
              </a:spcAft>
              <a:buClr>
                <a:srgbClr val="C9FFC9"/>
              </a:buClr>
              <a:buSzPts val="2000"/>
              <a:buFont typeface="Arial"/>
              <a:buChar char="»"/>
              <a:defRPr sz="2000" b="0" i="0" u="none" strike="noStrike" cap="none">
                <a:solidFill>
                  <a:srgbClr val="C9FFC9"/>
                </a:solidFill>
                <a:latin typeface="Arial"/>
                <a:ea typeface="Arial"/>
                <a:cs typeface="Arial"/>
                <a:sym typeface="Arial"/>
              </a:defRPr>
            </a:lvl5pPr>
            <a:lvl6pPr marL="2743200" marR="0" lvl="5" indent="-355600" algn="l" rtl="0">
              <a:lnSpc>
                <a:spcPct val="100000"/>
              </a:lnSpc>
              <a:spcBef>
                <a:spcPts val="400"/>
              </a:spcBef>
              <a:spcAft>
                <a:spcPts val="0"/>
              </a:spcAft>
              <a:buClr>
                <a:srgbClr val="C9FFC9"/>
              </a:buClr>
              <a:buSzPts val="2000"/>
              <a:buFont typeface="Arial"/>
              <a:buChar char="»"/>
              <a:defRPr sz="2000" b="0" i="0" u="none" strike="noStrike" cap="none">
                <a:solidFill>
                  <a:srgbClr val="C9FFC9"/>
                </a:solidFill>
                <a:latin typeface="Arial"/>
                <a:ea typeface="Arial"/>
                <a:cs typeface="Arial"/>
                <a:sym typeface="Arial"/>
              </a:defRPr>
            </a:lvl6pPr>
            <a:lvl7pPr marL="3200400" marR="0" lvl="6" indent="-355600" algn="l" rtl="0">
              <a:lnSpc>
                <a:spcPct val="100000"/>
              </a:lnSpc>
              <a:spcBef>
                <a:spcPts val="400"/>
              </a:spcBef>
              <a:spcAft>
                <a:spcPts val="0"/>
              </a:spcAft>
              <a:buClr>
                <a:srgbClr val="C9FFC9"/>
              </a:buClr>
              <a:buSzPts val="2000"/>
              <a:buFont typeface="Arial"/>
              <a:buChar char="»"/>
              <a:defRPr sz="2000" b="0" i="0" u="none" strike="noStrike" cap="none">
                <a:solidFill>
                  <a:srgbClr val="C9FFC9"/>
                </a:solidFill>
                <a:latin typeface="Arial"/>
                <a:ea typeface="Arial"/>
                <a:cs typeface="Arial"/>
                <a:sym typeface="Arial"/>
              </a:defRPr>
            </a:lvl7pPr>
            <a:lvl8pPr marL="3657600" marR="0" lvl="7" indent="-355600" algn="l" rtl="0">
              <a:lnSpc>
                <a:spcPct val="100000"/>
              </a:lnSpc>
              <a:spcBef>
                <a:spcPts val="400"/>
              </a:spcBef>
              <a:spcAft>
                <a:spcPts val="0"/>
              </a:spcAft>
              <a:buClr>
                <a:srgbClr val="C9FFC9"/>
              </a:buClr>
              <a:buSzPts val="2000"/>
              <a:buFont typeface="Arial"/>
              <a:buChar char="»"/>
              <a:defRPr sz="2000" b="0" i="0" u="none" strike="noStrike" cap="none">
                <a:solidFill>
                  <a:srgbClr val="C9FFC9"/>
                </a:solidFill>
                <a:latin typeface="Arial"/>
                <a:ea typeface="Arial"/>
                <a:cs typeface="Arial"/>
                <a:sym typeface="Arial"/>
              </a:defRPr>
            </a:lvl8pPr>
            <a:lvl9pPr marL="4114800" marR="0" lvl="8" indent="-355600" algn="l" rtl="0">
              <a:lnSpc>
                <a:spcPct val="100000"/>
              </a:lnSpc>
              <a:spcBef>
                <a:spcPts val="400"/>
              </a:spcBef>
              <a:spcAft>
                <a:spcPts val="0"/>
              </a:spcAft>
              <a:buClr>
                <a:srgbClr val="C9FFC9"/>
              </a:buClr>
              <a:buSzPts val="2000"/>
              <a:buFont typeface="Arial"/>
              <a:buChar char="»"/>
              <a:defRPr sz="2000" b="0" i="0" u="none" strike="noStrike" cap="none">
                <a:solidFill>
                  <a:srgbClr val="C9FFC9"/>
                </a:solidFill>
                <a:latin typeface="Arial"/>
                <a:ea typeface="Arial"/>
                <a:cs typeface="Arial"/>
                <a:sym typeface="Arial"/>
              </a:defRPr>
            </a:lvl9pPr>
          </a:lstStyle>
          <a:p>
            <a:endParaRPr/>
          </a:p>
        </p:txBody>
      </p:sp>
      <p:sp>
        <p:nvSpPr>
          <p:cNvPr id="77" name="Google Shape;77;p3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78" name="Google Shape;78;p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79" name="Google Shape;79;p3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extLst>
      <p:ext uri="{BB962C8B-B14F-4D97-AF65-F5344CB8AC3E}">
        <p14:creationId xmlns:p14="http://schemas.microsoft.com/office/powerpoint/2010/main" val="363679167"/>
      </p:ext>
    </p:extLst>
  </p:cSld>
  <p:clrMap bg1="lt1" tx1="dk1" bg2="dk2" tx2="lt2" accent1="accent1" accent2="accent2" accent3="accent3" accent4="accent4" accent5="accent5" accent6="accent6" hlink="hlink" folHlink="folHlink"/>
  <p:sldLayoutIdLst>
    <p:sldLayoutId id="2147483759" r:id="rId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g28d5fe938af_0_2150"/>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g28d5fe938af_0_2150"/>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g28d5fe938af_0_215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g28d5fe938af_0_215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g28d5fe938af_0_215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47984066"/>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5b82b3e242_0_13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63" name="Google Shape;163;g25b82b3e242_0_130"/>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64" name="Google Shape;164;g25b82b3e242_0_13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65" name="Google Shape;165;g25b82b3e242_0_1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66" name="Google Shape;166;g25b82b3e242_0_13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2034071966"/>
      </p:ext>
    </p:extLst>
  </p:cSld>
  <p:clrMap bg1="lt1" tx1="dk1" bg2="dk2" tx2="lt2" accent1="accent1" accent2="accent2" accent3="accent3" accent4="accent4" accent5="accent5" accent6="accent6" hlink="hlink" folHlink="folHlink"/>
  <p:sldLayoutIdLst>
    <p:sldLayoutId id="21474837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sz="4400">
              <a:solidFill>
                <a:srgbClr val="C9FFC9"/>
              </a:solidFill>
              <a:latin typeface="Arial"/>
              <a:ea typeface="Arial"/>
              <a:cs typeface="Arial"/>
              <a:sym typeface="Arial"/>
            </a:endParaRPr>
          </a:p>
        </p:txBody>
      </p:sp>
      <p:sp>
        <p:nvSpPr>
          <p:cNvPr id="191" name="Google Shape;191;p2"/>
          <p:cNvSpPr txBox="1">
            <a:spLocks noGrp="1"/>
          </p:cNvSpPr>
          <p:nvPr>
            <p:ph type="body" idx="1"/>
          </p:nvPr>
        </p:nvSpPr>
        <p:spPr>
          <a:xfrm>
            <a:off x="685800" y="2514600"/>
            <a:ext cx="7772400" cy="3581400"/>
          </a:xfrm>
          <a:prstGeom prst="rect">
            <a:avLst/>
          </a:prstGeom>
          <a:noFill/>
          <a:ln>
            <a:noFill/>
          </a:ln>
        </p:spPr>
        <p:txBody>
          <a:bodyPr spcFirstLastPara="1" wrap="square" lIns="91425" tIns="45700" rIns="91425" bIns="45700" anchor="t" anchorCtr="0">
            <a:noAutofit/>
          </a:bodyPr>
          <a:lstStyle/>
          <a:p>
            <a:pPr marL="342900" lvl="0" indent="-139700" algn="l" rtl="0">
              <a:lnSpc>
                <a:spcPct val="100000"/>
              </a:lnSpc>
              <a:spcBef>
                <a:spcPts val="0"/>
              </a:spcBef>
              <a:spcAft>
                <a:spcPts val="0"/>
              </a:spcAft>
              <a:buClr>
                <a:srgbClr val="C9FFC9"/>
              </a:buClr>
              <a:buSzPts val="3200"/>
              <a:buFont typeface="Arial"/>
              <a:buNone/>
            </a:pPr>
            <a:endParaRPr sz="3200">
              <a:solidFill>
                <a:srgbClr val="C9FFC9"/>
              </a:solidFill>
              <a:latin typeface="Arial"/>
              <a:ea typeface="Arial"/>
              <a:cs typeface="Arial"/>
              <a:sym typeface="Arial"/>
            </a:endParaRPr>
          </a:p>
        </p:txBody>
      </p:sp>
      <p:sp>
        <p:nvSpPr>
          <p:cNvPr id="192" name="Google Shape;192;p2"/>
          <p:cNvSpPr txBox="1"/>
          <p:nvPr/>
        </p:nvSpPr>
        <p:spPr>
          <a:xfrm>
            <a:off x="0" y="0"/>
            <a:ext cx="9144000" cy="6858000"/>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8d5fe938af_0_863"/>
          <p:cNvSpPr txBox="1"/>
          <p:nvPr/>
        </p:nvSpPr>
        <p:spPr>
          <a:xfrm>
            <a:off x="2674145" y="1641475"/>
            <a:ext cx="2560500" cy="2586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 joy by day, a peace by night;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In storms a calm, in darkness light;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In pain a balm, in weakness might,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Is the wonderful love of Jesus.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55" name="Google Shape;255;g28d5fe938af_0_863" descr="E:\The Paperless Hymnal\SONGS\PPTiffFiles\Single Stanza\I\InVainInHighAndHolyLays4.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56" name="Google Shape;256;g28d5fe938af_0_863"/>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2 - In Vain In High and Holy Lays</a:t>
            </a:r>
            <a:endParaRPr sz="54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g28d5fe938af_0_2225"/>
          <p:cNvSpPr txBox="1">
            <a:spLocks noGrp="1"/>
          </p:cNvSpPr>
          <p:nvPr>
            <p:ph type="ctrTitle"/>
          </p:nvPr>
        </p:nvSpPr>
        <p:spPr>
          <a:xfrm>
            <a:off x="685800" y="1371600"/>
            <a:ext cx="7772400" cy="2438400"/>
          </a:xfrm>
          <a:prstGeom prst="rect">
            <a:avLst/>
          </a:prstGeom>
          <a:noFill/>
          <a:ln>
            <a:noFill/>
          </a:ln>
        </p:spPr>
        <p:txBody>
          <a:bodyPr spcFirstLastPara="1" wrap="square" lIns="91425" tIns="45700" rIns="91425" bIns="45700" anchor="b" anchorCtr="0">
            <a:noAutofit/>
          </a:bodyPr>
          <a:lstStyle/>
          <a:p>
            <a:pPr marL="0" lvl="0" indent="0" algn="ctr" rtl="0">
              <a:lnSpc>
                <a:spcPct val="95000"/>
              </a:lnSpc>
              <a:spcBef>
                <a:spcPts val="0"/>
              </a:spcBef>
              <a:spcAft>
                <a:spcPts val="0"/>
              </a:spcAft>
              <a:buClr>
                <a:schemeClr val="lt1"/>
              </a:buClr>
              <a:buSzPts val="5400"/>
              <a:buFont typeface="Arial"/>
              <a:buNone/>
            </a:pPr>
            <a:r>
              <a:rPr lang="en-US" sz="5400" b="1" i="0" u="none">
                <a:solidFill>
                  <a:schemeClr val="lt1"/>
                </a:solidFill>
                <a:latin typeface="Arial"/>
                <a:ea typeface="Arial"/>
                <a:cs typeface="Arial"/>
                <a:sym typeface="Arial"/>
              </a:rPr>
              <a:t>Seeing God</a:t>
            </a:r>
            <a:br>
              <a:rPr lang="en-US" sz="5400" b="1" i="0" u="none">
                <a:solidFill>
                  <a:schemeClr val="lt1"/>
                </a:solidFill>
                <a:latin typeface="Arial"/>
                <a:ea typeface="Arial"/>
                <a:cs typeface="Arial"/>
                <a:sym typeface="Arial"/>
              </a:rPr>
            </a:br>
            <a:r>
              <a:rPr lang="en-US" sz="5400" b="1" i="0" u="none">
                <a:solidFill>
                  <a:schemeClr val="lt1"/>
                </a:solidFill>
                <a:latin typeface="Arial"/>
                <a:ea typeface="Arial"/>
                <a:cs typeface="Arial"/>
                <a:sym typeface="Arial"/>
              </a:rPr>
              <a:t>On His Throne</a:t>
            </a:r>
            <a:endParaRPr/>
          </a:p>
        </p:txBody>
      </p:sp>
    </p:spTree>
  </p:cSld>
  <p:clrMapOvr>
    <a:masterClrMapping/>
  </p:clrMapOvr>
  <p:transition spd="slow">
    <p:fade/>
  </p:transition>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98"/>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28d5fe938af_0_871" descr="E:\The Paperless Hymnal\SONGS\PPTiffFiles\Single Stanza\I\InVainInHighAndHolyLays5.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62" name="Google Shape;262;g28d5fe938af_0_871"/>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2 - In Vain In High and Holy Lays</a:t>
            </a:r>
            <a:endParaRPr sz="5400"/>
          </a:p>
        </p:txBody>
      </p:sp>
      <p:sp>
        <p:nvSpPr>
          <p:cNvPr id="263" name="Google Shape;263;g28d5fe938af_0_871"/>
          <p:cNvSpPr txBox="1"/>
          <p:nvPr/>
        </p:nvSpPr>
        <p:spPr>
          <a:xfrm>
            <a:off x="6160295" y="117475"/>
            <a:ext cx="1386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g28d5fe938af_0_878" descr="C:\The Paperless Hymnal\SONGS\PPTiffFiles\Single Stanza\I\InVainInHighAndHolyLays2.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69" name="Google Shape;269;g28d5fe938af_0_878"/>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c - In Vain In High and Holy Lays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8d5fe938af_0_884"/>
          <p:cNvSpPr txBox="1"/>
          <p:nvPr/>
        </p:nvSpPr>
        <p:spPr>
          <a:xfrm>
            <a:off x="2502695" y="2022475"/>
            <a:ext cx="2384100" cy="2586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My hope for pardon when I call,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My trust for lifting when I fall;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In life, in death, my all in all,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Is the wonderful love of Jesus.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75" name="Google Shape;275;g28d5fe938af_0_884" descr="E:\The Paperless Hymnal\SONGS\PPTiffFiles\Single Stanza\I\InVainInHighAndHolyLays6.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76" name="Google Shape;276;g28d5fe938af_0_884"/>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3 - In Vain In High and Holy Lays</a:t>
            </a:r>
            <a:endParaRPr sz="5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g28d5fe938af_0_892" descr="E:\The Paperless Hymnal\SONGS\PPTiffFiles\Single Stanza\I\InVainInHighAndHolyLays7.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82" name="Google Shape;282;g28d5fe938af_0_892"/>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3 - In Vain In High and Holy Lays</a:t>
            </a:r>
            <a:endParaRPr sz="5400"/>
          </a:p>
        </p:txBody>
      </p:sp>
      <p:sp>
        <p:nvSpPr>
          <p:cNvPr id="283" name="Google Shape;283;g28d5fe938af_0_892"/>
          <p:cNvSpPr txBox="1"/>
          <p:nvPr/>
        </p:nvSpPr>
        <p:spPr>
          <a:xfrm>
            <a:off x="6160295" y="117475"/>
            <a:ext cx="1386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g28d5fe938af_0_899" descr="C:\The Paperless Hymnal\SONGS\PPTiffFiles\Single Stanza\I\InVainInHighAndHolyLays2.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89" name="Google Shape;289;g28d5fe938af_0_899"/>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c - In Vain In High and Holy Lays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3"/>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7"/>
          <p:cNvSpPr txBox="1">
            <a:spLocks noGrp="1"/>
          </p:cNvSpPr>
          <p:nvPr>
            <p:ph type="body" idx="1"/>
          </p:nvPr>
        </p:nvSpPr>
        <p:spPr>
          <a:xfrm>
            <a:off x="685800" y="381000"/>
            <a:ext cx="7772400" cy="5181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	1 Kings 6:7</a:t>
            </a:r>
            <a:endParaRPr/>
          </a:p>
          <a:p>
            <a:pPr marL="342900" marR="0" lvl="0" indent="-342900" algn="l" rtl="0">
              <a:lnSpc>
                <a:spcPct val="100000"/>
              </a:lnSpc>
              <a:spcBef>
                <a:spcPts val="80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	The house, while it was being built, was built of stone prepared at the quarry, and there was neither hammer nor axe nor any iron tool heard in the house while it was being built.</a:t>
            </a:r>
            <a:endParaRPr/>
          </a:p>
        </p:txBody>
      </p:sp>
      <p:sp>
        <p:nvSpPr>
          <p:cNvPr id="299" name="Google Shape;299;p7"/>
          <p:cNvSpPr txBox="1"/>
          <p:nvPr/>
        </p:nvSpPr>
        <p:spPr>
          <a:xfrm>
            <a:off x="3657600" y="5410200"/>
            <a:ext cx="1720850" cy="76993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4400"/>
              <a:buFont typeface="Arial"/>
              <a:buNone/>
              <a:tabLst/>
              <a:defRPr/>
            </a:pPr>
            <a:r>
              <a:rPr kumimoji="0" lang="en-US" sz="4400" b="1" i="0" u="none" strike="noStrike" kern="0" cap="none" spc="0" normalizeH="0" baseline="0" noProof="0">
                <a:ln>
                  <a:noFill/>
                </a:ln>
                <a:solidFill>
                  <a:srgbClr val="FFFFFF"/>
                </a:solidFill>
                <a:effectLst/>
                <a:uLnTx/>
                <a:uFillTx/>
                <a:latin typeface="Arial"/>
                <a:ea typeface="Arial"/>
                <a:cs typeface="Arial"/>
                <a:sym typeface="Arial"/>
              </a:rPr>
              <a:t>Why?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8"/>
          <p:cNvSpPr txBox="1">
            <a:spLocks noGrp="1"/>
          </p:cNvSpPr>
          <p:nvPr>
            <p:ph type="body" idx="1"/>
          </p:nvPr>
        </p:nvSpPr>
        <p:spPr>
          <a:xfrm>
            <a:off x="685800" y="1524000"/>
            <a:ext cx="7772400" cy="4419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	But the LORD is in His holy 		temple.</a:t>
            </a:r>
            <a:endParaRPr/>
          </a:p>
          <a:p>
            <a:pPr marL="342900" marR="0" lvl="0" indent="-342900" algn="l" rtl="0">
              <a:lnSpc>
                <a:spcPct val="100000"/>
              </a:lnSpc>
              <a:spcBef>
                <a:spcPts val="80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	Let all the earth be silent 			before Him.</a:t>
            </a:r>
            <a:endParaRPr/>
          </a:p>
          <a:p>
            <a:pPr marL="342900" marR="0" lvl="0" indent="-342900" algn="l" rtl="0">
              <a:lnSpc>
                <a:spcPct val="100000"/>
              </a:lnSpc>
              <a:spcBef>
                <a:spcPts val="800"/>
              </a:spcBef>
              <a:spcAft>
                <a:spcPts val="0"/>
              </a:spcAft>
              <a:buClr>
                <a:srgbClr val="C9FFC9"/>
              </a:buClr>
              <a:buSzPts val="4000"/>
              <a:buFont typeface="Arial"/>
              <a:buNone/>
            </a:pPr>
            <a:endParaRPr sz="4000" b="0" i="0" u="none" strike="noStrike" cap="none">
              <a:solidFill>
                <a:srgbClr val="FFFFFF"/>
              </a:solidFill>
              <a:latin typeface="Arial"/>
              <a:ea typeface="Arial"/>
              <a:cs typeface="Arial"/>
              <a:sym typeface="Arial"/>
            </a:endParaRPr>
          </a:p>
          <a:p>
            <a:pPr marL="342900" marR="0" lvl="0" indent="-342900" algn="ctr" rtl="0">
              <a:lnSpc>
                <a:spcPct val="100000"/>
              </a:lnSpc>
              <a:spcBef>
                <a:spcPts val="80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Habakkuk 2:20</a:t>
            </a:r>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8d5fe938af_0_1158"/>
          <p:cNvSpPr txBox="1"/>
          <p:nvPr/>
        </p:nvSpPr>
        <p:spPr>
          <a:xfrm>
            <a:off x="2445544" y="1870076"/>
            <a:ext cx="3025500" cy="14775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The Lord is in His holy temple: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Let all the earth keep silence before Him;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Keep silence, keep silence,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Keep silence before Him.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10" name="Google Shape;310;g28d5fe938af_0_1158" descr="E:\The Paperless Hymnal\SONGS\PPTiffFiles\Single Stanza\T\TheLordIsInHisHolyTemple1.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11" name="Google Shape;311;g28d5fe938af_0_1158"/>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1 - The Lord Is in His Holy Temple</a:t>
            </a:r>
            <a:endParaRPr sz="5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
          <p:cNvSpPr txBox="1">
            <a:spLocks noGrp="1"/>
          </p:cNvSpPr>
          <p:nvPr>
            <p:ph type="ctrTitle"/>
          </p:nvPr>
        </p:nvSpPr>
        <p:spPr>
          <a:xfrm>
            <a:off x="685800" y="1371600"/>
            <a:ext cx="7772400" cy="2438400"/>
          </a:xfrm>
          <a:prstGeom prst="rect">
            <a:avLst/>
          </a:prstGeom>
          <a:noFill/>
          <a:ln>
            <a:noFill/>
          </a:ln>
        </p:spPr>
        <p:txBody>
          <a:bodyPr spcFirstLastPara="1" wrap="square" lIns="91425" tIns="45700" rIns="91425" bIns="45700" anchor="b" anchorCtr="0">
            <a:noAutofit/>
          </a:bodyPr>
          <a:lstStyle/>
          <a:p>
            <a:pPr marL="0" lvl="0" indent="0" algn="ctr" rtl="0">
              <a:lnSpc>
                <a:spcPct val="95000"/>
              </a:lnSpc>
              <a:spcBef>
                <a:spcPts val="0"/>
              </a:spcBef>
              <a:spcAft>
                <a:spcPts val="0"/>
              </a:spcAft>
              <a:buClr>
                <a:schemeClr val="lt1"/>
              </a:buClr>
              <a:buSzPts val="5400"/>
              <a:buFont typeface="Arial"/>
              <a:buNone/>
            </a:pPr>
            <a:r>
              <a:rPr lang="en-US" sz="5400" b="1" i="0" u="none">
                <a:solidFill>
                  <a:schemeClr val="lt1"/>
                </a:solidFill>
                <a:latin typeface="Arial"/>
                <a:ea typeface="Arial"/>
                <a:cs typeface="Arial"/>
                <a:sym typeface="Arial"/>
              </a:rPr>
              <a:t>Seeing God</a:t>
            </a:r>
            <a:br>
              <a:rPr lang="en-US" sz="5400" b="1" i="0" u="none">
                <a:solidFill>
                  <a:schemeClr val="lt1"/>
                </a:solidFill>
                <a:latin typeface="Arial"/>
                <a:ea typeface="Arial"/>
                <a:cs typeface="Arial"/>
                <a:sym typeface="Arial"/>
              </a:rPr>
            </a:br>
            <a:r>
              <a:rPr lang="en-US" sz="5400" b="1" i="0" u="none">
                <a:solidFill>
                  <a:schemeClr val="lt1"/>
                </a:solidFill>
                <a:latin typeface="Arial"/>
                <a:ea typeface="Arial"/>
                <a:cs typeface="Arial"/>
                <a:sym typeface="Arial"/>
              </a:rPr>
              <a:t>On His Throne</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g28d5fe938af_0_1166" descr="E:\The Paperless Hymnal\SONGS\PPTiffFiles\Single Stanza\T\TheLordIsInHisHolyTemple2.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17" name="Google Shape;317;g28d5fe938af_0_1166"/>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1 - The Lord Is in His Holy Temple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1"/>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9"/>
          <p:cNvSpPr txBox="1"/>
          <p:nvPr/>
        </p:nvSpPr>
        <p:spPr>
          <a:xfrm>
            <a:off x="914400" y="2057400"/>
            <a:ext cx="7761287" cy="3444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4000"/>
              <a:buFont typeface="Arial"/>
              <a:buNone/>
              <a:tabLst/>
              <a:defRPr/>
            </a:pPr>
            <a:r>
              <a:rPr kumimoji="0" lang="en-US" sz="4000" b="0" i="0" u="none" strike="noStrike" kern="0" cap="none" spc="0" normalizeH="0" baseline="0" noProof="0">
                <a:ln>
                  <a:noFill/>
                </a:ln>
                <a:solidFill>
                  <a:srgbClr val="FFFFFF"/>
                </a:solidFill>
                <a:effectLst/>
                <a:uLnTx/>
                <a:uFillTx/>
                <a:latin typeface="Arial"/>
                <a:ea typeface="Arial"/>
                <a:cs typeface="Arial"/>
                <a:sym typeface="Arial"/>
              </a:rPr>
              <a:t>to fawn or crouch to, i.e. (literally or figuratively) prostrate oneself in homage (do reverence to, adore):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2000"/>
              </a:spcBef>
              <a:spcAft>
                <a:spcPts val="0"/>
              </a:spcAft>
              <a:buClr>
                <a:srgbClr val="FFFFFF"/>
              </a:buClr>
              <a:buSzPts val="4000"/>
              <a:buFont typeface="Arial"/>
              <a:buNone/>
              <a:tabLst/>
              <a:defRPr/>
            </a:pPr>
            <a:r>
              <a:rPr kumimoji="0" lang="en-US" sz="4000" b="0" i="0" u="none" strike="noStrike" kern="0" cap="none" spc="0" normalizeH="0" baseline="0" noProof="0">
                <a:ln>
                  <a:noFill/>
                </a:ln>
                <a:solidFill>
                  <a:srgbClr val="FFFFFF"/>
                </a:solidFill>
                <a:effectLst/>
                <a:uLnTx/>
                <a:uFillTx/>
                <a:latin typeface="Arial"/>
                <a:ea typeface="Arial"/>
                <a:cs typeface="Arial"/>
                <a:sym typeface="Arial"/>
              </a:rPr>
              <a:t>KJV – worship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7" name="Google Shape;327;p9"/>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800"/>
              <a:buFont typeface="Noto Sans Symbols"/>
              <a:buNone/>
            </a:pPr>
            <a:r>
              <a:rPr lang="en-US" sz="4800" b="0" i="0" u="none">
                <a:solidFill>
                  <a:schemeClr val="lt1"/>
                </a:solidFill>
                <a:latin typeface="Noto Sans Symbols"/>
                <a:ea typeface="Noto Sans Symbols"/>
                <a:cs typeface="Noto Sans Symbols"/>
                <a:sym typeface="Noto Sans Symbols"/>
              </a:rPr>
              <a:t>προσκυνεο</a:t>
            </a:r>
            <a:r>
              <a:rPr lang="en-US" sz="4800" b="0" i="0" u="none">
                <a:solidFill>
                  <a:schemeClr val="lt1"/>
                </a:solidFill>
                <a:latin typeface="Arial"/>
                <a:ea typeface="Arial"/>
                <a:cs typeface="Arial"/>
                <a:sym typeface="Arial"/>
              </a:rPr>
              <a:t> - </a:t>
            </a:r>
            <a:r>
              <a:rPr lang="en-US" sz="4800" b="0" i="1" u="none">
                <a:solidFill>
                  <a:schemeClr val="lt1"/>
                </a:solidFill>
                <a:latin typeface="Arial"/>
                <a:ea typeface="Arial"/>
                <a:cs typeface="Arial"/>
                <a:sym typeface="Arial"/>
              </a:rPr>
              <a:t>proskuneo</a:t>
            </a:r>
            <a:endParaRPr/>
          </a:p>
        </p:txBody>
      </p:sp>
      <p:pic>
        <p:nvPicPr>
          <p:cNvPr id="328" name="Google Shape;328;p9"/>
          <p:cNvPicPr preferRelativeResize="0"/>
          <p:nvPr/>
        </p:nvPicPr>
        <p:blipFill rotWithShape="1">
          <a:blip r:embed="rId3">
            <a:alphaModFix/>
          </a:blip>
          <a:srcRect/>
          <a:stretch/>
        </p:blipFill>
        <p:spPr>
          <a:xfrm>
            <a:off x="1066800" y="838200"/>
            <a:ext cx="6916737" cy="742950"/>
          </a:xfrm>
          <a:prstGeom prst="rect">
            <a:avLst/>
          </a:prstGeom>
          <a:noFill/>
          <a:ln>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0"/>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Tahoma"/>
              <a:buNone/>
            </a:pPr>
            <a:r>
              <a:rPr lang="en-US" sz="4400" b="0" i="0" u="none">
                <a:solidFill>
                  <a:schemeClr val="lt1"/>
                </a:solidFill>
                <a:latin typeface="Tahoma"/>
                <a:ea typeface="Tahoma"/>
                <a:cs typeface="Tahoma"/>
                <a:sym typeface="Tahoma"/>
              </a:rPr>
              <a:t>Moses at the Burning Bush</a:t>
            </a:r>
            <a:endParaRPr/>
          </a:p>
        </p:txBody>
      </p:sp>
      <p:sp>
        <p:nvSpPr>
          <p:cNvPr id="334" name="Google Shape;334;p10"/>
          <p:cNvSpPr txBox="1">
            <a:spLocks noGrp="1"/>
          </p:cNvSpPr>
          <p:nvPr>
            <p:ph type="body" idx="1"/>
          </p:nvPr>
        </p:nvSpPr>
        <p:spPr>
          <a:xfrm>
            <a:off x="457200" y="1295400"/>
            <a:ext cx="8229600" cy="5562600"/>
          </a:xfrm>
          <a:prstGeom prst="rect">
            <a:avLst/>
          </a:prstGeom>
          <a:noFill/>
          <a:ln>
            <a:noFill/>
          </a:ln>
        </p:spPr>
        <p:txBody>
          <a:bodyPr spcFirstLastPara="1" wrap="square" lIns="91425" tIns="45700" rIns="91425" bIns="45700" anchor="t" anchorCtr="0">
            <a:noAutofit/>
          </a:bodyPr>
          <a:lstStyle/>
          <a:p>
            <a:pPr marL="342900" lvl="0" indent="-139700" algn="l" rtl="0">
              <a:lnSpc>
                <a:spcPct val="100000"/>
              </a:lnSpc>
              <a:spcBef>
                <a:spcPts val="0"/>
              </a:spcBef>
              <a:spcAft>
                <a:spcPts val="0"/>
              </a:spcAft>
              <a:buClr>
                <a:srgbClr val="C9FFC9"/>
              </a:buClr>
              <a:buSzPts val="3200"/>
              <a:buFont typeface="Arial"/>
              <a:buNone/>
            </a:pPr>
            <a:endParaRPr sz="3200" b="0" i="0" u="none">
              <a:solidFill>
                <a:schemeClr val="lt1"/>
              </a:solidFill>
              <a:latin typeface="Arial"/>
              <a:ea typeface="Arial"/>
              <a:cs typeface="Arial"/>
              <a:sym typeface="Arial"/>
            </a:endParaRPr>
          </a:p>
          <a:p>
            <a:pPr marL="342900" lvl="0" indent="-342900" algn="l" rtl="0">
              <a:lnSpc>
                <a:spcPct val="100000"/>
              </a:lnSpc>
              <a:spcBef>
                <a:spcPts val="80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a:t>
            </a:r>
            <a:r>
              <a:rPr lang="en-US" sz="4000" b="1" i="0" u="none">
                <a:solidFill>
                  <a:schemeClr val="lt1"/>
                </a:solidFill>
                <a:latin typeface="Arial"/>
                <a:ea typeface="Arial"/>
                <a:cs typeface="Arial"/>
                <a:sym typeface="Arial"/>
              </a:rPr>
              <a:t>“I am the God of your father, the God of Abraham, the God of Isaac, and the God of Jacob.”  Then Moses hid his face, for he was afraid to look at God.</a:t>
            </a:r>
            <a:endParaRPr/>
          </a:p>
          <a:p>
            <a:pPr marL="342900" lvl="0" indent="-342900" algn="ctr" rtl="0">
              <a:lnSpc>
                <a:spcPct val="100000"/>
              </a:lnSpc>
              <a:spcBef>
                <a:spcPts val="800"/>
              </a:spcBef>
              <a:spcAft>
                <a:spcPts val="0"/>
              </a:spcAft>
              <a:buClr>
                <a:schemeClr val="lt1"/>
              </a:buClr>
              <a:buSzPts val="4000"/>
              <a:buFont typeface="Arial"/>
              <a:buNone/>
            </a:pPr>
            <a:r>
              <a:rPr lang="en-US" sz="4000" b="1" i="0" u="none">
                <a:solidFill>
                  <a:schemeClr val="lt1"/>
                </a:solidFill>
                <a:latin typeface="Arial"/>
                <a:ea typeface="Arial"/>
                <a:cs typeface="Arial"/>
                <a:sym typeface="Arial"/>
              </a:rPr>
              <a:t>Exodus 3:6</a:t>
            </a:r>
            <a:endParaRPr/>
          </a:p>
        </p:txBody>
      </p:sp>
      <p:cxnSp>
        <p:nvCxnSpPr>
          <p:cNvPr id="335" name="Google Shape;335;p10"/>
          <p:cNvCxnSpPr/>
          <p:nvPr/>
        </p:nvCxnSpPr>
        <p:spPr>
          <a:xfrm>
            <a:off x="3962400" y="4419600"/>
            <a:ext cx="2819400" cy="0"/>
          </a:xfrm>
          <a:prstGeom prst="straightConnector1">
            <a:avLst/>
          </a:prstGeom>
          <a:noFill/>
          <a:ln w="57150" cap="flat" cmpd="sng">
            <a:solidFill>
              <a:schemeClr val="lt1"/>
            </a:solidFill>
            <a:prstDash val="solid"/>
            <a:miter lim="800000"/>
            <a:headEnd type="none" w="sm" len="sm"/>
            <a:tailEnd type="none" w="sm" len="sm"/>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339"/>
        <p:cNvGrpSpPr/>
        <p:nvPr/>
      </p:nvGrpSpPr>
      <p:grpSpPr>
        <a:xfrm>
          <a:off x="0" y="0"/>
          <a:ext cx="0" cy="0"/>
          <a:chOff x="0" y="0"/>
          <a:chExt cx="0" cy="0"/>
        </a:xfrm>
      </p:grpSpPr>
      <p:sp>
        <p:nvSpPr>
          <p:cNvPr id="340" name="Google Shape;340;p11"/>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Ezekiel’s Vision</a:t>
            </a:r>
            <a:endParaRPr/>
          </a:p>
        </p:txBody>
      </p:sp>
      <p:sp>
        <p:nvSpPr>
          <p:cNvPr id="341" name="Google Shape;341;p11"/>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a:t>
            </a:r>
            <a:r>
              <a:rPr lang="en-US" sz="3200" b="1" i="0" u="none">
                <a:solidFill>
                  <a:schemeClr val="lt1"/>
                </a:solidFill>
                <a:latin typeface="Arial"/>
                <a:ea typeface="Arial"/>
                <a:cs typeface="Arial"/>
                <a:sym typeface="Arial"/>
              </a:rPr>
              <a:t>As the appearance of the rainbow in the clouds on a rainy day, so was the appearance of the surrounding radiance.  Such was the appearance of the likeness of the glory of the Lord.  And when I saw it, I fell on my face and heard a voice speaking.</a:t>
            </a:r>
            <a:endParaRPr/>
          </a:p>
          <a:p>
            <a:pPr marL="342900" lvl="0" indent="-139700" algn="l" rtl="0">
              <a:lnSpc>
                <a:spcPct val="100000"/>
              </a:lnSpc>
              <a:spcBef>
                <a:spcPts val="640"/>
              </a:spcBef>
              <a:spcAft>
                <a:spcPts val="0"/>
              </a:spcAft>
              <a:buClr>
                <a:srgbClr val="C9FFC9"/>
              </a:buClr>
              <a:buSzPts val="3200"/>
              <a:buFont typeface="Arial"/>
              <a:buNone/>
            </a:pPr>
            <a:endParaRPr sz="3200" b="1" i="0" u="none">
              <a:solidFill>
                <a:schemeClr val="lt1"/>
              </a:solidFill>
              <a:latin typeface="Arial"/>
              <a:ea typeface="Arial"/>
              <a:cs typeface="Arial"/>
              <a:sym typeface="Arial"/>
            </a:endParaRPr>
          </a:p>
          <a:p>
            <a:pPr marL="342900" lvl="0" indent="-342900" algn="ctr" rtl="0">
              <a:lnSpc>
                <a:spcPct val="100000"/>
              </a:lnSpc>
              <a:spcBef>
                <a:spcPts val="640"/>
              </a:spcBef>
              <a:spcAft>
                <a:spcPts val="0"/>
              </a:spcAft>
              <a:buClr>
                <a:schemeClr val="lt1"/>
              </a:buClr>
              <a:buSzPts val="3200"/>
              <a:buFont typeface="Arial"/>
              <a:buNone/>
            </a:pPr>
            <a:r>
              <a:rPr lang="en-US" sz="3200" b="1" i="0" u="none">
                <a:solidFill>
                  <a:schemeClr val="lt1"/>
                </a:solidFill>
                <a:latin typeface="Arial"/>
                <a:ea typeface="Arial"/>
                <a:cs typeface="Arial"/>
                <a:sym typeface="Arial"/>
              </a:rPr>
              <a:t>Ezekiel 1:28</a:t>
            </a:r>
            <a:endParaRPr/>
          </a:p>
        </p:txBody>
      </p:sp>
      <p:cxnSp>
        <p:nvCxnSpPr>
          <p:cNvPr id="342" name="Google Shape;342;p11"/>
          <p:cNvCxnSpPr/>
          <p:nvPr/>
        </p:nvCxnSpPr>
        <p:spPr>
          <a:xfrm>
            <a:off x="4495800" y="4572000"/>
            <a:ext cx="3124200" cy="0"/>
          </a:xfrm>
          <a:prstGeom prst="straightConnector1">
            <a:avLst/>
          </a:prstGeom>
          <a:noFill/>
          <a:ln w="57150" cap="flat" cmpd="sng">
            <a:solidFill>
              <a:schemeClr val="lt1"/>
            </a:solidFill>
            <a:prstDash val="solid"/>
            <a:miter lim="800000"/>
            <a:headEnd type="none" w="sm" len="sm"/>
            <a:tailEnd type="none" w="sm" len="sm"/>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2"/>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Transfiguration</a:t>
            </a:r>
            <a:endParaRPr/>
          </a:p>
        </p:txBody>
      </p:sp>
      <p:sp>
        <p:nvSpPr>
          <p:cNvPr id="348" name="Google Shape;348;p12"/>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a:t>
            </a:r>
            <a:r>
              <a:rPr lang="en-US" sz="4000" b="1" i="0" u="none">
                <a:solidFill>
                  <a:schemeClr val="lt1"/>
                </a:solidFill>
                <a:latin typeface="Arial"/>
                <a:ea typeface="Arial"/>
                <a:cs typeface="Arial"/>
                <a:sym typeface="Arial"/>
              </a:rPr>
              <a:t>“This is My beloved Son, with whom I am well-pleased; listen to Him!”  And when the disciples heard this, they fell on their faces and were much afraid.</a:t>
            </a:r>
            <a:endParaRPr/>
          </a:p>
          <a:p>
            <a:pPr marL="342900" lvl="0" indent="-342900" algn="l" rtl="0">
              <a:lnSpc>
                <a:spcPct val="100000"/>
              </a:lnSpc>
              <a:spcBef>
                <a:spcPts val="280"/>
              </a:spcBef>
              <a:spcAft>
                <a:spcPts val="0"/>
              </a:spcAft>
              <a:buClr>
                <a:srgbClr val="C9FFC9"/>
              </a:buClr>
              <a:buSzPts val="1400"/>
              <a:buFont typeface="Arial"/>
              <a:buNone/>
            </a:pPr>
            <a:endParaRPr sz="1400" b="1" i="0" u="none">
              <a:solidFill>
                <a:schemeClr val="lt1"/>
              </a:solidFill>
              <a:latin typeface="Arial"/>
              <a:ea typeface="Arial"/>
              <a:cs typeface="Arial"/>
              <a:sym typeface="Arial"/>
            </a:endParaRPr>
          </a:p>
          <a:p>
            <a:pPr marL="342900" lvl="0" indent="-342900" algn="ctr" rtl="0">
              <a:lnSpc>
                <a:spcPct val="100000"/>
              </a:lnSpc>
              <a:spcBef>
                <a:spcPts val="800"/>
              </a:spcBef>
              <a:spcAft>
                <a:spcPts val="0"/>
              </a:spcAft>
              <a:buClr>
                <a:schemeClr val="lt1"/>
              </a:buClr>
              <a:buSzPts val="4000"/>
              <a:buFont typeface="Arial"/>
              <a:buNone/>
            </a:pPr>
            <a:r>
              <a:rPr lang="en-US" sz="4000" b="1" i="0" u="none">
                <a:solidFill>
                  <a:schemeClr val="lt1"/>
                </a:solidFill>
                <a:latin typeface="Arial"/>
                <a:ea typeface="Arial"/>
                <a:cs typeface="Arial"/>
                <a:sym typeface="Arial"/>
              </a:rPr>
              <a:t>Matthew 17:5-6</a:t>
            </a:r>
            <a:endParaRPr/>
          </a:p>
        </p:txBody>
      </p:sp>
      <p:cxnSp>
        <p:nvCxnSpPr>
          <p:cNvPr id="349" name="Google Shape;349;p12"/>
          <p:cNvCxnSpPr/>
          <p:nvPr/>
        </p:nvCxnSpPr>
        <p:spPr>
          <a:xfrm>
            <a:off x="5867400" y="4114800"/>
            <a:ext cx="1981200" cy="0"/>
          </a:xfrm>
          <a:prstGeom prst="straightConnector1">
            <a:avLst/>
          </a:prstGeom>
          <a:noFill/>
          <a:ln w="57150" cap="flat" cmpd="sng">
            <a:solidFill>
              <a:schemeClr val="lt1"/>
            </a:solidFill>
            <a:prstDash val="solid"/>
            <a:miter lim="800000"/>
            <a:headEnd type="none" w="sm" len="sm"/>
            <a:tailEnd type="none" w="sm" len="sm"/>
          </a:ln>
        </p:spPr>
      </p:cxnSp>
      <p:cxnSp>
        <p:nvCxnSpPr>
          <p:cNvPr id="350" name="Google Shape;350;p12"/>
          <p:cNvCxnSpPr/>
          <p:nvPr/>
        </p:nvCxnSpPr>
        <p:spPr>
          <a:xfrm>
            <a:off x="914400" y="4724400"/>
            <a:ext cx="3276600" cy="0"/>
          </a:xfrm>
          <a:prstGeom prst="straightConnector1">
            <a:avLst/>
          </a:prstGeom>
          <a:noFill/>
          <a:ln w="57150" cap="flat" cmpd="sng">
            <a:solidFill>
              <a:schemeClr val="lt1"/>
            </a:solidFill>
            <a:prstDash val="solid"/>
            <a:miter lim="800000"/>
            <a:headEnd type="none" w="sm" len="sm"/>
            <a:tailEnd type="none" w="sm" len="sm"/>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500"/>
                                        <p:tgtEl>
                                          <p:spTgt spid="3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0"/>
                                        </p:tgtEl>
                                        <p:attrNameLst>
                                          <p:attrName>style.visibility</p:attrName>
                                        </p:attrNameLst>
                                      </p:cBhvr>
                                      <p:to>
                                        <p:strVal val="visible"/>
                                      </p:to>
                                    </p:set>
                                    <p:animEffect transition="in" filter="fade">
                                      <p:cBhvr>
                                        <p:cTn id="11"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3"/>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John’s Vision of Jesus</a:t>
            </a:r>
            <a:endParaRPr/>
          </a:p>
        </p:txBody>
      </p:sp>
      <p:sp>
        <p:nvSpPr>
          <p:cNvPr id="356" name="Google Shape;356;p13"/>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a:t>
            </a:r>
            <a:r>
              <a:rPr lang="en-US" sz="3600" b="1" i="0" u="none">
                <a:solidFill>
                  <a:schemeClr val="lt1"/>
                </a:solidFill>
                <a:latin typeface="Arial"/>
                <a:ea typeface="Arial"/>
                <a:cs typeface="Arial"/>
                <a:sym typeface="Arial"/>
              </a:rPr>
              <a:t>And in His right hand He held seven stars; and out of His mouth came a sharp two-edged sword; and His face was like the sun shining in its strength.  And when I saw Him, I fell at His feet as a dead man.</a:t>
            </a:r>
            <a:endParaRPr/>
          </a:p>
          <a:p>
            <a:pPr marL="342900" lvl="0" indent="-342900" algn="ctr" rtl="0">
              <a:lnSpc>
                <a:spcPct val="100000"/>
              </a:lnSpc>
              <a:spcBef>
                <a:spcPts val="720"/>
              </a:spcBef>
              <a:spcAft>
                <a:spcPts val="0"/>
              </a:spcAft>
              <a:buClr>
                <a:schemeClr val="lt1"/>
              </a:buClr>
              <a:buSzPts val="3600"/>
              <a:buFont typeface="Arial"/>
              <a:buNone/>
            </a:pPr>
            <a:r>
              <a:rPr lang="en-US" sz="3600" b="1" i="0" u="none">
                <a:solidFill>
                  <a:schemeClr val="lt1"/>
                </a:solidFill>
                <a:latin typeface="Arial"/>
                <a:ea typeface="Arial"/>
                <a:cs typeface="Arial"/>
                <a:sym typeface="Arial"/>
              </a:rPr>
              <a:t>Revelation 1:16-17</a:t>
            </a:r>
            <a:endParaRPr/>
          </a:p>
        </p:txBody>
      </p:sp>
      <p:cxnSp>
        <p:nvCxnSpPr>
          <p:cNvPr id="357" name="Google Shape;357;p13"/>
          <p:cNvCxnSpPr/>
          <p:nvPr/>
        </p:nvCxnSpPr>
        <p:spPr>
          <a:xfrm>
            <a:off x="3048000" y="4953000"/>
            <a:ext cx="5410200" cy="0"/>
          </a:xfrm>
          <a:prstGeom prst="straightConnector1">
            <a:avLst/>
          </a:prstGeom>
          <a:noFill/>
          <a:ln w="57150" cap="flat" cmpd="sng">
            <a:solidFill>
              <a:schemeClr val="lt1"/>
            </a:solidFill>
            <a:prstDash val="solid"/>
            <a:miter lim="800000"/>
            <a:headEnd type="none" w="sm" len="sm"/>
            <a:tailEnd type="none" w="sm" len="sm"/>
          </a:ln>
        </p:spPr>
      </p:cxnSp>
      <p:cxnSp>
        <p:nvCxnSpPr>
          <p:cNvPr id="358" name="Google Shape;358;p13"/>
          <p:cNvCxnSpPr/>
          <p:nvPr/>
        </p:nvCxnSpPr>
        <p:spPr>
          <a:xfrm>
            <a:off x="914400" y="5562600"/>
            <a:ext cx="990600" cy="0"/>
          </a:xfrm>
          <a:prstGeom prst="straightConnector1">
            <a:avLst/>
          </a:prstGeom>
          <a:noFill/>
          <a:ln w="57150" cap="flat" cmpd="sng">
            <a:solidFill>
              <a:schemeClr val="lt1"/>
            </a:solidFill>
            <a:prstDash val="solid"/>
            <a:miter lim="800000"/>
            <a:headEnd type="none" w="sm" len="sm"/>
            <a:tailEnd type="none" w="sm" len="sm"/>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500"/>
                                        <p:tgtEl>
                                          <p:spTgt spid="3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8"/>
                                        </p:tgtEl>
                                        <p:attrNameLst>
                                          <p:attrName>style.visibility</p:attrName>
                                        </p:attrNameLst>
                                      </p:cBhvr>
                                      <p:to>
                                        <p:strVal val="visible"/>
                                      </p:to>
                                    </p:set>
                                    <p:animEffect transition="in" filter="fade">
                                      <p:cBhvr>
                                        <p:cTn id="11"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4"/>
          <p:cNvSpPr txBox="1">
            <a:spLocks noGrp="1"/>
          </p:cNvSpPr>
          <p:nvPr>
            <p:ph type="title"/>
          </p:nvPr>
        </p:nvSpPr>
        <p:spPr>
          <a:xfrm>
            <a:off x="685800" y="3048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What About Us?</a:t>
            </a:r>
            <a:endParaRPr/>
          </a:p>
        </p:txBody>
      </p:sp>
      <p:sp>
        <p:nvSpPr>
          <p:cNvPr id="364" name="Google Shape;364;p14"/>
          <p:cNvSpPr txBox="1">
            <a:spLocks noGrp="1"/>
          </p:cNvSpPr>
          <p:nvPr>
            <p:ph type="body" idx="1"/>
          </p:nvPr>
        </p:nvSpPr>
        <p:spPr>
          <a:xfrm>
            <a:off x="152400" y="1371600"/>
            <a:ext cx="8686800"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a:t>
            </a:r>
            <a:r>
              <a:rPr lang="en-US" sz="3200" b="1" i="0" u="none">
                <a:solidFill>
                  <a:schemeClr val="lt1"/>
                </a:solidFill>
                <a:latin typeface="Arial"/>
                <a:ea typeface="Arial"/>
                <a:cs typeface="Arial"/>
                <a:sym typeface="Arial"/>
              </a:rPr>
              <a:t>Therefore also God highly exalted Him, and bestowed on Him the name which is above every name, that at the name of Jesus EVERY KNEE SHOULD BOW, of those who are in heaven, and on earth, and under the earth, and that every tongue should confess that Jesus Christ is Lord, to the glory of God the Father.</a:t>
            </a:r>
            <a:endParaRPr/>
          </a:p>
          <a:p>
            <a:pPr marL="342900" lvl="0" indent="-342900" algn="l" rtl="0">
              <a:lnSpc>
                <a:spcPct val="100000"/>
              </a:lnSpc>
              <a:spcBef>
                <a:spcPts val="640"/>
              </a:spcBef>
              <a:spcAft>
                <a:spcPts val="0"/>
              </a:spcAft>
              <a:buClr>
                <a:srgbClr val="C9FFC9"/>
              </a:buClr>
              <a:buSzPts val="3200"/>
              <a:buFont typeface="Arial"/>
              <a:buNone/>
            </a:pPr>
            <a:endParaRPr sz="3200" b="1" i="0" u="none">
              <a:solidFill>
                <a:schemeClr val="lt1"/>
              </a:solidFill>
              <a:latin typeface="Arial"/>
              <a:ea typeface="Arial"/>
              <a:cs typeface="Arial"/>
              <a:sym typeface="Arial"/>
            </a:endParaRPr>
          </a:p>
          <a:p>
            <a:pPr marL="342900" lvl="0" indent="-342900" algn="ctr" rtl="0">
              <a:lnSpc>
                <a:spcPct val="100000"/>
              </a:lnSpc>
              <a:spcBef>
                <a:spcPts val="640"/>
              </a:spcBef>
              <a:spcAft>
                <a:spcPts val="0"/>
              </a:spcAft>
              <a:buClr>
                <a:schemeClr val="lt1"/>
              </a:buClr>
              <a:buSzPts val="3200"/>
              <a:buFont typeface="Arial"/>
              <a:buNone/>
            </a:pPr>
            <a:r>
              <a:rPr lang="en-US" sz="3200" b="1" i="0" u="none">
                <a:solidFill>
                  <a:schemeClr val="lt1"/>
                </a:solidFill>
                <a:latin typeface="Arial"/>
                <a:ea typeface="Arial"/>
                <a:cs typeface="Arial"/>
                <a:sym typeface="Arial"/>
              </a:rPr>
              <a:t>Philippians 2:9-11</a:t>
            </a:r>
            <a:endParaRPr/>
          </a:p>
        </p:txBody>
      </p:sp>
      <p:cxnSp>
        <p:nvCxnSpPr>
          <p:cNvPr id="365" name="Google Shape;365;p14"/>
          <p:cNvCxnSpPr/>
          <p:nvPr/>
        </p:nvCxnSpPr>
        <p:spPr>
          <a:xfrm>
            <a:off x="1828800" y="3352800"/>
            <a:ext cx="5562600" cy="0"/>
          </a:xfrm>
          <a:prstGeom prst="straightConnector1">
            <a:avLst/>
          </a:prstGeom>
          <a:noFill/>
          <a:ln w="57150" cap="flat" cmpd="sng">
            <a:solidFill>
              <a:schemeClr val="lt1"/>
            </a:solidFill>
            <a:prstDash val="solid"/>
            <a:miter lim="800000"/>
            <a:headEnd type="none" w="sm" len="sm"/>
            <a:tailEnd type="none" w="sm" len="sm"/>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g25b82b3e242_0_70"/>
          <p:cNvSpPr txBox="1"/>
          <p:nvPr/>
        </p:nvSpPr>
        <p:spPr>
          <a:xfrm>
            <a:off x="762000" y="1371600"/>
            <a:ext cx="5064000" cy="3047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All things praise Thee, Lord most high,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Heaven and earth, and sea and sky;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All were for Thy glory made,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That Thy greatness, thus displayed,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Should all worship bring to Thee;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All things praise Thee— Lord, may we!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71" name="Google Shape;371;g25b82b3e242_0_7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72" name="Google Shape;372;g25b82b3e242_0_70"/>
          <p:cNvSpPr txBox="1">
            <a:spLocks noGrp="1"/>
          </p:cNvSpPr>
          <p:nvPr>
            <p:ph type="title" idx="4294967295"/>
          </p:nvPr>
        </p:nvSpPr>
        <p:spPr>
          <a:xfrm>
            <a:off x="76200" y="152400"/>
            <a:ext cx="7772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1 - All Things Praise Thee</a:t>
            </a:r>
            <a:endParaRPr/>
          </a:p>
        </p:txBody>
      </p:sp>
      <p:sp>
        <p:nvSpPr>
          <p:cNvPr id="373" name="Google Shape;373;g25b82b3e242_0_70"/>
          <p:cNvSpPr txBox="1"/>
          <p:nvPr/>
        </p:nvSpPr>
        <p:spPr>
          <a:xfrm>
            <a:off x="152400" y="6354762"/>
            <a:ext cx="3122700" cy="461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Times New Roman"/>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Words: George W. Conder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Times New Roman"/>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Music: Conrad Kocher / Arr.: William H. Monk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g25b82b3e242_0_70"/>
          <p:cNvSpPr txBox="1"/>
          <p:nvPr/>
        </p:nvSpPr>
        <p:spPr>
          <a:xfrm>
            <a:off x="6594475" y="6553200"/>
            <a:ext cx="25098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Times New Roman"/>
              <a:buNone/>
              <a:tabLst/>
              <a:defRPr/>
            </a:pPr>
            <a:r>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2006 The Paperless Hymnal®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pic>
        <p:nvPicPr>
          <p:cNvPr id="379" name="Google Shape;379;g25b82b3e242_0_7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80" name="Google Shape;380;g25b82b3e242_0_78"/>
          <p:cNvSpPr txBox="1">
            <a:spLocks noGrp="1"/>
          </p:cNvSpPr>
          <p:nvPr>
            <p:ph type="title" idx="4294967295"/>
          </p:nvPr>
        </p:nvSpPr>
        <p:spPr>
          <a:xfrm>
            <a:off x="76200" y="152400"/>
            <a:ext cx="7772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1 - All Things Praise Thee</a:t>
            </a:r>
            <a:endParaRPr/>
          </a:p>
        </p:txBody>
      </p:sp>
      <p:sp>
        <p:nvSpPr>
          <p:cNvPr id="381" name="Google Shape;381;g25b82b3e242_0_78"/>
          <p:cNvSpPr txBox="1"/>
          <p:nvPr/>
        </p:nvSpPr>
        <p:spPr>
          <a:xfrm>
            <a:off x="6594475" y="6553200"/>
            <a:ext cx="25098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Times New Roman"/>
              <a:buNone/>
              <a:tabLst/>
              <a:defRPr/>
            </a:pPr>
            <a:r>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2006 The Paperless Hymnal®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01"/>
        <p:cNvGrpSpPr/>
        <p:nvPr/>
      </p:nvGrpSpPr>
      <p:grpSpPr>
        <a:xfrm>
          <a:off x="0" y="0"/>
          <a:ext cx="0" cy="0"/>
          <a:chOff x="0" y="0"/>
          <a:chExt cx="0" cy="0"/>
        </a:xfrm>
      </p:grpSpPr>
      <p:sp>
        <p:nvSpPr>
          <p:cNvPr id="202" name="Google Shape;202;p4"/>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1" i="0" u="none">
                <a:solidFill>
                  <a:schemeClr val="lt1"/>
                </a:solidFill>
                <a:latin typeface="Arial"/>
                <a:ea typeface="Arial"/>
                <a:cs typeface="Arial"/>
                <a:sym typeface="Arial"/>
              </a:rPr>
              <a:t>Beyond Our Understanding…</a:t>
            </a:r>
            <a:endParaRPr/>
          </a:p>
        </p:txBody>
      </p:sp>
      <p:sp>
        <p:nvSpPr>
          <p:cNvPr id="203" name="Google Shape;203;p4"/>
          <p:cNvSpPr txBox="1"/>
          <p:nvPr/>
        </p:nvSpPr>
        <p:spPr>
          <a:xfrm>
            <a:off x="457200" y="1371600"/>
            <a:ext cx="2209800" cy="4953000"/>
          </a:xfrm>
          <a:prstGeom prst="rect">
            <a:avLst/>
          </a:prstGeom>
          <a:solidFill>
            <a:srgbClr val="FFFF99"/>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152400" algn="l" defTabSz="914400" rtl="0" eaLnBrk="1" fontAlgn="auto" latinLnBrk="0" hangingPunct="1">
              <a:lnSpc>
                <a:spcPct val="100000"/>
              </a:lnSpc>
              <a:spcBef>
                <a:spcPts val="0"/>
              </a:spcBef>
              <a:spcAft>
                <a:spcPts val="0"/>
              </a:spcAft>
              <a:buClr>
                <a:srgbClr val="000000"/>
              </a:buClr>
              <a:buSzPts val="2400"/>
              <a:buFont typeface="Tahoma"/>
              <a:buChar char="•"/>
              <a:tabLst/>
              <a:defRPr/>
            </a:pPr>
            <a:r>
              <a:rPr kumimoji="0" lang="en-US" sz="2400" b="1" i="0" u="none" strike="noStrike" kern="0" cap="none" spc="0" normalizeH="0" baseline="0" noProof="0">
                <a:ln>
                  <a:noFill/>
                </a:ln>
                <a:solidFill>
                  <a:srgbClr val="000000"/>
                </a:solidFill>
                <a:effectLst/>
                <a:uLnTx/>
                <a:uFillTx/>
                <a:latin typeface="Tahoma"/>
                <a:ea typeface="Tahoma"/>
                <a:cs typeface="Tahoma"/>
                <a:sym typeface="Tahoma"/>
              </a:rPr>
              <a:t>Power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152400" algn="l" defTabSz="914400" rtl="0" eaLnBrk="1" fontAlgn="auto" latinLnBrk="0" hangingPunct="1">
              <a:lnSpc>
                <a:spcPct val="100000"/>
              </a:lnSpc>
              <a:spcBef>
                <a:spcPts val="1200"/>
              </a:spcBef>
              <a:spcAft>
                <a:spcPts val="0"/>
              </a:spcAft>
              <a:buClr>
                <a:srgbClr val="000000"/>
              </a:buClr>
              <a:buSzPts val="2400"/>
              <a:buFont typeface="Tahoma"/>
              <a:buChar char="•"/>
              <a:tabLst/>
              <a:defRPr/>
            </a:pPr>
            <a:r>
              <a:rPr kumimoji="0" lang="en-US" sz="2400" b="1" i="0" u="none" strike="noStrike" kern="0" cap="none" spc="0" normalizeH="0" baseline="0" noProof="0">
                <a:ln>
                  <a:noFill/>
                </a:ln>
                <a:solidFill>
                  <a:srgbClr val="000000"/>
                </a:solidFill>
                <a:effectLst/>
                <a:uLnTx/>
                <a:uFillTx/>
                <a:latin typeface="Tahoma"/>
                <a:ea typeface="Tahoma"/>
                <a:cs typeface="Tahoma"/>
                <a:sym typeface="Tahoma"/>
              </a:rPr>
              <a:t>Lord of All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152400" algn="l" defTabSz="914400" rtl="0" eaLnBrk="1" fontAlgn="auto" latinLnBrk="0" hangingPunct="1">
              <a:lnSpc>
                <a:spcPct val="100000"/>
              </a:lnSpc>
              <a:spcBef>
                <a:spcPts val="1200"/>
              </a:spcBef>
              <a:spcAft>
                <a:spcPts val="0"/>
              </a:spcAft>
              <a:buClr>
                <a:srgbClr val="000000"/>
              </a:buClr>
              <a:buSzPts val="2400"/>
              <a:buFont typeface="Tahoma"/>
              <a:buChar char="•"/>
              <a:tabLst/>
              <a:defRPr/>
            </a:pPr>
            <a:r>
              <a:rPr kumimoji="0" lang="en-US" sz="2400" b="1" i="0" u="none" strike="noStrike" kern="0" cap="none" spc="0" normalizeH="0" baseline="0" noProof="0">
                <a:ln>
                  <a:noFill/>
                </a:ln>
                <a:solidFill>
                  <a:srgbClr val="000000"/>
                </a:solidFill>
                <a:effectLst/>
                <a:uLnTx/>
                <a:uFillTx/>
                <a:latin typeface="Tahoma"/>
                <a:ea typeface="Tahoma"/>
                <a:cs typeface="Tahoma"/>
                <a:sym typeface="Tahoma"/>
              </a:rPr>
              <a:t>Wisdom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152400" algn="l" defTabSz="914400" rtl="0" eaLnBrk="1" fontAlgn="auto" latinLnBrk="0" hangingPunct="1">
              <a:lnSpc>
                <a:spcPct val="100000"/>
              </a:lnSpc>
              <a:spcBef>
                <a:spcPts val="1200"/>
              </a:spcBef>
              <a:spcAft>
                <a:spcPts val="0"/>
              </a:spcAft>
              <a:buClr>
                <a:srgbClr val="000000"/>
              </a:buClr>
              <a:buSzPts val="2400"/>
              <a:buFont typeface="Tahoma"/>
              <a:buChar char="•"/>
              <a:tabLst/>
              <a:defRPr/>
            </a:pPr>
            <a:r>
              <a:rPr kumimoji="0" lang="en-US" sz="2400" b="1" i="0" u="none" strike="noStrike" kern="0" cap="none" spc="0" normalizeH="0" baseline="0" noProof="0">
                <a:ln>
                  <a:noFill/>
                </a:ln>
                <a:solidFill>
                  <a:srgbClr val="000000"/>
                </a:solidFill>
                <a:effectLst/>
                <a:uLnTx/>
                <a:uFillTx/>
                <a:latin typeface="Tahoma"/>
                <a:ea typeface="Tahoma"/>
                <a:cs typeface="Tahoma"/>
                <a:sym typeface="Tahoma"/>
              </a:rPr>
              <a:t>Name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152400" algn="l" defTabSz="914400" rtl="0" eaLnBrk="1" fontAlgn="auto" latinLnBrk="0" hangingPunct="1">
              <a:lnSpc>
                <a:spcPct val="100000"/>
              </a:lnSpc>
              <a:spcBef>
                <a:spcPts val="1200"/>
              </a:spcBef>
              <a:spcAft>
                <a:spcPts val="0"/>
              </a:spcAft>
              <a:buClr>
                <a:srgbClr val="000000"/>
              </a:buClr>
              <a:buSzPts val="2400"/>
              <a:buFont typeface="Tahoma"/>
              <a:buChar char="•"/>
              <a:tabLst/>
              <a:defRPr/>
            </a:pPr>
            <a:r>
              <a:rPr kumimoji="0" lang="en-US" sz="2400" b="1" i="0" u="none" strike="noStrike" kern="0" cap="none" spc="0" normalizeH="0" baseline="0" noProof="0">
                <a:ln>
                  <a:noFill/>
                </a:ln>
                <a:solidFill>
                  <a:srgbClr val="000000"/>
                </a:solidFill>
                <a:effectLst/>
                <a:uLnTx/>
                <a:uFillTx/>
                <a:latin typeface="Tahoma"/>
                <a:ea typeface="Tahoma"/>
                <a:cs typeface="Tahoma"/>
                <a:sym typeface="Tahoma"/>
              </a:rPr>
              <a:t>Love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152400" algn="l" defTabSz="914400" rtl="0" eaLnBrk="1" fontAlgn="auto" latinLnBrk="0" hangingPunct="1">
              <a:lnSpc>
                <a:spcPct val="100000"/>
              </a:lnSpc>
              <a:spcBef>
                <a:spcPts val="1200"/>
              </a:spcBef>
              <a:spcAft>
                <a:spcPts val="0"/>
              </a:spcAft>
              <a:buClr>
                <a:srgbClr val="000000"/>
              </a:buClr>
              <a:buSzPts val="2400"/>
              <a:buFont typeface="Tahoma"/>
              <a:buChar char="•"/>
              <a:tabLst/>
              <a:defRPr/>
            </a:pPr>
            <a:r>
              <a:rPr kumimoji="0" lang="en-US" sz="2400" b="1" i="0" u="none" strike="noStrike" kern="0" cap="none" spc="0" normalizeH="0" baseline="0" noProof="0">
                <a:ln>
                  <a:noFill/>
                </a:ln>
                <a:solidFill>
                  <a:srgbClr val="000000"/>
                </a:solidFill>
                <a:effectLst/>
                <a:uLnTx/>
                <a:uFillTx/>
                <a:latin typeface="Tahoma"/>
                <a:ea typeface="Tahoma"/>
                <a:cs typeface="Tahoma"/>
                <a:sym typeface="Tahoma"/>
              </a:rPr>
              <a:t>Visage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152400" algn="l" defTabSz="914400" rtl="0" eaLnBrk="1" fontAlgn="auto" latinLnBrk="0" hangingPunct="1">
              <a:lnSpc>
                <a:spcPct val="100000"/>
              </a:lnSpc>
              <a:spcBef>
                <a:spcPts val="1200"/>
              </a:spcBef>
              <a:spcAft>
                <a:spcPts val="0"/>
              </a:spcAft>
              <a:buClr>
                <a:srgbClr val="000000"/>
              </a:buClr>
              <a:buSzPts val="2400"/>
              <a:buFont typeface="Tahoma"/>
              <a:buChar char="•"/>
              <a:tabLst/>
              <a:defRPr/>
            </a:pPr>
            <a:r>
              <a:rPr kumimoji="0" lang="en-US" sz="2400" b="1" i="0" u="none" strike="noStrike" kern="0" cap="none" spc="0" normalizeH="0" baseline="0" noProof="0">
                <a:ln>
                  <a:noFill/>
                </a:ln>
                <a:solidFill>
                  <a:srgbClr val="000000"/>
                </a:solidFill>
                <a:effectLst/>
                <a:uLnTx/>
                <a:uFillTx/>
                <a:latin typeface="Tahoma"/>
                <a:ea typeface="Tahoma"/>
                <a:cs typeface="Tahoma"/>
                <a:sym typeface="Tahoma"/>
              </a:rPr>
              <a:t>Holiness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152400" algn="l" defTabSz="914400" rtl="0" eaLnBrk="1" fontAlgn="auto" latinLnBrk="0" hangingPunct="1">
              <a:lnSpc>
                <a:spcPct val="100000"/>
              </a:lnSpc>
              <a:spcBef>
                <a:spcPts val="1200"/>
              </a:spcBef>
              <a:spcAft>
                <a:spcPts val="0"/>
              </a:spcAft>
              <a:buClr>
                <a:srgbClr val="000000"/>
              </a:buClr>
              <a:buSzPts val="2400"/>
              <a:buFont typeface="Tahoma"/>
              <a:buChar char="•"/>
              <a:tabLst/>
              <a:defRPr/>
            </a:pPr>
            <a:r>
              <a:rPr kumimoji="0" lang="en-US" sz="2400" b="1" i="0" u="none" strike="noStrike" kern="0" cap="none" spc="0" normalizeH="0" baseline="0" noProof="0">
                <a:ln>
                  <a:noFill/>
                </a:ln>
                <a:solidFill>
                  <a:srgbClr val="000000"/>
                </a:solidFill>
                <a:effectLst/>
                <a:uLnTx/>
                <a:uFillTx/>
                <a:latin typeface="Tahoma"/>
                <a:ea typeface="Tahoma"/>
                <a:cs typeface="Tahoma"/>
                <a:sym typeface="Tahoma"/>
              </a:rPr>
              <a:t>Purity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152400" algn="l" defTabSz="914400" rtl="0" eaLnBrk="1" fontAlgn="auto" latinLnBrk="0" hangingPunct="1">
              <a:lnSpc>
                <a:spcPct val="100000"/>
              </a:lnSpc>
              <a:spcBef>
                <a:spcPts val="1200"/>
              </a:spcBef>
              <a:spcAft>
                <a:spcPts val="0"/>
              </a:spcAft>
              <a:buClr>
                <a:srgbClr val="000000"/>
              </a:buClr>
              <a:buSzPts val="2400"/>
              <a:buFont typeface="Tahoma"/>
              <a:buChar char="•"/>
              <a:tabLst/>
              <a:defRPr/>
            </a:pPr>
            <a:r>
              <a:rPr kumimoji="0" lang="en-US" sz="2400" b="1" i="0" u="none" strike="noStrike" kern="0" cap="none" spc="0" normalizeH="0" baseline="0" noProof="0">
                <a:ln>
                  <a:noFill/>
                </a:ln>
                <a:solidFill>
                  <a:srgbClr val="000000"/>
                </a:solidFill>
                <a:effectLst/>
                <a:uLnTx/>
                <a:uFillTx/>
                <a:latin typeface="Tahoma"/>
                <a:ea typeface="Tahoma"/>
                <a:cs typeface="Tahoma"/>
                <a:sym typeface="Tahoma"/>
              </a:rPr>
              <a:t>Grace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4" name="Google Shape;204;p4"/>
          <p:cNvSpPr txBox="1"/>
          <p:nvPr/>
        </p:nvSpPr>
        <p:spPr>
          <a:xfrm>
            <a:off x="3048000" y="1371600"/>
            <a:ext cx="5638800" cy="4953000"/>
          </a:xfrm>
          <a:prstGeom prst="rect">
            <a:avLst/>
          </a:prstGeom>
          <a:solidFill>
            <a:srgbClr val="FFFF99"/>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Tahoma"/>
              <a:buNone/>
              <a:tabLst/>
              <a:defRPr/>
            </a:pPr>
            <a:r>
              <a:rPr kumimoji="0" lang="en-US" sz="3200" b="1" i="0" u="none" strike="noStrike" kern="0" cap="none" spc="0" normalizeH="0" baseline="0" noProof="0">
                <a:ln>
                  <a:noFill/>
                </a:ln>
                <a:solidFill>
                  <a:srgbClr val="000000"/>
                </a:solidFill>
                <a:effectLst/>
                <a:uLnTx/>
                <a:uFillTx/>
                <a:latin typeface="Tahoma"/>
                <a:ea typeface="Tahoma"/>
                <a:cs typeface="Tahoma"/>
                <a:sym typeface="Tahoma"/>
              </a:rPr>
              <a:t>All things came into being by Him, and apart from Him nothing came into being that has come into being.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600"/>
              </a:spcBef>
              <a:spcAft>
                <a:spcPts val="0"/>
              </a:spcAft>
              <a:buClr>
                <a:srgbClr val="000000"/>
              </a:buClr>
              <a:buSzPts val="3200"/>
              <a:buFont typeface="Tahoma"/>
              <a:buNone/>
              <a:tabLst/>
              <a:defRPr/>
            </a:pPr>
            <a:r>
              <a:rPr kumimoji="0" lang="en-US" sz="3200" b="1" i="0" u="none" strike="noStrike" kern="0" cap="none" spc="0" normalizeH="0" baseline="0" noProof="0">
                <a:ln>
                  <a:noFill/>
                </a:ln>
                <a:solidFill>
                  <a:srgbClr val="000000"/>
                </a:solidFill>
                <a:effectLst/>
                <a:uLnTx/>
                <a:uFillTx/>
                <a:latin typeface="Tahoma"/>
                <a:ea typeface="Tahoma"/>
                <a:cs typeface="Tahoma"/>
                <a:sym typeface="Tahoma"/>
              </a:rPr>
              <a:t>John 1:3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 name="Google Shape;205;p4"/>
          <p:cNvSpPr txBox="1"/>
          <p:nvPr/>
        </p:nvSpPr>
        <p:spPr>
          <a:xfrm>
            <a:off x="3048000" y="1371600"/>
            <a:ext cx="5638800" cy="4953000"/>
          </a:xfrm>
          <a:prstGeom prst="rect">
            <a:avLst/>
          </a:prstGeom>
          <a:solidFill>
            <a:srgbClr val="FFFF99"/>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Tahoma"/>
              <a:buNone/>
              <a:tabLst/>
              <a:defRPr/>
            </a:pPr>
            <a:r>
              <a:rPr kumimoji="0" lang="en-US" sz="2400" b="1" i="0" u="none" strike="noStrike" kern="0" cap="none" spc="0" normalizeH="0" baseline="0" noProof="0">
                <a:ln>
                  <a:noFill/>
                </a:ln>
                <a:solidFill>
                  <a:srgbClr val="000000"/>
                </a:solidFill>
                <a:effectLst/>
                <a:uLnTx/>
                <a:uFillTx/>
                <a:latin typeface="Tahoma"/>
                <a:ea typeface="Tahoma"/>
                <a:cs typeface="Tahoma"/>
                <a:sym typeface="Tahoma"/>
              </a:rPr>
              <a:t>“Blessed art Thou, O Lord God of Israel our Father, forever and ever.  Thine, O Lord, is the greatness and the power and the glory and the victory and the majesty, indeed everything that is in the heavens and the earth; Thine is the dominion, O Lord, and Thou doest exalt Thyself as head over all.”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Pts val="2400"/>
              <a:buFont typeface="Tahoma"/>
              <a:buNone/>
              <a:tabLst/>
              <a:defRPr/>
            </a:pPr>
            <a:r>
              <a:rPr kumimoji="0" lang="en-US" sz="2400" b="1" i="0" u="none" strike="noStrike" kern="0" cap="none" spc="0" normalizeH="0" baseline="0" noProof="0">
                <a:ln>
                  <a:noFill/>
                </a:ln>
                <a:solidFill>
                  <a:srgbClr val="000000"/>
                </a:solidFill>
                <a:effectLst/>
                <a:uLnTx/>
                <a:uFillTx/>
                <a:latin typeface="Tahoma"/>
                <a:ea typeface="Tahoma"/>
                <a:cs typeface="Tahoma"/>
                <a:sym typeface="Tahoma"/>
              </a:rPr>
              <a:t>1 Chronicles 29:10-11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6" name="Google Shape;206;p4"/>
          <p:cNvSpPr txBox="1"/>
          <p:nvPr/>
        </p:nvSpPr>
        <p:spPr>
          <a:xfrm>
            <a:off x="3048000" y="1371600"/>
            <a:ext cx="5638800" cy="4953000"/>
          </a:xfrm>
          <a:prstGeom prst="rect">
            <a:avLst/>
          </a:prstGeom>
          <a:solidFill>
            <a:srgbClr val="FFFF99"/>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Tahoma"/>
              <a:buNone/>
              <a:tabLst/>
              <a:defRPr/>
            </a:pPr>
            <a:r>
              <a:rPr kumimoji="0" lang="en-US" sz="2800" b="1" i="0" u="none" strike="noStrike" kern="0" cap="none" spc="0" normalizeH="0" baseline="0" noProof="0">
                <a:ln>
                  <a:noFill/>
                </a:ln>
                <a:solidFill>
                  <a:srgbClr val="000000"/>
                </a:solidFill>
                <a:effectLst/>
                <a:uLnTx/>
                <a:uFillTx/>
                <a:latin typeface="Tahoma"/>
                <a:ea typeface="Tahoma"/>
                <a:cs typeface="Tahoma"/>
                <a:sym typeface="Tahoma"/>
              </a:rPr>
              <a:t>It is He who made the earth by His power,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400"/>
              </a:spcBef>
              <a:spcAft>
                <a:spcPts val="0"/>
              </a:spcAft>
              <a:buClr>
                <a:srgbClr val="000000"/>
              </a:buClr>
              <a:buSzPts val="2800"/>
              <a:buFont typeface="Tahoma"/>
              <a:buNone/>
              <a:tabLst/>
              <a:defRPr/>
            </a:pPr>
            <a:r>
              <a:rPr kumimoji="0" lang="en-US" sz="2800" b="1" i="0" u="none" strike="noStrike" kern="0" cap="none" spc="0" normalizeH="0" baseline="0" noProof="0">
                <a:ln>
                  <a:noFill/>
                </a:ln>
                <a:solidFill>
                  <a:srgbClr val="000000"/>
                </a:solidFill>
                <a:effectLst/>
                <a:uLnTx/>
                <a:uFillTx/>
                <a:latin typeface="Tahoma"/>
                <a:ea typeface="Tahoma"/>
                <a:cs typeface="Tahoma"/>
                <a:sym typeface="Tahoma"/>
              </a:rPr>
              <a:t>Who established the world by His wisdom,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400"/>
              </a:spcBef>
              <a:spcAft>
                <a:spcPts val="0"/>
              </a:spcAft>
              <a:buClr>
                <a:srgbClr val="000000"/>
              </a:buClr>
              <a:buSzPts val="2800"/>
              <a:buFont typeface="Tahoma"/>
              <a:buNone/>
              <a:tabLst/>
              <a:defRPr/>
            </a:pPr>
            <a:r>
              <a:rPr kumimoji="0" lang="en-US" sz="2800" b="1" i="0" u="none" strike="noStrike" kern="0" cap="none" spc="0" normalizeH="0" baseline="0" noProof="0">
                <a:ln>
                  <a:noFill/>
                </a:ln>
                <a:solidFill>
                  <a:srgbClr val="000000"/>
                </a:solidFill>
                <a:effectLst/>
                <a:uLnTx/>
                <a:uFillTx/>
                <a:latin typeface="Tahoma"/>
                <a:ea typeface="Tahoma"/>
                <a:cs typeface="Tahoma"/>
                <a:sym typeface="Tahoma"/>
              </a:rPr>
              <a:t>And by His understanding He stretched out the heavens.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400"/>
              </a:spcBef>
              <a:spcAft>
                <a:spcPts val="0"/>
              </a:spcAft>
              <a:buClr>
                <a:srgbClr val="000000"/>
              </a:buClr>
              <a:buSzPts val="2800"/>
              <a:buFont typeface="Tahoma"/>
              <a:buNone/>
              <a:tabLst/>
              <a:defRPr/>
            </a:pPr>
            <a:r>
              <a:rPr kumimoji="0" lang="en-US" sz="2800" b="1" i="0" u="none" strike="noStrike" kern="0" cap="none" spc="0" normalizeH="0" baseline="0" noProof="0">
                <a:ln>
                  <a:noFill/>
                </a:ln>
                <a:solidFill>
                  <a:srgbClr val="000000"/>
                </a:solidFill>
                <a:effectLst/>
                <a:uLnTx/>
                <a:uFillTx/>
                <a:latin typeface="Tahoma"/>
                <a:ea typeface="Tahoma"/>
                <a:cs typeface="Tahoma"/>
                <a:sym typeface="Tahoma"/>
              </a:rPr>
              <a:t>Jeremiah 51:15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7" name="Google Shape;207;p4"/>
          <p:cNvSpPr txBox="1"/>
          <p:nvPr/>
        </p:nvSpPr>
        <p:spPr>
          <a:xfrm>
            <a:off x="3048000" y="1371600"/>
            <a:ext cx="5638800" cy="4953000"/>
          </a:xfrm>
          <a:prstGeom prst="rect">
            <a:avLst/>
          </a:prstGeom>
          <a:solidFill>
            <a:srgbClr val="FFFF99"/>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Tahoma"/>
              <a:buNone/>
              <a:tabLst/>
              <a:defRPr/>
            </a:pPr>
            <a:r>
              <a:rPr kumimoji="0" lang="en-US" sz="3200" b="1" i="0" u="none" strike="noStrike" kern="0" cap="none" spc="0" normalizeH="0" baseline="0" noProof="0">
                <a:ln>
                  <a:noFill/>
                </a:ln>
                <a:solidFill>
                  <a:srgbClr val="000000"/>
                </a:solidFill>
                <a:effectLst/>
                <a:uLnTx/>
                <a:uFillTx/>
                <a:latin typeface="Tahoma"/>
                <a:ea typeface="Tahoma"/>
                <a:cs typeface="Tahoma"/>
                <a:sym typeface="Tahoma"/>
              </a:rPr>
              <a:t>"You shall not take the name of the LORD your God in vain, for the LORD will not leave him unpunished who takes His name in vain.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600"/>
              </a:spcBef>
              <a:spcAft>
                <a:spcPts val="0"/>
              </a:spcAft>
              <a:buClr>
                <a:srgbClr val="000000"/>
              </a:buClr>
              <a:buSzPts val="3200"/>
              <a:buFont typeface="Arial"/>
              <a:buNone/>
              <a:tabLst/>
              <a:defRPr/>
            </a:pPr>
            <a:endParaRPr kumimoji="0" sz="3200" b="1" i="0" u="none" strike="noStrike" kern="0" cap="none" spc="0" normalizeH="0" baseline="0" noProof="0">
              <a:ln>
                <a:noFill/>
              </a:ln>
              <a:solidFill>
                <a:srgbClr val="000000"/>
              </a:solidFill>
              <a:effectLst/>
              <a:uLnTx/>
              <a:uFillTx/>
              <a:latin typeface="Tahoma"/>
              <a:ea typeface="Tahoma"/>
              <a:cs typeface="Tahoma"/>
              <a:sym typeface="Tahoma"/>
            </a:endParaRPr>
          </a:p>
          <a:p>
            <a:pPr marL="0" marR="0" lvl="0" indent="0" algn="l" defTabSz="914400" rtl="0" eaLnBrk="1" fontAlgn="auto" latinLnBrk="0" hangingPunct="1">
              <a:lnSpc>
                <a:spcPct val="100000"/>
              </a:lnSpc>
              <a:spcBef>
                <a:spcPts val="1600"/>
              </a:spcBef>
              <a:spcAft>
                <a:spcPts val="0"/>
              </a:spcAft>
              <a:buClr>
                <a:srgbClr val="000000"/>
              </a:buClr>
              <a:buSzPts val="3200"/>
              <a:buFont typeface="Tahoma"/>
              <a:buNone/>
              <a:tabLst/>
              <a:defRPr/>
            </a:pPr>
            <a:r>
              <a:rPr kumimoji="0" lang="en-US" sz="3200" b="1" i="0" u="none" strike="noStrike" kern="0" cap="none" spc="0" normalizeH="0" baseline="0" noProof="0">
                <a:ln>
                  <a:noFill/>
                </a:ln>
                <a:solidFill>
                  <a:srgbClr val="000000"/>
                </a:solidFill>
                <a:effectLst/>
                <a:uLnTx/>
                <a:uFillTx/>
                <a:latin typeface="Tahoma"/>
                <a:ea typeface="Tahoma"/>
                <a:cs typeface="Tahoma"/>
                <a:sym typeface="Tahoma"/>
              </a:rPr>
              <a:t>Exodus 20:7</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8" name="Google Shape;208;p4"/>
          <p:cNvSpPr txBox="1"/>
          <p:nvPr/>
        </p:nvSpPr>
        <p:spPr>
          <a:xfrm>
            <a:off x="3048000" y="1371600"/>
            <a:ext cx="5638800" cy="4953000"/>
          </a:xfrm>
          <a:prstGeom prst="rect">
            <a:avLst/>
          </a:prstGeom>
          <a:solidFill>
            <a:srgbClr val="FFFF99"/>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Tahoma"/>
              <a:buNone/>
              <a:tabLst/>
              <a:defRPr/>
            </a:pPr>
            <a:r>
              <a:rPr kumimoji="0" lang="en-US" sz="3200" b="1" i="0" u="none" strike="noStrike" kern="0" cap="none" spc="0" normalizeH="0" baseline="0" noProof="0">
                <a:ln>
                  <a:noFill/>
                </a:ln>
                <a:solidFill>
                  <a:srgbClr val="000000"/>
                </a:solidFill>
                <a:effectLst/>
                <a:uLnTx/>
                <a:uFillTx/>
                <a:latin typeface="Tahoma"/>
                <a:ea typeface="Tahoma"/>
                <a:cs typeface="Tahoma"/>
                <a:sym typeface="Tahoma"/>
              </a:rPr>
              <a:t>"For God so loved the world, that He gave His only begotten Son, that whoever believes in Him shall not perish, but have eternal life.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600"/>
              </a:spcBef>
              <a:spcAft>
                <a:spcPts val="0"/>
              </a:spcAft>
              <a:buClr>
                <a:srgbClr val="000000"/>
              </a:buClr>
              <a:buSzPts val="3200"/>
              <a:buFont typeface="Arial"/>
              <a:buNone/>
              <a:tabLst/>
              <a:defRPr/>
            </a:pPr>
            <a:endParaRPr kumimoji="0" sz="3200" b="1" i="0" u="none" strike="noStrike" kern="0" cap="none" spc="0" normalizeH="0" baseline="0" noProof="0">
              <a:ln>
                <a:noFill/>
              </a:ln>
              <a:solidFill>
                <a:srgbClr val="000000"/>
              </a:solidFill>
              <a:effectLst/>
              <a:uLnTx/>
              <a:uFillTx/>
              <a:latin typeface="Tahoma"/>
              <a:ea typeface="Tahoma"/>
              <a:cs typeface="Tahoma"/>
              <a:sym typeface="Tahoma"/>
            </a:endParaRPr>
          </a:p>
          <a:p>
            <a:pPr marL="0" marR="0" lvl="0" indent="0" algn="l" defTabSz="914400" rtl="0" eaLnBrk="1" fontAlgn="auto" latinLnBrk="0" hangingPunct="1">
              <a:lnSpc>
                <a:spcPct val="100000"/>
              </a:lnSpc>
              <a:spcBef>
                <a:spcPts val="1600"/>
              </a:spcBef>
              <a:spcAft>
                <a:spcPts val="0"/>
              </a:spcAft>
              <a:buClr>
                <a:srgbClr val="000000"/>
              </a:buClr>
              <a:buSzPts val="3200"/>
              <a:buFont typeface="Tahoma"/>
              <a:buNone/>
              <a:tabLst/>
              <a:defRPr/>
            </a:pPr>
            <a:r>
              <a:rPr kumimoji="0" lang="en-US" sz="3200" b="1" i="0" u="none" strike="noStrike" kern="0" cap="none" spc="0" normalizeH="0" baseline="0" noProof="0">
                <a:ln>
                  <a:noFill/>
                </a:ln>
                <a:solidFill>
                  <a:srgbClr val="000000"/>
                </a:solidFill>
                <a:effectLst/>
                <a:uLnTx/>
                <a:uFillTx/>
                <a:latin typeface="Tahoma"/>
                <a:ea typeface="Tahoma"/>
                <a:cs typeface="Tahoma"/>
                <a:sym typeface="Tahoma"/>
              </a:rPr>
              <a:t>John 3:16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9" name="Google Shape;209;p4"/>
          <p:cNvSpPr txBox="1"/>
          <p:nvPr/>
        </p:nvSpPr>
        <p:spPr>
          <a:xfrm>
            <a:off x="3048000" y="1371600"/>
            <a:ext cx="5638800" cy="4953000"/>
          </a:xfrm>
          <a:prstGeom prst="rect">
            <a:avLst/>
          </a:prstGeom>
          <a:solidFill>
            <a:srgbClr val="FFFF99"/>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Tahoma"/>
              <a:buNone/>
              <a:tabLst/>
              <a:defRPr/>
            </a:pPr>
            <a:r>
              <a:rPr kumimoji="0" lang="en-US" sz="3200" b="1" i="0" u="none" strike="noStrike" kern="0" cap="none" spc="0" normalizeH="0" baseline="0" noProof="0">
                <a:ln>
                  <a:noFill/>
                </a:ln>
                <a:solidFill>
                  <a:srgbClr val="000000"/>
                </a:solidFill>
                <a:effectLst/>
                <a:uLnTx/>
                <a:uFillTx/>
                <a:latin typeface="Tahoma"/>
                <a:ea typeface="Tahoma"/>
                <a:cs typeface="Tahoma"/>
                <a:sym typeface="Tahoma"/>
              </a:rPr>
              <a:t>Then Moses said, "I pray You, show me Your glory!“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600"/>
              </a:spcBef>
              <a:spcAft>
                <a:spcPts val="0"/>
              </a:spcAft>
              <a:buClr>
                <a:srgbClr val="000000"/>
              </a:buClr>
              <a:buSzPts val="3200"/>
              <a:buFont typeface="Tahoma"/>
              <a:buNone/>
              <a:tabLst/>
              <a:defRPr/>
            </a:pPr>
            <a:r>
              <a:rPr kumimoji="0" lang="en-US" sz="3200" b="1" i="0" u="none" strike="noStrike" kern="0" cap="none" spc="0" normalizeH="0" baseline="0" noProof="0">
                <a:ln>
                  <a:noFill/>
                </a:ln>
                <a:solidFill>
                  <a:srgbClr val="000000"/>
                </a:solidFill>
                <a:effectLst/>
                <a:uLnTx/>
                <a:uFillTx/>
                <a:latin typeface="Tahoma"/>
                <a:ea typeface="Tahoma"/>
                <a:cs typeface="Tahoma"/>
                <a:sym typeface="Tahoma"/>
              </a:rPr>
              <a:t>But He said, "You cannot see My face, for no man can see Me and live!"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600"/>
              </a:spcBef>
              <a:spcAft>
                <a:spcPts val="0"/>
              </a:spcAft>
              <a:buClr>
                <a:srgbClr val="000000"/>
              </a:buClr>
              <a:buSzPts val="3200"/>
              <a:buFont typeface="Tahoma"/>
              <a:buNone/>
              <a:tabLst/>
              <a:defRPr/>
            </a:pPr>
            <a:r>
              <a:rPr kumimoji="0" lang="en-US" sz="3200" b="1" i="0" u="none" strike="noStrike" kern="0" cap="none" spc="0" normalizeH="0" baseline="0" noProof="0">
                <a:ln>
                  <a:noFill/>
                </a:ln>
                <a:solidFill>
                  <a:srgbClr val="000000"/>
                </a:solidFill>
                <a:effectLst/>
                <a:uLnTx/>
                <a:uFillTx/>
                <a:latin typeface="Tahoma"/>
                <a:ea typeface="Tahoma"/>
                <a:cs typeface="Tahoma"/>
                <a:sym typeface="Tahoma"/>
              </a:rPr>
              <a:t>Exodus 33:18, 20</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0" name="Google Shape;210;p4"/>
          <p:cNvSpPr txBox="1"/>
          <p:nvPr/>
        </p:nvSpPr>
        <p:spPr>
          <a:xfrm>
            <a:off x="3048000" y="1371600"/>
            <a:ext cx="5638800" cy="4953000"/>
          </a:xfrm>
          <a:prstGeom prst="rect">
            <a:avLst/>
          </a:prstGeom>
          <a:solidFill>
            <a:srgbClr val="FFFF99"/>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Tahoma"/>
              <a:buNone/>
              <a:tabLst/>
              <a:defRPr/>
            </a:pPr>
            <a:r>
              <a:rPr kumimoji="0" lang="en-US" sz="3200" b="1" i="0" u="none" strike="noStrike" kern="0" cap="none" spc="0" normalizeH="0" baseline="0" noProof="0">
                <a:ln>
                  <a:noFill/>
                </a:ln>
                <a:solidFill>
                  <a:srgbClr val="000000"/>
                </a:solidFill>
                <a:effectLst/>
                <a:uLnTx/>
                <a:uFillTx/>
                <a:latin typeface="Tahoma"/>
                <a:ea typeface="Tahoma"/>
                <a:cs typeface="Tahoma"/>
                <a:sym typeface="Tahoma"/>
              </a:rPr>
              <a:t>For I am the LORD your God. Consecrate yourselves therefore, and be holy, for I am holy.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600"/>
              </a:spcBef>
              <a:spcAft>
                <a:spcPts val="0"/>
              </a:spcAft>
              <a:buClr>
                <a:srgbClr val="000000"/>
              </a:buClr>
              <a:buSzPts val="3200"/>
              <a:buFont typeface="Tahoma"/>
              <a:buNone/>
              <a:tabLst/>
              <a:defRPr/>
            </a:pPr>
            <a:r>
              <a:rPr kumimoji="0" lang="en-US" sz="3200" b="1" i="0" u="none" strike="noStrike" kern="0" cap="none" spc="0" normalizeH="0" baseline="0" noProof="0">
                <a:ln>
                  <a:noFill/>
                </a:ln>
                <a:solidFill>
                  <a:srgbClr val="000000"/>
                </a:solidFill>
                <a:effectLst/>
                <a:uLnTx/>
                <a:uFillTx/>
                <a:latin typeface="Tahoma"/>
                <a:ea typeface="Tahoma"/>
                <a:cs typeface="Tahoma"/>
                <a:sym typeface="Tahoma"/>
              </a:rPr>
              <a:t>Leviticus 11:44</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5">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5">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6">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6">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6">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6">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7">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7">
                                            <p:txEl>
                                              <p:pRg st="1" end="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8">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08">
                                            <p:txEl>
                                              <p:pRg st="1" end="1"/>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8">
                                            <p:txEl>
                                              <p:pRg st="2" end="2"/>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0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9">
                                            <p:txEl>
                                              <p:pRg st="0" end="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09">
                                            <p:txEl>
                                              <p:pRg st="1" end="1"/>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1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10">
                                            <p:txEl>
                                              <p:pRg st="0" end="0"/>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5"/>
        <p:cNvGrpSpPr/>
        <p:nvPr/>
      </p:nvGrpSpPr>
      <p:grpSpPr>
        <a:xfrm>
          <a:off x="0" y="0"/>
          <a:ext cx="0" cy="0"/>
          <a:chOff x="0" y="0"/>
          <a:chExt cx="0" cy="0"/>
        </a:xfrm>
      </p:grpSpPr>
      <p:pic>
        <p:nvPicPr>
          <p:cNvPr id="386" name="Google Shape;386;g25b82b3e242_0_8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87" name="Google Shape;387;g25b82b3e242_0_84"/>
          <p:cNvSpPr txBox="1">
            <a:spLocks noGrp="1"/>
          </p:cNvSpPr>
          <p:nvPr>
            <p:ph type="title" idx="4294967295"/>
          </p:nvPr>
        </p:nvSpPr>
        <p:spPr>
          <a:xfrm>
            <a:off x="76200" y="152400"/>
            <a:ext cx="7772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1 - All Things Praise Thee</a:t>
            </a:r>
            <a:endParaRPr/>
          </a:p>
        </p:txBody>
      </p:sp>
      <p:sp>
        <p:nvSpPr>
          <p:cNvPr id="388" name="Google Shape;388;g25b82b3e242_0_84"/>
          <p:cNvSpPr txBox="1"/>
          <p:nvPr/>
        </p:nvSpPr>
        <p:spPr>
          <a:xfrm>
            <a:off x="6594475" y="6553200"/>
            <a:ext cx="25098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Times New Roman"/>
              <a:buNone/>
              <a:tabLst/>
              <a:defRPr/>
            </a:pPr>
            <a:r>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2006 The Paperless Hymnal®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g25b82b3e242_0_90"/>
          <p:cNvSpPr txBox="1"/>
          <p:nvPr/>
        </p:nvSpPr>
        <p:spPr>
          <a:xfrm>
            <a:off x="669925" y="1641475"/>
            <a:ext cx="5064000" cy="3047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All things praise Thee— night to night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Sings in silent hymns of light;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All things praise Thee— day by day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Chants Thy power in burning ray;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Time and space are praising Thee;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All things praise Thee— Lord, may we!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94" name="Google Shape;394;g25b82b3e242_0_9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95" name="Google Shape;395;g25b82b3e242_0_90"/>
          <p:cNvSpPr txBox="1">
            <a:spLocks noGrp="1"/>
          </p:cNvSpPr>
          <p:nvPr>
            <p:ph type="title" idx="4294967295"/>
          </p:nvPr>
        </p:nvSpPr>
        <p:spPr>
          <a:xfrm>
            <a:off x="76200" y="152400"/>
            <a:ext cx="7772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2 - All Things Praise Thee</a:t>
            </a:r>
            <a:endParaRPr/>
          </a:p>
        </p:txBody>
      </p:sp>
      <p:sp>
        <p:nvSpPr>
          <p:cNvPr id="396" name="Google Shape;396;g25b82b3e242_0_90"/>
          <p:cNvSpPr txBox="1"/>
          <p:nvPr/>
        </p:nvSpPr>
        <p:spPr>
          <a:xfrm>
            <a:off x="152400" y="6354762"/>
            <a:ext cx="3122700" cy="461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Times New Roman"/>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Words: George W. Conder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Times New Roman"/>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Music: Conrad Kocher / Arr.: William H. Monk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g25b82b3e242_0_90"/>
          <p:cNvSpPr txBox="1"/>
          <p:nvPr/>
        </p:nvSpPr>
        <p:spPr>
          <a:xfrm>
            <a:off x="6594475" y="6553200"/>
            <a:ext cx="25098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Times New Roman"/>
              <a:buNone/>
              <a:tabLst/>
              <a:defRPr/>
            </a:pPr>
            <a:r>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2006 The Paperless Hymnal®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1"/>
        <p:cNvGrpSpPr/>
        <p:nvPr/>
      </p:nvGrpSpPr>
      <p:grpSpPr>
        <a:xfrm>
          <a:off x="0" y="0"/>
          <a:ext cx="0" cy="0"/>
          <a:chOff x="0" y="0"/>
          <a:chExt cx="0" cy="0"/>
        </a:xfrm>
      </p:grpSpPr>
      <p:pic>
        <p:nvPicPr>
          <p:cNvPr id="402" name="Google Shape;402;g25b82b3e242_0_9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03" name="Google Shape;403;g25b82b3e242_0_98"/>
          <p:cNvSpPr txBox="1">
            <a:spLocks noGrp="1"/>
          </p:cNvSpPr>
          <p:nvPr>
            <p:ph type="title" idx="4294967295"/>
          </p:nvPr>
        </p:nvSpPr>
        <p:spPr>
          <a:xfrm>
            <a:off x="76200" y="152400"/>
            <a:ext cx="7772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2 - All Things Praise Thee</a:t>
            </a:r>
            <a:endParaRPr/>
          </a:p>
        </p:txBody>
      </p:sp>
      <p:sp>
        <p:nvSpPr>
          <p:cNvPr id="404" name="Google Shape;404;g25b82b3e242_0_98"/>
          <p:cNvSpPr txBox="1"/>
          <p:nvPr/>
        </p:nvSpPr>
        <p:spPr>
          <a:xfrm>
            <a:off x="6594475" y="6553200"/>
            <a:ext cx="25098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Times New Roman"/>
              <a:buNone/>
              <a:tabLst/>
              <a:defRPr/>
            </a:pPr>
            <a:r>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2006 The Paperless Hymnal®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pic>
        <p:nvPicPr>
          <p:cNvPr id="409" name="Google Shape;409;g25b82b3e242_0_10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10" name="Google Shape;410;g25b82b3e242_0_104"/>
          <p:cNvSpPr txBox="1">
            <a:spLocks noGrp="1"/>
          </p:cNvSpPr>
          <p:nvPr>
            <p:ph type="title" idx="4294967295"/>
          </p:nvPr>
        </p:nvSpPr>
        <p:spPr>
          <a:xfrm>
            <a:off x="76200" y="152400"/>
            <a:ext cx="7772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2 - All Things Praise Thee</a:t>
            </a:r>
            <a:endParaRPr/>
          </a:p>
        </p:txBody>
      </p:sp>
      <p:sp>
        <p:nvSpPr>
          <p:cNvPr id="411" name="Google Shape;411;g25b82b3e242_0_104"/>
          <p:cNvSpPr txBox="1"/>
          <p:nvPr/>
        </p:nvSpPr>
        <p:spPr>
          <a:xfrm>
            <a:off x="6594475" y="6553200"/>
            <a:ext cx="25098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Times New Roman"/>
              <a:buNone/>
              <a:tabLst/>
              <a:defRPr/>
            </a:pPr>
            <a:r>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2006 The Paperless Hymnal®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5"/>
        <p:cNvGrpSpPr/>
        <p:nvPr/>
      </p:nvGrpSpPr>
      <p:grpSpPr>
        <a:xfrm>
          <a:off x="0" y="0"/>
          <a:ext cx="0" cy="0"/>
          <a:chOff x="0" y="0"/>
          <a:chExt cx="0" cy="0"/>
        </a:xfrm>
      </p:grpSpPr>
      <p:sp>
        <p:nvSpPr>
          <p:cNvPr id="416" name="Google Shape;416;g25b82b3e242_0_110"/>
          <p:cNvSpPr txBox="1"/>
          <p:nvPr/>
        </p:nvSpPr>
        <p:spPr>
          <a:xfrm>
            <a:off x="822325" y="1793875"/>
            <a:ext cx="5516700" cy="3047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3.</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All things praise Thee: heaven's high shrine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Rings with melody divine;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Lowly bending at Thy feet,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Seraph and archangel meet;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This their highest bliss, to be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Times New Roman"/>
              <a:buNone/>
              <a:tabLst/>
              <a:defRPr/>
            </a:pPr>
            <a:r>
              <a:rPr kumimoji="0" lang="en-US"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Ever praising— Lord, may we!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17" name="Google Shape;417;g25b82b3e242_0_11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18" name="Google Shape;418;g25b82b3e242_0_110"/>
          <p:cNvSpPr txBox="1">
            <a:spLocks noGrp="1"/>
          </p:cNvSpPr>
          <p:nvPr>
            <p:ph type="title" idx="4294967295"/>
          </p:nvPr>
        </p:nvSpPr>
        <p:spPr>
          <a:xfrm>
            <a:off x="76200" y="152400"/>
            <a:ext cx="7772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3 - All Things Praise Thee</a:t>
            </a:r>
            <a:endParaRPr/>
          </a:p>
        </p:txBody>
      </p:sp>
      <p:sp>
        <p:nvSpPr>
          <p:cNvPr id="419" name="Google Shape;419;g25b82b3e242_0_110"/>
          <p:cNvSpPr txBox="1"/>
          <p:nvPr/>
        </p:nvSpPr>
        <p:spPr>
          <a:xfrm>
            <a:off x="152400" y="6354762"/>
            <a:ext cx="3122700" cy="461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Times New Roman"/>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Words: George W. Conder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Times New Roman"/>
              <a:buNone/>
              <a:tabLst/>
              <a:defRPr/>
            </a:pPr>
            <a:r>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Music: Conrad Kocher / Arr.: William H. Monk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g25b82b3e242_0_110"/>
          <p:cNvSpPr txBox="1"/>
          <p:nvPr/>
        </p:nvSpPr>
        <p:spPr>
          <a:xfrm>
            <a:off x="6594475" y="6553200"/>
            <a:ext cx="25098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Times New Roman"/>
              <a:buNone/>
              <a:tabLst/>
              <a:defRPr/>
            </a:pPr>
            <a:r>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2006 The Paperless Hymnal®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pic>
        <p:nvPicPr>
          <p:cNvPr id="425" name="Google Shape;425;g25b82b3e242_0_11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26" name="Google Shape;426;g25b82b3e242_0_118"/>
          <p:cNvSpPr txBox="1">
            <a:spLocks noGrp="1"/>
          </p:cNvSpPr>
          <p:nvPr>
            <p:ph type="title" idx="4294967295"/>
          </p:nvPr>
        </p:nvSpPr>
        <p:spPr>
          <a:xfrm>
            <a:off x="76200" y="152400"/>
            <a:ext cx="7772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3 - All Things Praise Thee</a:t>
            </a:r>
            <a:endParaRPr/>
          </a:p>
        </p:txBody>
      </p:sp>
      <p:sp>
        <p:nvSpPr>
          <p:cNvPr id="427" name="Google Shape;427;g25b82b3e242_0_118"/>
          <p:cNvSpPr txBox="1"/>
          <p:nvPr/>
        </p:nvSpPr>
        <p:spPr>
          <a:xfrm>
            <a:off x="6594475" y="6553200"/>
            <a:ext cx="25098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Times New Roman"/>
              <a:buNone/>
              <a:tabLst/>
              <a:defRPr/>
            </a:pPr>
            <a:r>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2006 The Paperless Hymnal®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1"/>
        <p:cNvGrpSpPr/>
        <p:nvPr/>
      </p:nvGrpSpPr>
      <p:grpSpPr>
        <a:xfrm>
          <a:off x="0" y="0"/>
          <a:ext cx="0" cy="0"/>
          <a:chOff x="0" y="0"/>
          <a:chExt cx="0" cy="0"/>
        </a:xfrm>
      </p:grpSpPr>
      <p:pic>
        <p:nvPicPr>
          <p:cNvPr id="432" name="Google Shape;432;g25b82b3e242_0_12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33" name="Google Shape;433;g25b82b3e242_0_124"/>
          <p:cNvSpPr txBox="1">
            <a:spLocks noGrp="1"/>
          </p:cNvSpPr>
          <p:nvPr>
            <p:ph type="title" idx="4294967295"/>
          </p:nvPr>
        </p:nvSpPr>
        <p:spPr>
          <a:xfrm>
            <a:off x="76200" y="152400"/>
            <a:ext cx="7772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3 - All Things Praise Thee</a:t>
            </a:r>
            <a:endParaRPr/>
          </a:p>
        </p:txBody>
      </p:sp>
      <p:sp>
        <p:nvSpPr>
          <p:cNvPr id="434" name="Google Shape;434;g25b82b3e242_0_124"/>
          <p:cNvSpPr txBox="1"/>
          <p:nvPr/>
        </p:nvSpPr>
        <p:spPr>
          <a:xfrm>
            <a:off x="6594475" y="6553200"/>
            <a:ext cx="25098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Times New Roman"/>
              <a:buNone/>
              <a:tabLst/>
              <a:defRPr/>
            </a:pPr>
            <a:r>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2006 The Paperless Hymnal®</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38"/>
        <p:cNvGrpSpPr/>
        <p:nvPr/>
      </p:nvGrpSpPr>
      <p:grpSpPr>
        <a:xfrm>
          <a:off x="0" y="0"/>
          <a:ext cx="0" cy="0"/>
          <a:chOff x="0" y="0"/>
          <a:chExt cx="0" cy="0"/>
        </a:xfrm>
      </p:grpSpPr>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5"/>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To Adore</a:t>
            </a:r>
            <a:endParaRPr/>
          </a:p>
        </p:txBody>
      </p:sp>
      <p:sp>
        <p:nvSpPr>
          <p:cNvPr id="444" name="Google Shape;444;p15"/>
          <p:cNvSpPr txBox="1">
            <a:spLocks noGrp="1"/>
          </p:cNvSpPr>
          <p:nvPr>
            <p:ph type="body" idx="1"/>
          </p:nvPr>
        </p:nvSpPr>
        <p:spPr>
          <a:xfrm>
            <a:off x="685800" y="3055937"/>
            <a:ext cx="7772400" cy="1930400"/>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Clr>
                <a:schemeClr val="lt1"/>
              </a:buClr>
              <a:buSzPts val="4400"/>
              <a:buFont typeface="Arial"/>
              <a:buNone/>
            </a:pPr>
            <a:r>
              <a:rPr lang="en-US" sz="4400" b="1" i="0" u="none">
                <a:solidFill>
                  <a:schemeClr val="lt1"/>
                </a:solidFill>
                <a:latin typeface="Arial"/>
                <a:ea typeface="Arial"/>
                <a:cs typeface="Arial"/>
                <a:sym typeface="Arial"/>
              </a:rPr>
              <a:t>I love Thee, O LORD, my strength.</a:t>
            </a:r>
            <a:endParaRPr/>
          </a:p>
          <a:p>
            <a:pPr marL="342900" lvl="0" indent="-63500" algn="l" rtl="0">
              <a:lnSpc>
                <a:spcPct val="100000"/>
              </a:lnSpc>
              <a:spcBef>
                <a:spcPts val="880"/>
              </a:spcBef>
              <a:spcAft>
                <a:spcPts val="0"/>
              </a:spcAft>
              <a:buClr>
                <a:srgbClr val="C9FFC9"/>
              </a:buClr>
              <a:buSzPts val="4400"/>
              <a:buFont typeface="Arial"/>
              <a:buNone/>
            </a:pPr>
            <a:endParaRPr sz="4400" b="1" i="0" u="none">
              <a:solidFill>
                <a:schemeClr val="lt1"/>
              </a:solidFill>
              <a:latin typeface="Arial"/>
              <a:ea typeface="Arial"/>
              <a:cs typeface="Arial"/>
              <a:sym typeface="Arial"/>
            </a:endParaRPr>
          </a:p>
          <a:p>
            <a:pPr marL="342900" lvl="0" indent="-342900" algn="ctr" rtl="0">
              <a:lnSpc>
                <a:spcPct val="100000"/>
              </a:lnSpc>
              <a:spcBef>
                <a:spcPts val="880"/>
              </a:spcBef>
              <a:spcAft>
                <a:spcPts val="0"/>
              </a:spcAft>
              <a:buClr>
                <a:schemeClr val="lt1"/>
              </a:buClr>
              <a:buSzPts val="4400"/>
              <a:buFont typeface="Arial"/>
              <a:buNone/>
            </a:pPr>
            <a:r>
              <a:rPr lang="en-US" sz="4400" b="1" i="0" u="none">
                <a:solidFill>
                  <a:schemeClr val="lt1"/>
                </a:solidFill>
                <a:latin typeface="Arial"/>
                <a:ea typeface="Arial"/>
                <a:cs typeface="Arial"/>
                <a:sym typeface="Arial"/>
              </a:rPr>
              <a:t>Psalm 18:1</a:t>
            </a:r>
            <a:endParaRPr/>
          </a:p>
          <a:p>
            <a:pPr marL="342900" lvl="0" indent="-63500" algn="l" rtl="0">
              <a:lnSpc>
                <a:spcPct val="100000"/>
              </a:lnSpc>
              <a:spcBef>
                <a:spcPts val="880"/>
              </a:spcBef>
              <a:spcAft>
                <a:spcPts val="0"/>
              </a:spcAft>
              <a:buClr>
                <a:srgbClr val="C9FFC9"/>
              </a:buClr>
              <a:buSzPts val="4400"/>
              <a:buFont typeface="Arial"/>
              <a:buNone/>
            </a:pPr>
            <a:endParaRPr sz="4400" b="1" i="0" u="none">
              <a:solidFill>
                <a:schemeClr val="lt1"/>
              </a:solidFill>
              <a:latin typeface="Arial"/>
              <a:ea typeface="Arial"/>
              <a:cs typeface="Arial"/>
              <a:sym typeface="Arial"/>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6"/>
          <p:cNvSpPr txBox="1"/>
          <p:nvPr/>
        </p:nvSpPr>
        <p:spPr>
          <a:xfrm>
            <a:off x="609600" y="1219200"/>
            <a:ext cx="7924800" cy="545465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Arial"/>
                <a:ea typeface="Arial"/>
                <a:cs typeface="Arial"/>
                <a:sym typeface="Arial"/>
              </a:rPr>
              <a:t>O come, let us sing for joy to the LORD, Let us shout joyfully to the rock of our salvation.  Let us come before His presence with thanksgiving, Let us shout joyfully to Him with psalms…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1600"/>
              </a:spcBef>
              <a:spcAft>
                <a:spcPts val="0"/>
              </a:spcAft>
              <a:buClr>
                <a:srgbClr val="FFFFFF"/>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Arial"/>
                <a:ea typeface="Arial"/>
                <a:cs typeface="Arial"/>
                <a:sym typeface="Arial"/>
              </a:rPr>
              <a:t>For the LORD is a great God and a great King above all gods, Come, let us worship and bow down, Let us kneel before the LORD our Maker.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1600"/>
              </a:spcBef>
              <a:spcAft>
                <a:spcPts val="0"/>
              </a:spcAft>
              <a:buClr>
                <a:srgbClr val="FFFFFF"/>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Arial"/>
                <a:ea typeface="Arial"/>
                <a:cs typeface="Arial"/>
                <a:sym typeface="Arial"/>
              </a:rPr>
              <a:t>Psalms 95:1-6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0" name="Google Shape;450;p16"/>
          <p:cNvSpPr txBox="1"/>
          <p:nvPr/>
        </p:nvSpPr>
        <p:spPr>
          <a:xfrm>
            <a:off x="685800" y="228600"/>
            <a:ext cx="7772400" cy="10668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Arial"/>
              <a:buNone/>
              <a:tabLst/>
              <a:defRPr/>
            </a:pPr>
            <a:r>
              <a:rPr kumimoji="0" lang="en-US" sz="4400" b="0" i="0" u="none" strike="noStrike" kern="0" cap="none" spc="0" normalizeH="0" baseline="0" noProof="0">
                <a:ln>
                  <a:noFill/>
                </a:ln>
                <a:solidFill>
                  <a:srgbClr val="FFFFFF"/>
                </a:solidFill>
                <a:effectLst/>
                <a:uLnTx/>
                <a:uFillTx/>
                <a:latin typeface="Arial"/>
                <a:ea typeface="Arial"/>
                <a:cs typeface="Arial"/>
                <a:sym typeface="Arial"/>
              </a:rPr>
              <a:t>Emotion in Worship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14"/>
        <p:cNvGrpSpPr/>
        <p:nvPr/>
      </p:nvGrpSpPr>
      <p:grpSpPr>
        <a:xfrm>
          <a:off x="0" y="0"/>
          <a:ext cx="0" cy="0"/>
          <a:chOff x="0" y="0"/>
          <a:chExt cx="0" cy="0"/>
        </a:xfrm>
      </p:grpSpPr>
      <p:sp>
        <p:nvSpPr>
          <p:cNvPr id="215" name="Google Shape;215;p5"/>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4400"/>
              <a:buFont typeface="Arial"/>
              <a:buNone/>
            </a:pPr>
            <a:r>
              <a:rPr lang="en-US" sz="4400" b="0" i="0" u="none">
                <a:solidFill>
                  <a:srgbClr val="FFFFFF"/>
                </a:solidFill>
                <a:latin typeface="Arial"/>
                <a:ea typeface="Arial"/>
                <a:cs typeface="Arial"/>
                <a:sym typeface="Arial"/>
              </a:rPr>
              <a:t>Beyond Our Understanding…</a:t>
            </a:r>
            <a:endParaRPr/>
          </a:p>
        </p:txBody>
      </p:sp>
      <p:sp>
        <p:nvSpPr>
          <p:cNvPr id="216" name="Google Shape;216;p5"/>
          <p:cNvSpPr txBox="1">
            <a:spLocks noGrp="1"/>
          </p:cNvSpPr>
          <p:nvPr>
            <p:ph type="body" idx="1"/>
          </p:nvPr>
        </p:nvSpPr>
        <p:spPr>
          <a:xfrm>
            <a:off x="685800" y="1905000"/>
            <a:ext cx="7772400" cy="487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3200"/>
              <a:buFont typeface="Arial"/>
              <a:buNone/>
            </a:pPr>
            <a:r>
              <a:rPr lang="en-US" sz="3200" b="0" i="0" u="none" strike="noStrike" cap="none">
                <a:solidFill>
                  <a:srgbClr val="FFFFFF"/>
                </a:solidFill>
                <a:latin typeface="Arial"/>
                <a:ea typeface="Arial"/>
                <a:cs typeface="Arial"/>
                <a:sym typeface="Arial"/>
              </a:rPr>
              <a:t>For My thoughts are not your thoughts, 	Nor are your ways My ways," 				declares the LORD.</a:t>
            </a:r>
            <a:endParaRPr/>
          </a:p>
          <a:p>
            <a:pPr marL="0" marR="0" lvl="0" indent="0" algn="l" rtl="0">
              <a:lnSpc>
                <a:spcPct val="100000"/>
              </a:lnSpc>
              <a:spcBef>
                <a:spcPts val="640"/>
              </a:spcBef>
              <a:spcAft>
                <a:spcPts val="0"/>
              </a:spcAft>
              <a:buClr>
                <a:srgbClr val="FFFFFF"/>
              </a:buClr>
              <a:buSzPts val="3200"/>
              <a:buFont typeface="Arial"/>
              <a:buNone/>
            </a:pPr>
            <a:r>
              <a:rPr lang="en-US" sz="3200" b="0" i="0" u="none" strike="noStrike" cap="none">
                <a:solidFill>
                  <a:srgbClr val="FFFFFF"/>
                </a:solidFill>
                <a:latin typeface="Arial"/>
                <a:ea typeface="Arial"/>
                <a:cs typeface="Arial"/>
                <a:sym typeface="Arial"/>
              </a:rPr>
              <a:t>For as the heavens are higher than the 			earth,</a:t>
            </a:r>
            <a:endParaRPr/>
          </a:p>
          <a:p>
            <a:pPr marL="0" marR="0" lvl="0" indent="0" algn="l" rtl="0">
              <a:lnSpc>
                <a:spcPct val="100000"/>
              </a:lnSpc>
              <a:spcBef>
                <a:spcPts val="640"/>
              </a:spcBef>
              <a:spcAft>
                <a:spcPts val="0"/>
              </a:spcAft>
              <a:buClr>
                <a:srgbClr val="FFFFFF"/>
              </a:buClr>
              <a:buSzPts val="3200"/>
              <a:buFont typeface="Arial"/>
              <a:buNone/>
            </a:pPr>
            <a:r>
              <a:rPr lang="en-US" sz="3200" b="0" i="0" u="none" strike="noStrike" cap="none">
                <a:solidFill>
                  <a:srgbClr val="FFFFFF"/>
                </a:solidFill>
                <a:latin typeface="Arial"/>
                <a:ea typeface="Arial"/>
                <a:cs typeface="Arial"/>
                <a:sym typeface="Arial"/>
              </a:rPr>
              <a:t>	So are My ways higher than your 			ways</a:t>
            </a:r>
            <a:endParaRPr/>
          </a:p>
          <a:p>
            <a:pPr marL="0" marR="0" lvl="0" indent="0" algn="l" rtl="0">
              <a:lnSpc>
                <a:spcPct val="100000"/>
              </a:lnSpc>
              <a:spcBef>
                <a:spcPts val="640"/>
              </a:spcBef>
              <a:spcAft>
                <a:spcPts val="0"/>
              </a:spcAft>
              <a:buClr>
                <a:srgbClr val="FFFFFF"/>
              </a:buClr>
              <a:buSzPts val="3200"/>
              <a:buFont typeface="Arial"/>
              <a:buNone/>
            </a:pPr>
            <a:r>
              <a:rPr lang="en-US" sz="3200" b="0" i="0" u="none" strike="noStrike" cap="none">
                <a:solidFill>
                  <a:srgbClr val="FFFFFF"/>
                </a:solidFill>
                <a:latin typeface="Arial"/>
                <a:ea typeface="Arial"/>
                <a:cs typeface="Arial"/>
                <a:sym typeface="Arial"/>
              </a:rPr>
              <a:t>And My thoughts than your thoughts.</a:t>
            </a:r>
            <a:br>
              <a:rPr lang="en-US" sz="3200" b="0" i="0" u="none" strike="noStrike" cap="none">
                <a:solidFill>
                  <a:srgbClr val="FFFFFF"/>
                </a:solidFill>
                <a:latin typeface="Arial"/>
                <a:ea typeface="Arial"/>
                <a:cs typeface="Arial"/>
                <a:sym typeface="Arial"/>
              </a:rPr>
            </a:br>
            <a:r>
              <a:rPr lang="en-US" sz="3200" b="0" i="0" u="none" strike="noStrike" cap="none">
                <a:solidFill>
                  <a:srgbClr val="FFFFFF"/>
                </a:solidFill>
                <a:latin typeface="Arial"/>
                <a:ea typeface="Arial"/>
                <a:cs typeface="Arial"/>
                <a:sym typeface="Arial"/>
              </a:rPr>
              <a:t>				 - Isaiah 55:8-9</a:t>
            </a:r>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7"/>
          <p:cNvSpPr txBox="1"/>
          <p:nvPr/>
        </p:nvSpPr>
        <p:spPr>
          <a:xfrm>
            <a:off x="3343275" y="2190750"/>
            <a:ext cx="9144000" cy="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6" name="Google Shape;456;p17"/>
          <p:cNvSpPr txBox="1"/>
          <p:nvPr/>
        </p:nvSpPr>
        <p:spPr>
          <a:xfrm>
            <a:off x="1600200" y="1752600"/>
            <a:ext cx="6019800" cy="377666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Arial"/>
              <a:buNone/>
              <a:tabLst/>
              <a:defRPr/>
            </a:pPr>
            <a:r>
              <a:rPr kumimoji="0" lang="en-US" sz="4400" b="1" i="0" u="none" strike="noStrike" kern="0" cap="none" spc="0" normalizeH="0" baseline="0" noProof="0">
                <a:ln>
                  <a:noFill/>
                </a:ln>
                <a:solidFill>
                  <a:srgbClr val="FFFFFF"/>
                </a:solidFill>
                <a:effectLst/>
                <a:uLnTx/>
                <a:uFillTx/>
                <a:latin typeface="Arial"/>
                <a:ea typeface="Arial"/>
                <a:cs typeface="Arial"/>
                <a:sym typeface="Arial"/>
              </a:rPr>
              <a:t>Bless the LORD,            O my soul: and all that is within me, bless His holy name.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2200"/>
              </a:spcBef>
              <a:spcAft>
                <a:spcPts val="0"/>
              </a:spcAft>
              <a:buClr>
                <a:srgbClr val="FFFFFF"/>
              </a:buClr>
              <a:buSzPts val="4400"/>
              <a:buFont typeface="Arial"/>
              <a:buNone/>
              <a:tabLst/>
              <a:defRPr/>
            </a:pPr>
            <a:r>
              <a:rPr kumimoji="0" lang="en-US" sz="4400" b="1" i="0" u="none" strike="noStrike" kern="0" cap="none" spc="0" normalizeH="0" baseline="0" noProof="0">
                <a:ln>
                  <a:noFill/>
                </a:ln>
                <a:solidFill>
                  <a:srgbClr val="FFFFFF"/>
                </a:solidFill>
                <a:effectLst/>
                <a:uLnTx/>
                <a:uFillTx/>
                <a:latin typeface="Arial"/>
                <a:ea typeface="Arial"/>
                <a:cs typeface="Arial"/>
                <a:sym typeface="Arial"/>
              </a:rPr>
              <a:t>Psalms 103:1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7" name="Google Shape;457;p17"/>
          <p:cNvSpPr txBox="1"/>
          <p:nvPr/>
        </p:nvSpPr>
        <p:spPr>
          <a:xfrm>
            <a:off x="685800" y="228600"/>
            <a:ext cx="7772400" cy="10668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4400"/>
              <a:buFont typeface="Arial"/>
              <a:buNone/>
              <a:tabLst/>
              <a:defRPr/>
            </a:pPr>
            <a:r>
              <a:rPr kumimoji="0" lang="en-US" sz="4400" b="0" i="0" u="none" strike="noStrike" kern="0" cap="none" spc="0" normalizeH="0" baseline="0" noProof="0">
                <a:ln>
                  <a:noFill/>
                </a:ln>
                <a:solidFill>
                  <a:srgbClr val="FFFFFF"/>
                </a:solidFill>
                <a:effectLst/>
                <a:uLnTx/>
                <a:uFillTx/>
                <a:latin typeface="Arial"/>
                <a:ea typeface="Arial"/>
                <a:cs typeface="Arial"/>
                <a:sym typeface="Arial"/>
              </a:rPr>
              <a:t>Emotion in Worship</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8"/>
          <p:cNvSpPr txBox="1">
            <a:spLocks noGrp="1"/>
          </p:cNvSpPr>
          <p:nvPr>
            <p:ph type="title"/>
          </p:nvPr>
        </p:nvSpPr>
        <p:spPr>
          <a:xfrm>
            <a:off x="0" y="228600"/>
            <a:ext cx="70866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Emotion vs. Truth</a:t>
            </a:r>
            <a:endParaRPr/>
          </a:p>
        </p:txBody>
      </p:sp>
      <p:sp>
        <p:nvSpPr>
          <p:cNvPr id="463" name="Google Shape;463;p18"/>
          <p:cNvSpPr txBox="1">
            <a:spLocks noGrp="1"/>
          </p:cNvSpPr>
          <p:nvPr>
            <p:ph type="body" idx="1"/>
          </p:nvPr>
        </p:nvSpPr>
        <p:spPr>
          <a:xfrm>
            <a:off x="381000" y="1676400"/>
            <a:ext cx="7924800" cy="5181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3200"/>
              <a:buFont typeface="Arial"/>
              <a:buChar char="•"/>
            </a:pPr>
            <a:r>
              <a:rPr lang="en-US" sz="3200" b="0" i="0" u="none">
                <a:solidFill>
                  <a:schemeClr val="lt1"/>
                </a:solidFill>
                <a:latin typeface="Arial"/>
                <a:ea typeface="Arial"/>
                <a:cs typeface="Arial"/>
                <a:sym typeface="Arial"/>
              </a:rPr>
              <a:t>Which is more important?</a:t>
            </a:r>
            <a:endParaRPr/>
          </a:p>
          <a:p>
            <a:pPr marL="342900" lvl="0" indent="-139700" algn="l" rtl="0">
              <a:lnSpc>
                <a:spcPct val="100000"/>
              </a:lnSpc>
              <a:spcBef>
                <a:spcPts val="640"/>
              </a:spcBef>
              <a:spcAft>
                <a:spcPts val="0"/>
              </a:spcAft>
              <a:buClr>
                <a:srgbClr val="C9FFC9"/>
              </a:buClr>
              <a:buSzPts val="3200"/>
              <a:buFont typeface="Arial"/>
              <a:buNone/>
            </a:pPr>
            <a:endParaRPr sz="3200" b="0" i="0" u="none">
              <a:solidFill>
                <a:schemeClr val="lt1"/>
              </a:solidFill>
              <a:latin typeface="Arial"/>
              <a:ea typeface="Arial"/>
              <a:cs typeface="Arial"/>
              <a:sym typeface="Arial"/>
            </a:endParaRPr>
          </a:p>
          <a:p>
            <a:pPr marL="342900" lvl="0" indent="-342900" algn="l" rtl="0">
              <a:lnSpc>
                <a:spcPct val="100000"/>
              </a:lnSpc>
              <a:spcBef>
                <a:spcPts val="640"/>
              </a:spcBef>
              <a:spcAft>
                <a:spcPts val="0"/>
              </a:spcAft>
              <a:buClr>
                <a:schemeClr val="lt1"/>
              </a:buClr>
              <a:buSzPts val="3200"/>
              <a:buFont typeface="Arial"/>
              <a:buChar char="•"/>
            </a:pPr>
            <a:r>
              <a:rPr lang="en-US" sz="3200" b="0" i="0" u="none">
                <a:solidFill>
                  <a:schemeClr val="lt1"/>
                </a:solidFill>
                <a:latin typeface="Arial"/>
                <a:ea typeface="Arial"/>
                <a:cs typeface="Arial"/>
                <a:sym typeface="Arial"/>
              </a:rPr>
              <a:t>One without the other is wrong</a:t>
            </a:r>
            <a:endParaRPr/>
          </a:p>
          <a:p>
            <a:pPr marL="742950" lvl="1" indent="-285750" algn="l" rtl="0">
              <a:lnSpc>
                <a:spcPct val="100000"/>
              </a:lnSpc>
              <a:spcBef>
                <a:spcPts val="56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Truth with no emotion is empty ritualism – Pharisees condemned</a:t>
            </a:r>
            <a:endParaRPr/>
          </a:p>
          <a:p>
            <a:pPr marL="742950" lvl="1" indent="-285750" algn="l" rtl="0">
              <a:lnSpc>
                <a:spcPct val="100000"/>
              </a:lnSpc>
              <a:spcBef>
                <a:spcPts val="56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Emotion with no truth is ungodly emotionalism – pagans condemned</a:t>
            </a:r>
            <a:endParaRPr/>
          </a:p>
          <a:p>
            <a:pPr marL="342900" lvl="0" indent="-165100" algn="l" rtl="0">
              <a:lnSpc>
                <a:spcPct val="100000"/>
              </a:lnSpc>
              <a:spcBef>
                <a:spcPts val="560"/>
              </a:spcBef>
              <a:spcAft>
                <a:spcPts val="0"/>
              </a:spcAft>
              <a:buClr>
                <a:srgbClr val="C9FFC9"/>
              </a:buClr>
              <a:buSzPts val="2800"/>
              <a:buFont typeface="Arial"/>
              <a:buNone/>
            </a:pPr>
            <a:endParaRPr sz="2800" b="0" i="0" u="none">
              <a:solidFill>
                <a:schemeClr val="lt1"/>
              </a:solidFill>
              <a:latin typeface="Arial"/>
              <a:ea typeface="Arial"/>
              <a:cs typeface="Arial"/>
              <a:sym typeface="Arial"/>
            </a:endParaRPr>
          </a:p>
        </p:txBody>
      </p:sp>
      <p:pic>
        <p:nvPicPr>
          <p:cNvPr id="464" name="Google Shape;464;p18" descr="brass_scales"/>
          <p:cNvPicPr preferRelativeResize="0"/>
          <p:nvPr/>
        </p:nvPicPr>
        <p:blipFill rotWithShape="1">
          <a:blip r:embed="rId3">
            <a:alphaModFix/>
          </a:blip>
          <a:srcRect/>
          <a:stretch/>
        </p:blipFill>
        <p:spPr>
          <a:xfrm>
            <a:off x="6781800" y="304800"/>
            <a:ext cx="2032000" cy="2286000"/>
          </a:xfrm>
          <a:prstGeom prst="rect">
            <a:avLst/>
          </a:prstGeom>
          <a:noFill/>
          <a:ln w="19050" cap="flat" cmpd="sng">
            <a:solidFill>
              <a:schemeClr val="dk1"/>
            </a:solidFill>
            <a:prstDash val="solid"/>
            <a:miter lim="800000"/>
            <a:headEnd type="none" w="sm" len="sm"/>
            <a:tailEnd type="none" w="sm" len="sm"/>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3">
                                            <p:txEl>
                                              <p:pRg st="0" end="0"/>
                                            </p:txEl>
                                          </p:spTgt>
                                        </p:tgtEl>
                                        <p:attrNameLst>
                                          <p:attrName>style.visibility</p:attrName>
                                        </p:attrNameLst>
                                      </p:cBhvr>
                                      <p:to>
                                        <p:strVal val="visible"/>
                                      </p:to>
                                    </p:set>
                                    <p:animEffect transition="in" filter="fade">
                                      <p:cBhvr>
                                        <p:cTn id="7" dur="500"/>
                                        <p:tgtEl>
                                          <p:spTgt spid="46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4"/>
                                        </p:tgtEl>
                                        <p:attrNameLst>
                                          <p:attrName>style.visibility</p:attrName>
                                        </p:attrNameLst>
                                      </p:cBhvr>
                                      <p:to>
                                        <p:strVal val="visible"/>
                                      </p:to>
                                    </p:set>
                                    <p:animEffect transition="in" filter="fade">
                                      <p:cBhvr>
                                        <p:cTn id="11" dur="1000"/>
                                        <p:tgtEl>
                                          <p:spTgt spid="464"/>
                                        </p:tgtEl>
                                      </p:cBhvr>
                                    </p:animEffect>
                                  </p:childTnLst>
                                </p:cTn>
                              </p:par>
                              <p:par>
                                <p:cTn id="12" presetID="10" presetClass="entr" presetSubtype="0" fill="hold" nodeType="withEffect">
                                  <p:stCondLst>
                                    <p:cond delay="0"/>
                                  </p:stCondLst>
                                  <p:childTnLst>
                                    <p:set>
                                      <p:cBhvr>
                                        <p:cTn id="13" dur="1" fill="hold">
                                          <p:stCondLst>
                                            <p:cond delay="0"/>
                                          </p:stCondLst>
                                        </p:cTn>
                                        <p:tgtEl>
                                          <p:spTgt spid="463">
                                            <p:txEl>
                                              <p:pRg st="1" end="1"/>
                                            </p:txEl>
                                          </p:spTgt>
                                        </p:tgtEl>
                                        <p:attrNameLst>
                                          <p:attrName>style.visibility</p:attrName>
                                        </p:attrNameLst>
                                      </p:cBhvr>
                                      <p:to>
                                        <p:strVal val="visible"/>
                                      </p:to>
                                    </p:set>
                                    <p:animEffect transition="in" filter="fade">
                                      <p:cBhvr>
                                        <p:cTn id="14" dur="500"/>
                                        <p:tgtEl>
                                          <p:spTgt spid="46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63">
                                            <p:txEl>
                                              <p:pRg st="2" end="2"/>
                                            </p:txEl>
                                          </p:spTgt>
                                        </p:tgtEl>
                                        <p:attrNameLst>
                                          <p:attrName>style.visibility</p:attrName>
                                        </p:attrNameLst>
                                      </p:cBhvr>
                                      <p:to>
                                        <p:strVal val="visible"/>
                                      </p:to>
                                    </p:set>
                                    <p:animEffect transition="in" filter="fade">
                                      <p:cBhvr>
                                        <p:cTn id="19" dur="500"/>
                                        <p:tgtEl>
                                          <p:spTgt spid="46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63">
                                            <p:txEl>
                                              <p:pRg st="3" end="3"/>
                                            </p:txEl>
                                          </p:spTgt>
                                        </p:tgtEl>
                                        <p:attrNameLst>
                                          <p:attrName>style.visibility</p:attrName>
                                        </p:attrNameLst>
                                      </p:cBhvr>
                                      <p:to>
                                        <p:strVal val="visible"/>
                                      </p:to>
                                    </p:set>
                                    <p:animEffect transition="in" filter="fade">
                                      <p:cBhvr>
                                        <p:cTn id="22" dur="500"/>
                                        <p:tgtEl>
                                          <p:spTgt spid="46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63">
                                            <p:txEl>
                                              <p:pRg st="4" end="4"/>
                                            </p:txEl>
                                          </p:spTgt>
                                        </p:tgtEl>
                                        <p:attrNameLst>
                                          <p:attrName>style.visibility</p:attrName>
                                        </p:attrNameLst>
                                      </p:cBhvr>
                                      <p:to>
                                        <p:strVal val="visible"/>
                                      </p:to>
                                    </p:set>
                                    <p:animEffect transition="in" filter="fade">
                                      <p:cBhvr>
                                        <p:cTn id="25" dur="500"/>
                                        <p:tgtEl>
                                          <p:spTgt spid="46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63">
                                            <p:txEl>
                                              <p:pRg st="5" end="5"/>
                                            </p:txEl>
                                          </p:spTgt>
                                        </p:tgtEl>
                                        <p:attrNameLst>
                                          <p:attrName>style.visibility</p:attrName>
                                        </p:attrNameLst>
                                      </p:cBhvr>
                                      <p:to>
                                        <p:strVal val="visible"/>
                                      </p:to>
                                    </p:set>
                                    <p:animEffect transition="in" filter="fade">
                                      <p:cBhvr>
                                        <p:cTn id="28" dur="500"/>
                                        <p:tgtEl>
                                          <p:spTgt spid="4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9"/>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Source of Emotion</a:t>
            </a:r>
            <a:endParaRPr/>
          </a:p>
        </p:txBody>
      </p:sp>
      <p:sp>
        <p:nvSpPr>
          <p:cNvPr id="470" name="Google Shape;470;p19"/>
          <p:cNvSpPr txBox="1">
            <a:spLocks noGrp="1"/>
          </p:cNvSpPr>
          <p:nvPr>
            <p:ph type="body" idx="1"/>
          </p:nvPr>
        </p:nvSpPr>
        <p:spPr>
          <a:xfrm>
            <a:off x="533400" y="1752600"/>
            <a:ext cx="81534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Arial"/>
              <a:buChar char="•"/>
            </a:pPr>
            <a:r>
              <a:rPr lang="en-US" sz="3200" b="0" i="0" u="none" strike="noStrike" cap="none">
                <a:solidFill>
                  <a:schemeClr val="lt1"/>
                </a:solidFill>
                <a:latin typeface="Arial"/>
                <a:ea typeface="Arial"/>
                <a:cs typeface="Arial"/>
                <a:sym typeface="Arial"/>
              </a:rPr>
              <a:t>Music or God’s Revealed Word?</a:t>
            </a:r>
            <a:endParaRPr/>
          </a:p>
          <a:p>
            <a:pPr marL="742950" marR="0" lvl="1" indent="-285750" algn="l" rtl="0">
              <a:lnSpc>
                <a:spcPct val="100000"/>
              </a:lnSpc>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Emotion in music is additive to the emotion that begins with God’s revelation</a:t>
            </a:r>
            <a:endParaRPr/>
          </a:p>
          <a:p>
            <a:pPr marL="342900" marR="0" lvl="0" indent="-228600" algn="l" rtl="0">
              <a:lnSpc>
                <a:spcPct val="100000"/>
              </a:lnSpc>
              <a:spcBef>
                <a:spcPts val="360"/>
              </a:spcBef>
              <a:spcAft>
                <a:spcPts val="0"/>
              </a:spcAft>
              <a:buClr>
                <a:srgbClr val="C9FFC9"/>
              </a:buClr>
              <a:buSzPts val="1800"/>
              <a:buFont typeface="Arial"/>
              <a:buNone/>
            </a:pPr>
            <a:endParaRPr sz="1800" b="0" i="0" u="none" strike="noStrike" cap="none">
              <a:solidFill>
                <a:schemeClr val="lt1"/>
              </a:solidFill>
              <a:latin typeface="Arial"/>
              <a:ea typeface="Arial"/>
              <a:cs typeface="Arial"/>
              <a:sym typeface="Arial"/>
            </a:endParaRPr>
          </a:p>
          <a:p>
            <a:pPr marL="342900" marR="0" lvl="0" indent="-342900" algn="l" rtl="0">
              <a:lnSpc>
                <a:spcPct val="100000"/>
              </a:lnSpc>
              <a:spcBef>
                <a:spcPts val="640"/>
              </a:spcBef>
              <a:spcAft>
                <a:spcPts val="0"/>
              </a:spcAft>
              <a:buClr>
                <a:schemeClr val="lt1"/>
              </a:buClr>
              <a:buSzPts val="3200"/>
              <a:buFont typeface="Arial"/>
              <a:buChar char="•"/>
            </a:pPr>
            <a:r>
              <a:rPr lang="en-US" sz="3200" b="0" i="0" u="none" strike="noStrike" cap="none">
                <a:solidFill>
                  <a:schemeClr val="lt1"/>
                </a:solidFill>
                <a:latin typeface="Arial"/>
                <a:ea typeface="Arial"/>
                <a:cs typeface="Arial"/>
                <a:sym typeface="Arial"/>
              </a:rPr>
              <a:t>Is emotion the goal?</a:t>
            </a:r>
            <a:endParaRPr/>
          </a:p>
          <a:p>
            <a:pPr marL="742950" marR="0" lvl="1" indent="-285750" algn="l" rtl="0">
              <a:lnSpc>
                <a:spcPct val="100000"/>
              </a:lnSpc>
              <a:spcBef>
                <a:spcPts val="56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Praising God is the goal; the emotion will come</a:t>
            </a:r>
            <a:endParaRPr/>
          </a:p>
          <a:p>
            <a:pPr marL="742950" marR="0" lvl="1" indent="-184150" algn="l" rtl="0">
              <a:lnSpc>
                <a:spcPct val="100000"/>
              </a:lnSpc>
              <a:spcBef>
                <a:spcPts val="320"/>
              </a:spcBef>
              <a:spcAft>
                <a:spcPts val="0"/>
              </a:spcAft>
              <a:buClr>
                <a:srgbClr val="C9FFC9"/>
              </a:buClr>
              <a:buSzPts val="1600"/>
              <a:buFont typeface="Arial"/>
              <a:buNone/>
            </a:pPr>
            <a:endParaRPr sz="1600" b="0" i="0" u="none" strike="noStrike" cap="none">
              <a:solidFill>
                <a:schemeClr val="lt1"/>
              </a:solidFill>
              <a:latin typeface="Arial"/>
              <a:ea typeface="Arial"/>
              <a:cs typeface="Arial"/>
              <a:sym typeface="Arial"/>
            </a:endParaRPr>
          </a:p>
          <a:p>
            <a:pPr marL="342900" marR="0" lvl="0" indent="-342900" algn="l" rtl="0">
              <a:lnSpc>
                <a:spcPct val="100000"/>
              </a:lnSpc>
              <a:spcBef>
                <a:spcPts val="640"/>
              </a:spcBef>
              <a:spcAft>
                <a:spcPts val="0"/>
              </a:spcAft>
              <a:buClr>
                <a:schemeClr val="lt1"/>
              </a:buClr>
              <a:buSzPts val="3200"/>
              <a:buFont typeface="Arial"/>
              <a:buChar char="•"/>
            </a:pPr>
            <a:r>
              <a:rPr lang="en-US" sz="3200" b="0" i="0" u="none" strike="noStrike" cap="none">
                <a:solidFill>
                  <a:schemeClr val="lt1"/>
                </a:solidFill>
                <a:latin typeface="Arial"/>
                <a:ea typeface="Arial"/>
                <a:cs typeface="Arial"/>
                <a:sym typeface="Arial"/>
              </a:rPr>
              <a:t>What does it say? vs How does it sound?</a:t>
            </a:r>
            <a:endParaRPr/>
          </a:p>
          <a:p>
            <a:pPr marL="342900" marR="0" lvl="0" indent="-139700" algn="l" rtl="0">
              <a:lnSpc>
                <a:spcPct val="100000"/>
              </a:lnSpc>
              <a:spcBef>
                <a:spcPts val="640"/>
              </a:spcBef>
              <a:spcAft>
                <a:spcPts val="0"/>
              </a:spcAft>
              <a:buClr>
                <a:srgbClr val="C9FFC9"/>
              </a:buClr>
              <a:buSzPts val="3200"/>
              <a:buFont typeface="Arial"/>
              <a:buNone/>
            </a:pPr>
            <a:endParaRPr sz="3200" b="0" i="0" u="none">
              <a:solidFill>
                <a:schemeClr val="lt1"/>
              </a:solidFill>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0">
                                            <p:txEl>
                                              <p:pRg st="0" end="0"/>
                                            </p:txEl>
                                          </p:spTgt>
                                        </p:tgtEl>
                                        <p:attrNameLst>
                                          <p:attrName>style.visibility</p:attrName>
                                        </p:attrNameLst>
                                      </p:cBhvr>
                                      <p:to>
                                        <p:strVal val="visible"/>
                                      </p:to>
                                    </p:set>
                                    <p:animEffect transition="in" filter="fade">
                                      <p:cBhvr>
                                        <p:cTn id="7" dur="500"/>
                                        <p:tgtEl>
                                          <p:spTgt spid="4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0">
                                            <p:txEl>
                                              <p:pRg st="1" end="1"/>
                                            </p:txEl>
                                          </p:spTgt>
                                        </p:tgtEl>
                                        <p:attrNameLst>
                                          <p:attrName>style.visibility</p:attrName>
                                        </p:attrNameLst>
                                      </p:cBhvr>
                                      <p:to>
                                        <p:strVal val="visible"/>
                                      </p:to>
                                    </p:set>
                                    <p:animEffect transition="in" filter="fade">
                                      <p:cBhvr>
                                        <p:cTn id="12" dur="500"/>
                                        <p:tgtEl>
                                          <p:spTgt spid="47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70">
                                            <p:txEl>
                                              <p:pRg st="2" end="2"/>
                                            </p:txEl>
                                          </p:spTgt>
                                        </p:tgtEl>
                                        <p:attrNameLst>
                                          <p:attrName>style.visibility</p:attrName>
                                        </p:attrNameLst>
                                      </p:cBhvr>
                                      <p:to>
                                        <p:strVal val="visible"/>
                                      </p:to>
                                    </p:set>
                                    <p:animEffect transition="in" filter="fade">
                                      <p:cBhvr>
                                        <p:cTn id="15" dur="500"/>
                                        <p:tgtEl>
                                          <p:spTgt spid="47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0">
                                            <p:txEl>
                                              <p:pRg st="3" end="3"/>
                                            </p:txEl>
                                          </p:spTgt>
                                        </p:tgtEl>
                                        <p:attrNameLst>
                                          <p:attrName>style.visibility</p:attrName>
                                        </p:attrNameLst>
                                      </p:cBhvr>
                                      <p:to>
                                        <p:strVal val="visible"/>
                                      </p:to>
                                    </p:set>
                                    <p:animEffect transition="in" filter="fade">
                                      <p:cBhvr>
                                        <p:cTn id="20" dur="500"/>
                                        <p:tgtEl>
                                          <p:spTgt spid="47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70">
                                            <p:txEl>
                                              <p:pRg st="4" end="4"/>
                                            </p:txEl>
                                          </p:spTgt>
                                        </p:tgtEl>
                                        <p:attrNameLst>
                                          <p:attrName>style.visibility</p:attrName>
                                        </p:attrNameLst>
                                      </p:cBhvr>
                                      <p:to>
                                        <p:strVal val="visible"/>
                                      </p:to>
                                    </p:set>
                                    <p:animEffect transition="in" filter="fade">
                                      <p:cBhvr>
                                        <p:cTn id="25" dur="500"/>
                                        <p:tgtEl>
                                          <p:spTgt spid="470">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70">
                                            <p:txEl>
                                              <p:pRg st="5" end="5"/>
                                            </p:txEl>
                                          </p:spTgt>
                                        </p:tgtEl>
                                        <p:attrNameLst>
                                          <p:attrName>style.visibility</p:attrName>
                                        </p:attrNameLst>
                                      </p:cBhvr>
                                      <p:to>
                                        <p:strVal val="visible"/>
                                      </p:to>
                                    </p:set>
                                    <p:animEffect transition="in" filter="fade">
                                      <p:cBhvr>
                                        <p:cTn id="28" dur="500"/>
                                        <p:tgtEl>
                                          <p:spTgt spid="470">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70">
                                            <p:txEl>
                                              <p:pRg st="6" end="6"/>
                                            </p:txEl>
                                          </p:spTgt>
                                        </p:tgtEl>
                                        <p:attrNameLst>
                                          <p:attrName>style.visibility</p:attrName>
                                        </p:attrNameLst>
                                      </p:cBhvr>
                                      <p:to>
                                        <p:strVal val="visible"/>
                                      </p:to>
                                    </p:set>
                                    <p:animEffect transition="in" filter="fade">
                                      <p:cBhvr>
                                        <p:cTn id="33" dur="500"/>
                                        <p:tgtEl>
                                          <p:spTgt spid="470">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70">
                                            <p:txEl>
                                              <p:pRg st="7" end="7"/>
                                            </p:txEl>
                                          </p:spTgt>
                                        </p:tgtEl>
                                        <p:attrNameLst>
                                          <p:attrName>style.visibility</p:attrName>
                                        </p:attrNameLst>
                                      </p:cBhvr>
                                      <p:to>
                                        <p:strVal val="visible"/>
                                      </p:to>
                                    </p:set>
                                    <p:animEffect transition="in" filter="fade">
                                      <p:cBhvr>
                                        <p:cTn id="36" dur="500"/>
                                        <p:tgtEl>
                                          <p:spTgt spid="4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0"/>
          <p:cNvSpPr txBox="1">
            <a:spLocks noGrp="1"/>
          </p:cNvSpPr>
          <p:nvPr>
            <p:ph type="body" idx="1"/>
          </p:nvPr>
        </p:nvSpPr>
        <p:spPr>
          <a:xfrm>
            <a:off x="609600" y="1524000"/>
            <a:ext cx="7772400" cy="48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9FFC9"/>
              </a:buClr>
              <a:buSzPts val="3200"/>
              <a:buFont typeface="Arial"/>
              <a:buNone/>
            </a:pPr>
            <a:r>
              <a:rPr lang="en-US" sz="3200" b="0" i="0" u="none">
                <a:solidFill>
                  <a:srgbClr val="C9FFC9"/>
                </a:solidFill>
                <a:latin typeface="Arial"/>
                <a:ea typeface="Arial"/>
                <a:cs typeface="Arial"/>
                <a:sym typeface="Arial"/>
              </a:rPr>
              <a:t>	</a:t>
            </a:r>
            <a:r>
              <a:rPr lang="en-US" sz="3200" b="0" i="0" u="none">
                <a:solidFill>
                  <a:schemeClr val="lt1"/>
                </a:solidFill>
                <a:latin typeface="Arial"/>
                <a:ea typeface="Arial"/>
                <a:cs typeface="Arial"/>
                <a:sym typeface="Arial"/>
              </a:rPr>
              <a:t>‘YOU SHALL LOVE THE LORD YOUR GOD WITH ALL YOUR HEART, AND WITH ALL YOUR SOUL, AND WITH ALL YOUR MIND.’</a:t>
            </a:r>
            <a:endParaRPr/>
          </a:p>
          <a:p>
            <a:pPr marL="342900" marR="0" lvl="0" indent="-342900" algn="l" rtl="0">
              <a:lnSpc>
                <a:spcPct val="100000"/>
              </a:lnSpc>
              <a:spcBef>
                <a:spcPts val="280"/>
              </a:spcBef>
              <a:spcAft>
                <a:spcPts val="0"/>
              </a:spcAft>
              <a:buClr>
                <a:srgbClr val="C9FFC9"/>
              </a:buClr>
              <a:buSzPts val="1400"/>
              <a:buFont typeface="Arial"/>
              <a:buNone/>
            </a:pPr>
            <a:endParaRPr sz="1400" b="0" i="0" u="none">
              <a:solidFill>
                <a:schemeClr val="lt1"/>
              </a:solidFill>
              <a:latin typeface="Arial"/>
              <a:ea typeface="Arial"/>
              <a:cs typeface="Arial"/>
              <a:sym typeface="Arial"/>
            </a:endParaRPr>
          </a:p>
          <a:p>
            <a:pPr marL="342900" marR="0" lvl="0" indent="-342900" algn="l" rtl="0">
              <a:lnSpc>
                <a:spcPct val="100000"/>
              </a:lnSpc>
              <a:spcBef>
                <a:spcPts val="64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The second is like it, ‘YOU SHALL LOVE YOUR NEIGHBOR AS YOURSELF.’</a:t>
            </a:r>
            <a:endParaRPr/>
          </a:p>
          <a:p>
            <a:pPr marL="342900" marR="0" lvl="0" indent="-342900" algn="l" rtl="0">
              <a:lnSpc>
                <a:spcPct val="100000"/>
              </a:lnSpc>
              <a:spcBef>
                <a:spcPts val="240"/>
              </a:spcBef>
              <a:spcAft>
                <a:spcPts val="0"/>
              </a:spcAft>
              <a:buClr>
                <a:srgbClr val="C9FFC9"/>
              </a:buClr>
              <a:buSzPts val="1200"/>
              <a:buFont typeface="Arial"/>
              <a:buNone/>
            </a:pPr>
            <a:endParaRPr sz="1200" b="0" i="0" u="none">
              <a:solidFill>
                <a:schemeClr val="lt1"/>
              </a:solidFill>
              <a:latin typeface="Arial"/>
              <a:ea typeface="Arial"/>
              <a:cs typeface="Arial"/>
              <a:sym typeface="Arial"/>
            </a:endParaRPr>
          </a:p>
          <a:p>
            <a:pPr marL="342900" marR="0" lvl="0" indent="-342900" algn="ctr" rtl="0">
              <a:lnSpc>
                <a:spcPct val="100000"/>
              </a:lnSpc>
              <a:spcBef>
                <a:spcPts val="64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Matthew 22:37, 39</a:t>
            </a:r>
            <a:endParaRPr/>
          </a:p>
        </p:txBody>
      </p:sp>
      <p:sp>
        <p:nvSpPr>
          <p:cNvPr id="476" name="Google Shape;476;p20"/>
          <p:cNvSpPr txBox="1">
            <a:spLocks noGrp="1"/>
          </p:cNvSpPr>
          <p:nvPr>
            <p:ph type="title"/>
          </p:nvPr>
        </p:nvSpPr>
        <p:spPr>
          <a:xfrm>
            <a:off x="685800" y="3810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What Does God Want?</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5">
                                            <p:txEl>
                                              <p:pRg st="0" end="0"/>
                                            </p:txEl>
                                          </p:spTgt>
                                        </p:tgtEl>
                                        <p:attrNameLst>
                                          <p:attrName>style.visibility</p:attrName>
                                        </p:attrNameLst>
                                      </p:cBhvr>
                                      <p:to>
                                        <p:strVal val="visible"/>
                                      </p:to>
                                    </p:set>
                                    <p:animEffect transition="in" filter="fade">
                                      <p:cBhvr>
                                        <p:cTn id="7" dur="500"/>
                                        <p:tgtEl>
                                          <p:spTgt spid="4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5">
                                            <p:txEl>
                                              <p:pRg st="1" end="1"/>
                                            </p:txEl>
                                          </p:spTgt>
                                        </p:tgtEl>
                                        <p:attrNameLst>
                                          <p:attrName>style.visibility</p:attrName>
                                        </p:attrNameLst>
                                      </p:cBhvr>
                                      <p:to>
                                        <p:strVal val="visible"/>
                                      </p:to>
                                    </p:set>
                                    <p:animEffect transition="in" filter="fade">
                                      <p:cBhvr>
                                        <p:cTn id="10" dur="500"/>
                                        <p:tgtEl>
                                          <p:spTgt spid="47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75">
                                            <p:txEl>
                                              <p:pRg st="2" end="2"/>
                                            </p:txEl>
                                          </p:spTgt>
                                        </p:tgtEl>
                                        <p:attrNameLst>
                                          <p:attrName>style.visibility</p:attrName>
                                        </p:attrNameLst>
                                      </p:cBhvr>
                                      <p:to>
                                        <p:strVal val="visible"/>
                                      </p:to>
                                    </p:set>
                                    <p:animEffect transition="in" filter="fade">
                                      <p:cBhvr>
                                        <p:cTn id="15" dur="500"/>
                                        <p:tgtEl>
                                          <p:spTgt spid="47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75">
                                            <p:txEl>
                                              <p:pRg st="3" end="3"/>
                                            </p:txEl>
                                          </p:spTgt>
                                        </p:tgtEl>
                                        <p:attrNameLst>
                                          <p:attrName>style.visibility</p:attrName>
                                        </p:attrNameLst>
                                      </p:cBhvr>
                                      <p:to>
                                        <p:strVal val="visible"/>
                                      </p:to>
                                    </p:set>
                                    <p:animEffect transition="in" filter="fade">
                                      <p:cBhvr>
                                        <p:cTn id="18" dur="500"/>
                                        <p:tgtEl>
                                          <p:spTgt spid="47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75">
                                            <p:txEl>
                                              <p:pRg st="4" end="4"/>
                                            </p:txEl>
                                          </p:spTgt>
                                        </p:tgtEl>
                                        <p:attrNameLst>
                                          <p:attrName>style.visibility</p:attrName>
                                        </p:attrNameLst>
                                      </p:cBhvr>
                                      <p:to>
                                        <p:strVal val="visible"/>
                                      </p:to>
                                    </p:set>
                                    <p:animEffect transition="in" filter="fade">
                                      <p:cBhvr>
                                        <p:cTn id="21" dur="500"/>
                                        <p:tgtEl>
                                          <p:spTgt spid="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480"/>
        <p:cNvGrpSpPr/>
        <p:nvPr/>
      </p:nvGrpSpPr>
      <p:grpSpPr>
        <a:xfrm>
          <a:off x="0" y="0"/>
          <a:ext cx="0" cy="0"/>
          <a:chOff x="0" y="0"/>
          <a:chExt cx="0" cy="0"/>
        </a:xfrm>
      </p:grpSpPr>
      <p:sp>
        <p:nvSpPr>
          <p:cNvPr id="481" name="Google Shape;481;p21"/>
          <p:cNvSpPr txBox="1">
            <a:spLocks noGrp="1"/>
          </p:cNvSpPr>
          <p:nvPr>
            <p:ph type="title"/>
          </p:nvPr>
        </p:nvSpPr>
        <p:spPr>
          <a:xfrm>
            <a:off x="457200" y="274637"/>
            <a:ext cx="8229600" cy="16303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The Transforming</a:t>
            </a:r>
            <a:br>
              <a:rPr lang="en-US" sz="4400" b="0" i="0" u="none">
                <a:solidFill>
                  <a:schemeClr val="lt1"/>
                </a:solidFill>
                <a:latin typeface="Arial"/>
                <a:ea typeface="Arial"/>
                <a:cs typeface="Arial"/>
                <a:sym typeface="Arial"/>
              </a:rPr>
            </a:br>
            <a:r>
              <a:rPr lang="en-US" sz="4400" b="0" i="0" u="none">
                <a:solidFill>
                  <a:schemeClr val="lt1"/>
                </a:solidFill>
                <a:latin typeface="Arial"/>
                <a:ea typeface="Arial"/>
                <a:cs typeface="Arial"/>
                <a:sym typeface="Arial"/>
              </a:rPr>
              <a:t>Power of Worship</a:t>
            </a:r>
            <a:endParaRPr/>
          </a:p>
        </p:txBody>
      </p:sp>
      <p:sp>
        <p:nvSpPr>
          <p:cNvPr id="482" name="Google Shape;482;p21"/>
          <p:cNvSpPr txBox="1">
            <a:spLocks noGrp="1"/>
          </p:cNvSpPr>
          <p:nvPr>
            <p:ph type="body" idx="1"/>
          </p:nvPr>
        </p:nvSpPr>
        <p:spPr>
          <a:xfrm>
            <a:off x="533400" y="3200400"/>
            <a:ext cx="8153400" cy="3657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4400"/>
              <a:buFont typeface="Arial"/>
              <a:buChar char="•"/>
            </a:pPr>
            <a:r>
              <a:rPr lang="en-US" sz="4400" b="0" i="0" u="none">
                <a:solidFill>
                  <a:schemeClr val="lt1"/>
                </a:solidFill>
                <a:latin typeface="Arial"/>
                <a:ea typeface="Arial"/>
                <a:cs typeface="Arial"/>
                <a:sym typeface="Arial"/>
              </a:rPr>
              <a:t>God is holy and righteous</a:t>
            </a:r>
            <a:endParaRPr/>
          </a:p>
          <a:p>
            <a:pPr marL="342900" lvl="0" indent="-342900" algn="l" rtl="0">
              <a:lnSpc>
                <a:spcPct val="100000"/>
              </a:lnSpc>
              <a:spcBef>
                <a:spcPts val="880"/>
              </a:spcBef>
              <a:spcAft>
                <a:spcPts val="0"/>
              </a:spcAft>
              <a:buClr>
                <a:schemeClr val="lt1"/>
              </a:buClr>
              <a:buSzPts val="4400"/>
              <a:buFont typeface="Arial"/>
              <a:buChar char="•"/>
            </a:pPr>
            <a:r>
              <a:rPr lang="en-US" sz="4400" b="0" i="0" u="none">
                <a:solidFill>
                  <a:schemeClr val="lt1"/>
                </a:solidFill>
                <a:latin typeface="Arial"/>
                <a:ea typeface="Arial"/>
                <a:cs typeface="Arial"/>
                <a:sym typeface="Arial"/>
              </a:rPr>
              <a:t>We are lowly and sinful</a:t>
            </a:r>
            <a:endParaRPr/>
          </a:p>
          <a:p>
            <a:pPr marL="342900" lvl="0" indent="-342900" algn="l" rtl="0">
              <a:lnSpc>
                <a:spcPct val="100000"/>
              </a:lnSpc>
              <a:spcBef>
                <a:spcPts val="880"/>
              </a:spcBef>
              <a:spcAft>
                <a:spcPts val="0"/>
              </a:spcAft>
              <a:buClr>
                <a:schemeClr val="lt1"/>
              </a:buClr>
              <a:buSzPts val="4400"/>
              <a:buFont typeface="Arial"/>
              <a:buChar char="•"/>
            </a:pPr>
            <a:r>
              <a:rPr lang="en-US" sz="4400" b="0" i="0" u="none">
                <a:solidFill>
                  <a:schemeClr val="lt1"/>
                </a:solidFill>
                <a:latin typeface="Arial"/>
                <a:ea typeface="Arial"/>
                <a:cs typeface="Arial"/>
                <a:sym typeface="Arial"/>
              </a:rPr>
              <a:t>We can be cleansed, forgiven</a:t>
            </a:r>
            <a:endParaRPr/>
          </a:p>
          <a:p>
            <a:pPr marL="342900" lvl="0" indent="-342900" algn="l" rtl="0">
              <a:lnSpc>
                <a:spcPct val="100000"/>
              </a:lnSpc>
              <a:spcBef>
                <a:spcPts val="880"/>
              </a:spcBef>
              <a:spcAft>
                <a:spcPts val="0"/>
              </a:spcAft>
              <a:buClr>
                <a:schemeClr val="lt1"/>
              </a:buClr>
              <a:buSzPts val="4400"/>
              <a:buFont typeface="Arial"/>
              <a:buChar char="•"/>
            </a:pPr>
            <a:r>
              <a:rPr lang="en-US" sz="4400" b="0" i="0" u="none">
                <a:solidFill>
                  <a:schemeClr val="lt1"/>
                </a:solidFill>
                <a:latin typeface="Arial"/>
                <a:ea typeface="Arial"/>
                <a:cs typeface="Arial"/>
                <a:sym typeface="Arial"/>
              </a:rPr>
              <a:t>We need to serve God</a:t>
            </a:r>
            <a:endParaRPr/>
          </a:p>
        </p:txBody>
      </p:sp>
      <p:sp>
        <p:nvSpPr>
          <p:cNvPr id="483" name="Google Shape;483;p21"/>
          <p:cNvSpPr txBox="1"/>
          <p:nvPr/>
        </p:nvSpPr>
        <p:spPr>
          <a:xfrm>
            <a:off x="381000" y="1828800"/>
            <a:ext cx="8382000" cy="134302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0" i="0" u="none" strike="noStrike" kern="0" cap="none" spc="0" normalizeH="0" baseline="0" noProof="0">
                <a:ln>
                  <a:noFill/>
                </a:ln>
                <a:solidFill>
                  <a:srgbClr val="FFFFFF"/>
                </a:solidFill>
                <a:effectLst/>
                <a:uLnTx/>
                <a:uFillTx/>
                <a:latin typeface="Arial"/>
                <a:ea typeface="Arial"/>
                <a:cs typeface="Arial"/>
                <a:sym typeface="Arial"/>
              </a:rPr>
              <a:t>Isaiah 6:1-8</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3600"/>
              <a:buFont typeface="Arial"/>
              <a:buNone/>
              <a:tabLst/>
              <a:defRPr/>
            </a:pPr>
            <a:r>
              <a:rPr kumimoji="0" lang="en-US" sz="3600" b="0" i="0" u="none" strike="noStrike" kern="0" cap="none" spc="0" normalizeH="0" baseline="0" noProof="0">
                <a:ln>
                  <a:noFill/>
                </a:ln>
                <a:solidFill>
                  <a:srgbClr val="FFFFFF"/>
                </a:solidFill>
                <a:effectLst/>
                <a:uLnTx/>
                <a:uFillTx/>
                <a:latin typeface="Arial"/>
                <a:ea typeface="Arial"/>
                <a:cs typeface="Arial"/>
                <a:sym typeface="Arial"/>
              </a:rPr>
              <a:t>Worship teaches us…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2">
                                            <p:txEl>
                                              <p:pRg st="0" end="0"/>
                                            </p:txEl>
                                          </p:spTgt>
                                        </p:tgtEl>
                                        <p:attrNameLst>
                                          <p:attrName>style.visibility</p:attrName>
                                        </p:attrNameLst>
                                      </p:cBhvr>
                                      <p:to>
                                        <p:strVal val="visible"/>
                                      </p:to>
                                    </p:set>
                                    <p:animEffect transition="in" filter="fade">
                                      <p:cBhvr>
                                        <p:cTn id="7" dur="500"/>
                                        <p:tgtEl>
                                          <p:spTgt spid="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2">
                                            <p:txEl>
                                              <p:pRg st="1" end="1"/>
                                            </p:txEl>
                                          </p:spTgt>
                                        </p:tgtEl>
                                        <p:attrNameLst>
                                          <p:attrName>style.visibility</p:attrName>
                                        </p:attrNameLst>
                                      </p:cBhvr>
                                      <p:to>
                                        <p:strVal val="visible"/>
                                      </p:to>
                                    </p:set>
                                    <p:animEffect transition="in" filter="fade">
                                      <p:cBhvr>
                                        <p:cTn id="12" dur="500"/>
                                        <p:tgtEl>
                                          <p:spTgt spid="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2">
                                            <p:txEl>
                                              <p:pRg st="2" end="2"/>
                                            </p:txEl>
                                          </p:spTgt>
                                        </p:tgtEl>
                                        <p:attrNameLst>
                                          <p:attrName>style.visibility</p:attrName>
                                        </p:attrNameLst>
                                      </p:cBhvr>
                                      <p:to>
                                        <p:strVal val="visible"/>
                                      </p:to>
                                    </p:set>
                                    <p:animEffect transition="in" filter="fade">
                                      <p:cBhvr>
                                        <p:cTn id="17" dur="500"/>
                                        <p:tgtEl>
                                          <p:spTgt spid="4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2">
                                            <p:txEl>
                                              <p:pRg st="3" end="3"/>
                                            </p:txEl>
                                          </p:spTgt>
                                        </p:tgtEl>
                                        <p:attrNameLst>
                                          <p:attrName>style.visibility</p:attrName>
                                        </p:attrNameLst>
                                      </p:cBhvr>
                                      <p:to>
                                        <p:strVal val="visible"/>
                                      </p:to>
                                    </p:set>
                                    <p:animEffect transition="in" filter="fade">
                                      <p:cBhvr>
                                        <p:cTn id="22" dur="500"/>
                                        <p:tgtEl>
                                          <p:spTgt spid="4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rgbClr val="FFFFFF"/>
            </a:gs>
          </a:gsLst>
          <a:lin ang="5400000" scaled="0"/>
        </a:gradFill>
        <a:effectLst/>
      </p:bgPr>
    </p:bg>
    <p:spTree>
      <p:nvGrpSpPr>
        <p:cNvPr id="1" name="Shape 487"/>
        <p:cNvGrpSpPr/>
        <p:nvPr/>
      </p:nvGrpSpPr>
      <p:grpSpPr>
        <a:xfrm>
          <a:off x="0" y="0"/>
          <a:ext cx="0" cy="0"/>
          <a:chOff x="0" y="0"/>
          <a:chExt cx="0" cy="0"/>
        </a:xfrm>
      </p:grpSpPr>
      <p:sp>
        <p:nvSpPr>
          <p:cNvPr id="488" name="Google Shape;488;p22"/>
          <p:cNvSpPr txBox="1"/>
          <p:nvPr/>
        </p:nvSpPr>
        <p:spPr>
          <a:xfrm>
            <a:off x="0" y="0"/>
            <a:ext cx="9144000" cy="6858000"/>
          </a:xfrm>
          <a:prstGeom prst="rect">
            <a:avLst/>
          </a:prstGeom>
          <a:solidFill>
            <a:srgbClr val="00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23"/>
          <p:cNvSpPr txBox="1"/>
          <p:nvPr/>
        </p:nvSpPr>
        <p:spPr>
          <a:xfrm>
            <a:off x="1905000" y="3765550"/>
            <a:ext cx="965200" cy="59055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4" name="Google Shape;494;p23"/>
          <p:cNvSpPr txBox="1"/>
          <p:nvPr/>
        </p:nvSpPr>
        <p:spPr>
          <a:xfrm>
            <a:off x="6019800" y="-228600"/>
            <a:ext cx="86518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7</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5" name="Google Shape;495;p23"/>
          <p:cNvSpPr txBox="1"/>
          <p:nvPr/>
        </p:nvSpPr>
        <p:spPr>
          <a:xfrm>
            <a:off x="5257800" y="304800"/>
            <a:ext cx="86518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6" name="Google Shape;496;p23"/>
          <p:cNvSpPr txBox="1"/>
          <p:nvPr/>
        </p:nvSpPr>
        <p:spPr>
          <a:xfrm>
            <a:off x="4419600" y="762000"/>
            <a:ext cx="86518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7" name="Google Shape;497;p23"/>
          <p:cNvSpPr txBox="1"/>
          <p:nvPr/>
        </p:nvSpPr>
        <p:spPr>
          <a:xfrm>
            <a:off x="3505200" y="1447800"/>
            <a:ext cx="86518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4</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8" name="Google Shape;498;p23"/>
          <p:cNvSpPr txBox="1"/>
          <p:nvPr/>
        </p:nvSpPr>
        <p:spPr>
          <a:xfrm>
            <a:off x="2819400" y="1981200"/>
            <a:ext cx="86518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9" name="Google Shape;499;p23"/>
          <p:cNvSpPr txBox="1"/>
          <p:nvPr/>
        </p:nvSpPr>
        <p:spPr>
          <a:xfrm>
            <a:off x="6781800" y="-838200"/>
            <a:ext cx="8652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0" name="Google Shape;500;p23"/>
          <p:cNvSpPr txBox="1"/>
          <p:nvPr/>
        </p:nvSpPr>
        <p:spPr>
          <a:xfrm>
            <a:off x="1219200" y="3124200"/>
            <a:ext cx="98583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1" name="Google Shape;501;p23"/>
          <p:cNvSpPr txBox="1"/>
          <p:nvPr/>
        </p:nvSpPr>
        <p:spPr>
          <a:xfrm>
            <a:off x="1273175" y="5170487"/>
            <a:ext cx="882650"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Tahoma"/>
              <a:buNone/>
              <a:tabLst/>
              <a:defRPr/>
            </a:pPr>
            <a:r>
              <a:rPr kumimoji="0" lang="en-US" sz="4000" b="1" i="0" u="none" strike="noStrike" kern="0" cap="none" spc="0" normalizeH="0" baseline="0" noProof="0">
                <a:ln>
                  <a:noFill/>
                </a:ln>
                <a:solidFill>
                  <a:srgbClr val="FFFF00"/>
                </a:solidFill>
                <a:effectLst/>
                <a:uLnTx/>
                <a:uFillTx/>
                <a:latin typeface="Tahoma"/>
                <a:ea typeface="Tahoma"/>
                <a:cs typeface="Tahoma"/>
                <a:sym typeface="Tahoma"/>
              </a:rPr>
              <a:t>Do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2" name="Google Shape;502;p23"/>
          <p:cNvSpPr txBox="1"/>
          <p:nvPr/>
        </p:nvSpPr>
        <p:spPr>
          <a:xfrm>
            <a:off x="2062162" y="4697412"/>
            <a:ext cx="854075"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Tahoma"/>
              <a:buNone/>
              <a:tabLst/>
              <a:defRPr/>
            </a:pPr>
            <a:r>
              <a:rPr kumimoji="0" lang="en-US" sz="4000" b="1" i="0" u="none" strike="noStrike" kern="0" cap="none" spc="0" normalizeH="0" baseline="0" noProof="0">
                <a:ln>
                  <a:noFill/>
                </a:ln>
                <a:solidFill>
                  <a:srgbClr val="FFFF00"/>
                </a:solidFill>
                <a:effectLst/>
                <a:uLnTx/>
                <a:uFillTx/>
                <a:latin typeface="Tahoma"/>
                <a:ea typeface="Tahoma"/>
                <a:cs typeface="Tahoma"/>
                <a:sym typeface="Tahoma"/>
              </a:rPr>
              <a:t>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3" name="Google Shape;503;p23"/>
          <p:cNvSpPr txBox="1"/>
          <p:nvPr/>
        </p:nvSpPr>
        <p:spPr>
          <a:xfrm>
            <a:off x="2819400" y="4114800"/>
            <a:ext cx="792162"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Tahoma"/>
              <a:buNone/>
              <a:tabLst/>
              <a:defRPr/>
            </a:pPr>
            <a:r>
              <a:rPr kumimoji="0" lang="en-US" sz="4000" b="1" i="0" u="none" strike="noStrike" kern="0" cap="none" spc="0" normalizeH="0" baseline="0" noProof="0">
                <a:ln>
                  <a:noFill/>
                </a:ln>
                <a:solidFill>
                  <a:srgbClr val="FFFF00"/>
                </a:solidFill>
                <a:effectLst/>
                <a:uLnTx/>
                <a:uFillTx/>
                <a:latin typeface="Tahoma"/>
                <a:ea typeface="Tahoma"/>
                <a:cs typeface="Tahoma"/>
                <a:sym typeface="Tahoma"/>
              </a:rPr>
              <a:t>Mi</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4" name="Google Shape;504;p23"/>
          <p:cNvSpPr txBox="1"/>
          <p:nvPr/>
        </p:nvSpPr>
        <p:spPr>
          <a:xfrm>
            <a:off x="3640137" y="3478212"/>
            <a:ext cx="784225"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Tahoma"/>
              <a:buNone/>
              <a:tabLst/>
              <a:defRPr/>
            </a:pPr>
            <a:r>
              <a:rPr kumimoji="0" lang="en-US" sz="4000" b="1" i="0" u="none" strike="noStrike" kern="0" cap="none" spc="0" normalizeH="0" baseline="0" noProof="0">
                <a:ln>
                  <a:noFill/>
                </a:ln>
                <a:solidFill>
                  <a:srgbClr val="FFFF00"/>
                </a:solidFill>
                <a:effectLst/>
                <a:uLnTx/>
                <a:uFillTx/>
                <a:latin typeface="Tahoma"/>
                <a:ea typeface="Tahoma"/>
                <a:cs typeface="Tahoma"/>
                <a:sym typeface="Tahoma"/>
              </a:rPr>
              <a:t>Fa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5" name="Google Shape;505;p23"/>
          <p:cNvSpPr txBox="1"/>
          <p:nvPr/>
        </p:nvSpPr>
        <p:spPr>
          <a:xfrm>
            <a:off x="4343400" y="2868612"/>
            <a:ext cx="974725"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Tahoma"/>
              <a:buNone/>
              <a:tabLst/>
              <a:defRPr/>
            </a:pPr>
            <a:r>
              <a:rPr kumimoji="0" lang="en-US" sz="4000" b="1" i="0" u="none" strike="noStrike" kern="0" cap="none" spc="0" normalizeH="0" baseline="0" noProof="0">
                <a:ln>
                  <a:noFill/>
                </a:ln>
                <a:solidFill>
                  <a:srgbClr val="FFFF00"/>
                </a:solidFill>
                <a:effectLst/>
                <a:uLnTx/>
                <a:uFillTx/>
                <a:latin typeface="Tahoma"/>
                <a:ea typeface="Tahoma"/>
                <a:cs typeface="Tahoma"/>
                <a:sym typeface="Tahoma"/>
              </a:rPr>
              <a:t>Sol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6" name="Google Shape;506;p23"/>
          <p:cNvSpPr txBox="1"/>
          <p:nvPr/>
        </p:nvSpPr>
        <p:spPr>
          <a:xfrm>
            <a:off x="5257800" y="2379662"/>
            <a:ext cx="779462"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Tahoma"/>
              <a:buNone/>
              <a:tabLst/>
              <a:defRPr/>
            </a:pPr>
            <a:r>
              <a:rPr kumimoji="0" lang="en-US" sz="4000" b="1" i="0" u="none" strike="noStrike" kern="0" cap="none" spc="0" normalizeH="0" baseline="0" noProof="0">
                <a:ln>
                  <a:noFill/>
                </a:ln>
                <a:solidFill>
                  <a:srgbClr val="FFFF00"/>
                </a:solidFill>
                <a:effectLst/>
                <a:uLnTx/>
                <a:uFillTx/>
                <a:latin typeface="Tahoma"/>
                <a:ea typeface="Tahoma"/>
                <a:cs typeface="Tahoma"/>
                <a:sym typeface="Tahoma"/>
              </a:rPr>
              <a:t>La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7" name="Google Shape;507;p23"/>
          <p:cNvSpPr txBox="1"/>
          <p:nvPr/>
        </p:nvSpPr>
        <p:spPr>
          <a:xfrm>
            <a:off x="6096000" y="1843087"/>
            <a:ext cx="649287"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Tahoma"/>
              <a:buNone/>
              <a:tabLst/>
              <a:defRPr/>
            </a:pPr>
            <a:r>
              <a:rPr kumimoji="0" lang="en-US" sz="4000" b="1" i="0" u="none" strike="noStrike" kern="0" cap="none" spc="0" normalizeH="0" baseline="0" noProof="0">
                <a:ln>
                  <a:noFill/>
                </a:ln>
                <a:solidFill>
                  <a:srgbClr val="FFFF00"/>
                </a:solidFill>
                <a:effectLst/>
                <a:uLnTx/>
                <a:uFillTx/>
                <a:latin typeface="Tahoma"/>
                <a:ea typeface="Tahoma"/>
                <a:cs typeface="Tahoma"/>
                <a:sym typeface="Tahoma"/>
              </a:rPr>
              <a:t>Ti</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8" name="Google Shape;508;p23"/>
          <p:cNvSpPr txBox="1"/>
          <p:nvPr/>
        </p:nvSpPr>
        <p:spPr>
          <a:xfrm>
            <a:off x="6781800" y="1236662"/>
            <a:ext cx="882650"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Tahoma"/>
              <a:buNone/>
              <a:tabLst/>
              <a:defRPr/>
            </a:pPr>
            <a:r>
              <a:rPr kumimoji="0" lang="en-US" sz="4000" b="1" i="0" u="none" strike="noStrike" kern="0" cap="none" spc="0" normalizeH="0" baseline="0" noProof="0">
                <a:ln>
                  <a:noFill/>
                </a:ln>
                <a:solidFill>
                  <a:srgbClr val="FFFF00"/>
                </a:solidFill>
                <a:effectLst/>
                <a:uLnTx/>
                <a:uFillTx/>
                <a:latin typeface="Tahoma"/>
                <a:ea typeface="Tahoma"/>
                <a:cs typeface="Tahoma"/>
                <a:sym typeface="Tahoma"/>
              </a:rPr>
              <a:t>Do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9" name="Google Shape;509;p23"/>
          <p:cNvSpPr txBox="1"/>
          <p:nvPr/>
        </p:nvSpPr>
        <p:spPr>
          <a:xfrm>
            <a:off x="1295400" y="977900"/>
            <a:ext cx="2455862" cy="155575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4800"/>
              <a:buFont typeface="Tahoma"/>
              <a:buNone/>
              <a:tabLst/>
              <a:defRPr/>
            </a:pPr>
            <a:r>
              <a:rPr kumimoji="0" lang="en-US" sz="4800" b="1" i="0" u="none" strike="noStrike" kern="0" cap="none" spc="0" normalizeH="0" baseline="0" noProof="0">
                <a:ln>
                  <a:noFill/>
                </a:ln>
                <a:solidFill>
                  <a:srgbClr val="FFFFFF"/>
                </a:solidFill>
                <a:effectLst/>
                <a:uLnTx/>
                <a:uFillTx/>
                <a:latin typeface="Tahoma"/>
                <a:ea typeface="Tahoma"/>
                <a:cs typeface="Tahoma"/>
                <a:sym typeface="Tahoma"/>
              </a:rPr>
              <a:t>Shaped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4800"/>
              <a:buFont typeface="Tahoma"/>
              <a:buNone/>
              <a:tabLst/>
              <a:defRPr/>
            </a:pPr>
            <a:r>
              <a:rPr kumimoji="0" lang="en-US" sz="4800" b="1" i="0" u="none" strike="noStrike" kern="0" cap="none" spc="0" normalizeH="0" baseline="0" noProof="0">
                <a:ln>
                  <a:noFill/>
                </a:ln>
                <a:solidFill>
                  <a:srgbClr val="FFFFFF"/>
                </a:solidFill>
                <a:effectLst/>
                <a:uLnTx/>
                <a:uFillTx/>
                <a:latin typeface="Tahoma"/>
                <a:ea typeface="Tahoma"/>
                <a:cs typeface="Tahoma"/>
                <a:sym typeface="Tahoma"/>
              </a:rPr>
              <a:t>Notes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0" name="Google Shape;510;p23"/>
          <p:cNvSpPr txBox="1"/>
          <p:nvPr/>
        </p:nvSpPr>
        <p:spPr>
          <a:xfrm>
            <a:off x="1981200" y="2667000"/>
            <a:ext cx="98583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511" name="Google Shape;511;p23"/>
          <p:cNvPicPr preferRelativeResize="0"/>
          <p:nvPr/>
        </p:nvPicPr>
        <p:blipFill rotWithShape="1">
          <a:blip r:embed="rId3">
            <a:alphaModFix/>
          </a:blip>
          <a:srcRect/>
          <a:stretch/>
        </p:blipFill>
        <p:spPr>
          <a:xfrm>
            <a:off x="623887" y="279400"/>
            <a:ext cx="7439025" cy="6086475"/>
          </a:xfrm>
          <a:prstGeom prst="rect">
            <a:avLst/>
          </a:prstGeom>
          <a:noFill/>
          <a:ln>
            <a:noFill/>
          </a:ln>
        </p:spPr>
      </p:pic>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4"/>
          <p:cNvSpPr txBox="1"/>
          <p:nvPr/>
        </p:nvSpPr>
        <p:spPr>
          <a:xfrm>
            <a:off x="6781800" y="1236662"/>
            <a:ext cx="882650"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Tahoma"/>
              <a:buNone/>
              <a:tabLst/>
              <a:defRPr/>
            </a:pPr>
            <a:r>
              <a:rPr kumimoji="0" lang="en-US" sz="4000" b="1" i="0" u="none" strike="noStrike" kern="0" cap="none" spc="0" normalizeH="0" baseline="0" noProof="0">
                <a:ln>
                  <a:noFill/>
                </a:ln>
                <a:solidFill>
                  <a:srgbClr val="FFFF00"/>
                </a:solidFill>
                <a:effectLst/>
                <a:uLnTx/>
                <a:uFillTx/>
                <a:latin typeface="Tahoma"/>
                <a:ea typeface="Tahoma"/>
                <a:cs typeface="Tahoma"/>
                <a:sym typeface="Tahoma"/>
              </a:rPr>
              <a:t>Do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7" name="Google Shape;517;p24"/>
          <p:cNvSpPr txBox="1"/>
          <p:nvPr/>
        </p:nvSpPr>
        <p:spPr>
          <a:xfrm>
            <a:off x="1295400" y="977900"/>
            <a:ext cx="2667000" cy="155575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4800"/>
              <a:buFont typeface="Tahoma"/>
              <a:buNone/>
              <a:tabLst/>
              <a:defRPr/>
            </a:pPr>
            <a:r>
              <a:rPr kumimoji="0" lang="en-US" sz="4800" b="1" i="0" u="none" strike="noStrike" kern="0" cap="none" spc="0" normalizeH="0" baseline="0" noProof="0">
                <a:ln>
                  <a:noFill/>
                </a:ln>
                <a:solidFill>
                  <a:srgbClr val="FFFFFF"/>
                </a:solidFill>
                <a:effectLst/>
                <a:uLnTx/>
                <a:uFillTx/>
                <a:latin typeface="Tahoma"/>
                <a:ea typeface="Tahoma"/>
                <a:cs typeface="Tahoma"/>
                <a:sym typeface="Tahoma"/>
              </a:rPr>
              <a:t>Starting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4800"/>
              <a:buFont typeface="Tahoma"/>
              <a:buNone/>
              <a:tabLst/>
              <a:defRPr/>
            </a:pPr>
            <a:r>
              <a:rPr kumimoji="0" lang="en-US" sz="4800" b="1" i="0" u="none" strike="noStrike" kern="0" cap="none" spc="0" normalizeH="0" baseline="0" noProof="0">
                <a:ln>
                  <a:noFill/>
                </a:ln>
                <a:solidFill>
                  <a:srgbClr val="FFFFFF"/>
                </a:solidFill>
                <a:effectLst/>
                <a:uLnTx/>
                <a:uFillTx/>
                <a:latin typeface="Tahoma"/>
                <a:ea typeface="Tahoma"/>
                <a:cs typeface="Tahoma"/>
                <a:sym typeface="Tahoma"/>
              </a:rPr>
              <a:t>Notes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8" name="Google Shape;518;p24"/>
          <p:cNvSpPr txBox="1"/>
          <p:nvPr/>
        </p:nvSpPr>
        <p:spPr>
          <a:xfrm>
            <a:off x="1273175" y="5170487"/>
            <a:ext cx="882650"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Tahoma"/>
              <a:buNone/>
              <a:tabLst/>
              <a:defRPr/>
            </a:pPr>
            <a:r>
              <a:rPr kumimoji="0" lang="en-US" sz="4000" b="1" i="0" u="none" strike="noStrike" kern="0" cap="none" spc="0" normalizeH="0" baseline="0" noProof="0">
                <a:ln>
                  <a:noFill/>
                </a:ln>
                <a:solidFill>
                  <a:srgbClr val="FFFF00"/>
                </a:solidFill>
                <a:effectLst/>
                <a:uLnTx/>
                <a:uFillTx/>
                <a:latin typeface="Tahoma"/>
                <a:ea typeface="Tahoma"/>
                <a:cs typeface="Tahoma"/>
                <a:sym typeface="Tahoma"/>
              </a:rPr>
              <a:t>Do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9" name="Google Shape;519;p24"/>
          <p:cNvSpPr txBox="1"/>
          <p:nvPr/>
        </p:nvSpPr>
        <p:spPr>
          <a:xfrm>
            <a:off x="4343400" y="2868612"/>
            <a:ext cx="974725"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Tahoma"/>
              <a:buNone/>
              <a:tabLst/>
              <a:defRPr/>
            </a:pPr>
            <a:r>
              <a:rPr kumimoji="0" lang="en-US" sz="4000" b="1" i="0" u="none" strike="noStrike" kern="0" cap="none" spc="0" normalizeH="0" baseline="0" noProof="0">
                <a:ln>
                  <a:noFill/>
                </a:ln>
                <a:solidFill>
                  <a:srgbClr val="FFFF00"/>
                </a:solidFill>
                <a:effectLst/>
                <a:uLnTx/>
                <a:uFillTx/>
                <a:latin typeface="Tahoma"/>
                <a:ea typeface="Tahoma"/>
                <a:cs typeface="Tahoma"/>
                <a:sym typeface="Tahoma"/>
              </a:rPr>
              <a:t>Sol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0" name="Google Shape;520;p24"/>
          <p:cNvSpPr txBox="1"/>
          <p:nvPr/>
        </p:nvSpPr>
        <p:spPr>
          <a:xfrm>
            <a:off x="4419600" y="762000"/>
            <a:ext cx="86518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1" name="Google Shape;521;p24"/>
          <p:cNvSpPr txBox="1"/>
          <p:nvPr/>
        </p:nvSpPr>
        <p:spPr>
          <a:xfrm>
            <a:off x="6781800" y="-838200"/>
            <a:ext cx="8652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2" name="Google Shape;522;p24"/>
          <p:cNvSpPr txBox="1"/>
          <p:nvPr/>
        </p:nvSpPr>
        <p:spPr>
          <a:xfrm>
            <a:off x="2819400" y="1981200"/>
            <a:ext cx="86518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3" name="Google Shape;523;p24"/>
          <p:cNvSpPr txBox="1"/>
          <p:nvPr/>
        </p:nvSpPr>
        <p:spPr>
          <a:xfrm>
            <a:off x="1219200" y="3124200"/>
            <a:ext cx="98583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4" name="Google Shape;524;p24"/>
          <p:cNvSpPr txBox="1"/>
          <p:nvPr/>
        </p:nvSpPr>
        <p:spPr>
          <a:xfrm>
            <a:off x="2819400" y="4114800"/>
            <a:ext cx="792162"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Tahoma"/>
              <a:buNone/>
              <a:tabLst/>
              <a:defRPr/>
            </a:pPr>
            <a:r>
              <a:rPr kumimoji="0" lang="en-US" sz="4000" b="1" i="0" u="none" strike="noStrike" kern="0" cap="none" spc="0" normalizeH="0" baseline="0" noProof="0">
                <a:ln>
                  <a:noFill/>
                </a:ln>
                <a:solidFill>
                  <a:srgbClr val="FFFF00"/>
                </a:solidFill>
                <a:effectLst/>
                <a:uLnTx/>
                <a:uFillTx/>
                <a:latin typeface="Tahoma"/>
                <a:ea typeface="Tahoma"/>
                <a:cs typeface="Tahoma"/>
                <a:sym typeface="Tahoma"/>
              </a:rPr>
              <a:t>Mi</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525" name="Google Shape;525;p24"/>
          <p:cNvPicPr preferRelativeResize="0"/>
          <p:nvPr/>
        </p:nvPicPr>
        <p:blipFill rotWithShape="1">
          <a:blip r:embed="rId3">
            <a:alphaModFix/>
          </a:blip>
          <a:srcRect/>
          <a:stretch/>
        </p:blipFill>
        <p:spPr>
          <a:xfrm>
            <a:off x="800100" y="314325"/>
            <a:ext cx="7543800" cy="6229350"/>
          </a:xfrm>
          <a:prstGeom prst="rect">
            <a:avLst/>
          </a:prstGeom>
          <a:noFill/>
          <a:ln>
            <a:noFill/>
          </a:ln>
        </p:spPr>
      </p:pic>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25"/>
          <p:cNvSpPr txBox="1"/>
          <p:nvPr/>
        </p:nvSpPr>
        <p:spPr>
          <a:xfrm>
            <a:off x="2628900" y="2881312"/>
            <a:ext cx="9144000" cy="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531" name="Google Shape;531;p25"/>
          <p:cNvPicPr preferRelativeResize="0"/>
          <p:nvPr/>
        </p:nvPicPr>
        <p:blipFill rotWithShape="1">
          <a:blip r:embed="rId3">
            <a:alphaModFix/>
          </a:blip>
          <a:srcRect r="28339"/>
          <a:stretch/>
        </p:blipFill>
        <p:spPr>
          <a:xfrm>
            <a:off x="2209800" y="2743200"/>
            <a:ext cx="6096000" cy="2397125"/>
          </a:xfrm>
          <a:prstGeom prst="rect">
            <a:avLst/>
          </a:prstGeom>
          <a:noFill/>
          <a:ln>
            <a:noFill/>
          </a:ln>
        </p:spPr>
      </p:pic>
      <p:grpSp>
        <p:nvGrpSpPr>
          <p:cNvPr id="532" name="Google Shape;532;p25"/>
          <p:cNvGrpSpPr/>
          <p:nvPr/>
        </p:nvGrpSpPr>
        <p:grpSpPr>
          <a:xfrm>
            <a:off x="609600" y="1973262"/>
            <a:ext cx="3048000" cy="1455737"/>
            <a:chOff x="384" y="1243"/>
            <a:chExt cx="1920" cy="917"/>
          </a:xfrm>
        </p:grpSpPr>
        <p:cxnSp>
          <p:nvCxnSpPr>
            <p:cNvPr id="533" name="Google Shape;533;p25"/>
            <p:cNvCxnSpPr/>
            <p:nvPr/>
          </p:nvCxnSpPr>
          <p:spPr>
            <a:xfrm>
              <a:off x="1152" y="1564"/>
              <a:ext cx="1152" cy="596"/>
            </a:xfrm>
            <a:prstGeom prst="straightConnector1">
              <a:avLst/>
            </a:prstGeom>
            <a:noFill/>
            <a:ln w="28575" cap="flat" cmpd="sng">
              <a:solidFill>
                <a:schemeClr val="dk1"/>
              </a:solidFill>
              <a:prstDash val="solid"/>
              <a:miter lim="800000"/>
              <a:headEnd type="none" w="sm" len="sm"/>
              <a:tailEnd type="triangle" w="lg" len="lg"/>
            </a:ln>
          </p:spPr>
        </p:cxnSp>
        <p:sp>
          <p:nvSpPr>
            <p:cNvPr id="534" name="Google Shape;534;p25"/>
            <p:cNvSpPr txBox="1"/>
            <p:nvPr/>
          </p:nvSpPr>
          <p:spPr>
            <a:xfrm>
              <a:off x="384" y="1243"/>
              <a:ext cx="918" cy="4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400"/>
                <a:buFont typeface="Tahoma"/>
                <a:buNone/>
                <a:tabLst/>
                <a:defRPr/>
              </a:pPr>
              <a:r>
                <a:rPr kumimoji="0" lang="en-US" sz="2400" b="1" i="0" u="none" strike="noStrike" kern="0" cap="none" spc="0" normalizeH="0" baseline="0" noProof="0">
                  <a:ln>
                    <a:noFill/>
                  </a:ln>
                  <a:solidFill>
                    <a:srgbClr val="FFFFFF"/>
                  </a:solidFill>
                  <a:effectLst/>
                  <a:uLnTx/>
                  <a:uFillTx/>
                  <a:latin typeface="Tahoma"/>
                  <a:ea typeface="Tahoma"/>
                  <a:cs typeface="Tahoma"/>
                  <a:sym typeface="Tahoma"/>
                </a:rPr>
                <a:t>Soprano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2000"/>
                <a:buFont typeface="Tahoma"/>
                <a:buNone/>
                <a:tabLst/>
                <a:defRPr/>
              </a:pPr>
              <a:r>
                <a:rPr kumimoji="0" lang="en-US" sz="2000" b="1" i="0" u="none" strike="noStrike" kern="0" cap="none" spc="0" normalizeH="0" baseline="0" noProof="0">
                  <a:ln>
                    <a:noFill/>
                  </a:ln>
                  <a:solidFill>
                    <a:srgbClr val="FFFFFF"/>
                  </a:solidFill>
                  <a:effectLst/>
                  <a:uLnTx/>
                  <a:uFillTx/>
                  <a:latin typeface="Tahoma"/>
                  <a:ea typeface="Tahoma"/>
                  <a:cs typeface="Tahoma"/>
                  <a:sym typeface="Tahoma"/>
                </a:rPr>
                <a:t>(Melody)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535" name="Google Shape;535;p25"/>
          <p:cNvGrpSpPr/>
          <p:nvPr/>
        </p:nvGrpSpPr>
        <p:grpSpPr>
          <a:xfrm>
            <a:off x="609600" y="3573462"/>
            <a:ext cx="3048000" cy="457200"/>
            <a:chOff x="384" y="2251"/>
            <a:chExt cx="1920" cy="288"/>
          </a:xfrm>
        </p:grpSpPr>
        <p:cxnSp>
          <p:nvCxnSpPr>
            <p:cNvPr id="536" name="Google Shape;536;p25"/>
            <p:cNvCxnSpPr/>
            <p:nvPr/>
          </p:nvCxnSpPr>
          <p:spPr>
            <a:xfrm rot="10800000" flipH="1">
              <a:off x="857" y="2256"/>
              <a:ext cx="1447" cy="164"/>
            </a:xfrm>
            <a:prstGeom prst="straightConnector1">
              <a:avLst/>
            </a:prstGeom>
            <a:noFill/>
            <a:ln w="28575" cap="flat" cmpd="sng">
              <a:solidFill>
                <a:schemeClr val="dk1"/>
              </a:solidFill>
              <a:prstDash val="solid"/>
              <a:miter lim="800000"/>
              <a:headEnd type="none" w="sm" len="sm"/>
              <a:tailEnd type="triangle" w="lg" len="lg"/>
            </a:ln>
          </p:spPr>
        </p:cxnSp>
        <p:sp>
          <p:nvSpPr>
            <p:cNvPr id="537" name="Google Shape;537;p25"/>
            <p:cNvSpPr txBox="1"/>
            <p:nvPr/>
          </p:nvSpPr>
          <p:spPr>
            <a:xfrm>
              <a:off x="384" y="2251"/>
              <a:ext cx="504" cy="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400"/>
                <a:buFont typeface="Tahoma"/>
                <a:buNone/>
                <a:tabLst/>
                <a:defRPr/>
              </a:pPr>
              <a:r>
                <a:rPr kumimoji="0" lang="en-US" sz="2400" b="1" i="0" u="none" strike="noStrike" kern="0" cap="none" spc="0" normalizeH="0" baseline="0" noProof="0">
                  <a:ln>
                    <a:noFill/>
                  </a:ln>
                  <a:solidFill>
                    <a:srgbClr val="FFFFFF"/>
                  </a:solidFill>
                  <a:effectLst/>
                  <a:uLnTx/>
                  <a:uFillTx/>
                  <a:latin typeface="Tahoma"/>
                  <a:ea typeface="Tahoma"/>
                  <a:cs typeface="Tahoma"/>
                  <a:sym typeface="Tahoma"/>
                </a:rPr>
                <a:t>Alto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538" name="Google Shape;538;p25"/>
          <p:cNvGrpSpPr/>
          <p:nvPr/>
        </p:nvGrpSpPr>
        <p:grpSpPr>
          <a:xfrm>
            <a:off x="762000" y="3962400"/>
            <a:ext cx="2895600" cy="457200"/>
            <a:chOff x="480" y="2496"/>
            <a:chExt cx="1824" cy="288"/>
          </a:xfrm>
        </p:grpSpPr>
        <p:cxnSp>
          <p:nvCxnSpPr>
            <p:cNvPr id="539" name="Google Shape;539;p25"/>
            <p:cNvCxnSpPr/>
            <p:nvPr/>
          </p:nvCxnSpPr>
          <p:spPr>
            <a:xfrm>
              <a:off x="1152" y="2640"/>
              <a:ext cx="1152" cy="96"/>
            </a:xfrm>
            <a:prstGeom prst="straightConnector1">
              <a:avLst/>
            </a:prstGeom>
            <a:noFill/>
            <a:ln w="28575" cap="flat" cmpd="sng">
              <a:solidFill>
                <a:schemeClr val="dk1"/>
              </a:solidFill>
              <a:prstDash val="solid"/>
              <a:miter lim="800000"/>
              <a:headEnd type="none" w="sm" len="sm"/>
              <a:tailEnd type="triangle" w="lg" len="lg"/>
            </a:ln>
          </p:spPr>
        </p:cxnSp>
        <p:sp>
          <p:nvSpPr>
            <p:cNvPr id="540" name="Google Shape;540;p25"/>
            <p:cNvSpPr txBox="1"/>
            <p:nvPr/>
          </p:nvSpPr>
          <p:spPr>
            <a:xfrm>
              <a:off x="480" y="2496"/>
              <a:ext cx="673" cy="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400"/>
                <a:buFont typeface="Tahoma"/>
                <a:buNone/>
                <a:tabLst/>
                <a:defRPr/>
              </a:pPr>
              <a:r>
                <a:rPr kumimoji="0" lang="en-US" sz="2400" b="1" i="0" u="none" strike="noStrike" kern="0" cap="none" spc="0" normalizeH="0" baseline="0" noProof="0">
                  <a:ln>
                    <a:noFill/>
                  </a:ln>
                  <a:solidFill>
                    <a:srgbClr val="FFFFFF"/>
                  </a:solidFill>
                  <a:effectLst/>
                  <a:uLnTx/>
                  <a:uFillTx/>
                  <a:latin typeface="Tahoma"/>
                  <a:ea typeface="Tahoma"/>
                  <a:cs typeface="Tahoma"/>
                  <a:sym typeface="Tahoma"/>
                </a:rPr>
                <a:t>Tenor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541" name="Google Shape;541;p25"/>
          <p:cNvGrpSpPr/>
          <p:nvPr/>
        </p:nvGrpSpPr>
        <p:grpSpPr>
          <a:xfrm>
            <a:off x="609600" y="4800600"/>
            <a:ext cx="2971800" cy="754062"/>
            <a:chOff x="384" y="3024"/>
            <a:chExt cx="1872" cy="475"/>
          </a:xfrm>
        </p:grpSpPr>
        <p:cxnSp>
          <p:nvCxnSpPr>
            <p:cNvPr id="542" name="Google Shape;542;p25"/>
            <p:cNvCxnSpPr/>
            <p:nvPr/>
          </p:nvCxnSpPr>
          <p:spPr>
            <a:xfrm rot="10800000" flipH="1">
              <a:off x="912" y="3024"/>
              <a:ext cx="1344" cy="336"/>
            </a:xfrm>
            <a:prstGeom prst="straightConnector1">
              <a:avLst/>
            </a:prstGeom>
            <a:noFill/>
            <a:ln w="28575" cap="flat" cmpd="sng">
              <a:solidFill>
                <a:schemeClr val="dk1"/>
              </a:solidFill>
              <a:prstDash val="solid"/>
              <a:miter lim="800000"/>
              <a:headEnd type="none" w="sm" len="sm"/>
              <a:tailEnd type="triangle" w="lg" len="lg"/>
            </a:ln>
          </p:spPr>
        </p:cxnSp>
        <p:sp>
          <p:nvSpPr>
            <p:cNvPr id="543" name="Google Shape;543;p25"/>
            <p:cNvSpPr txBox="1"/>
            <p:nvPr/>
          </p:nvSpPr>
          <p:spPr>
            <a:xfrm>
              <a:off x="384" y="3211"/>
              <a:ext cx="561" cy="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400"/>
                <a:buFont typeface="Tahoma"/>
                <a:buNone/>
                <a:tabLst/>
                <a:defRPr/>
              </a:pPr>
              <a:r>
                <a:rPr kumimoji="0" lang="en-US" sz="2400" b="1" i="0" u="none" strike="noStrike" kern="0" cap="none" spc="0" normalizeH="0" baseline="0" noProof="0">
                  <a:ln>
                    <a:noFill/>
                  </a:ln>
                  <a:solidFill>
                    <a:srgbClr val="FFFFFF"/>
                  </a:solidFill>
                  <a:effectLst/>
                  <a:uLnTx/>
                  <a:uFillTx/>
                  <a:latin typeface="Tahoma"/>
                  <a:ea typeface="Tahoma"/>
                  <a:cs typeface="Tahoma"/>
                  <a:sym typeface="Tahoma"/>
                </a:rPr>
                <a:t>Bass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544" name="Google Shape;544;p25"/>
          <p:cNvSpPr txBox="1">
            <a:spLocks noGrp="1"/>
          </p:cNvSpPr>
          <p:nvPr>
            <p:ph type="title"/>
          </p:nvPr>
        </p:nvSpPr>
        <p:spPr>
          <a:xfrm>
            <a:off x="685800" y="3048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The Starting Pitch</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6"/>
          <p:cNvSpPr txBox="1"/>
          <p:nvPr/>
        </p:nvSpPr>
        <p:spPr>
          <a:xfrm>
            <a:off x="6781800" y="1247775"/>
            <a:ext cx="860425"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Arial"/>
              <a:buNone/>
              <a:tabLst/>
              <a:defRPr/>
            </a:pPr>
            <a:r>
              <a:rPr kumimoji="0" lang="en-US" sz="4000" b="1" i="0" u="none" strike="noStrike" kern="0" cap="none" spc="0" normalizeH="0" baseline="0" noProof="0">
                <a:ln>
                  <a:noFill/>
                </a:ln>
                <a:solidFill>
                  <a:srgbClr val="FFFF00"/>
                </a:solidFill>
                <a:effectLst/>
                <a:uLnTx/>
                <a:uFillTx/>
                <a:latin typeface="Arial"/>
                <a:ea typeface="Arial"/>
                <a:cs typeface="Arial"/>
                <a:sym typeface="Arial"/>
              </a:rPr>
              <a:t>Do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0" name="Google Shape;550;p26"/>
          <p:cNvSpPr txBox="1"/>
          <p:nvPr/>
        </p:nvSpPr>
        <p:spPr>
          <a:xfrm>
            <a:off x="1295400" y="990600"/>
            <a:ext cx="2489200" cy="155575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4800"/>
              <a:buFont typeface="Arial"/>
              <a:buNone/>
              <a:tabLst/>
              <a:defRPr/>
            </a:pPr>
            <a:r>
              <a:rPr kumimoji="0" lang="en-US" sz="4800" b="1" i="0" u="none" strike="noStrike" kern="0" cap="none" spc="0" normalizeH="0" baseline="0" noProof="0">
                <a:ln>
                  <a:noFill/>
                </a:ln>
                <a:solidFill>
                  <a:srgbClr val="FFFFFF"/>
                </a:solidFill>
                <a:effectLst/>
                <a:uLnTx/>
                <a:uFillTx/>
                <a:latin typeface="Arial"/>
                <a:ea typeface="Arial"/>
                <a:cs typeface="Arial"/>
                <a:sym typeface="Arial"/>
              </a:rPr>
              <a:t>Starting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4800"/>
              <a:buFont typeface="Arial"/>
              <a:buNone/>
              <a:tabLst/>
              <a:defRPr/>
            </a:pPr>
            <a:r>
              <a:rPr kumimoji="0" lang="en-US" sz="4800" b="1" i="0" u="none" strike="noStrike" kern="0" cap="none" spc="0" normalizeH="0" baseline="0" noProof="0">
                <a:ln>
                  <a:noFill/>
                </a:ln>
                <a:solidFill>
                  <a:srgbClr val="FFFFFF"/>
                </a:solidFill>
                <a:effectLst/>
                <a:uLnTx/>
                <a:uFillTx/>
                <a:latin typeface="Arial"/>
                <a:ea typeface="Arial"/>
                <a:cs typeface="Arial"/>
                <a:sym typeface="Arial"/>
              </a:rPr>
              <a:t>Notes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1" name="Google Shape;551;p26"/>
          <p:cNvSpPr txBox="1"/>
          <p:nvPr/>
        </p:nvSpPr>
        <p:spPr>
          <a:xfrm>
            <a:off x="1273175" y="5181600"/>
            <a:ext cx="860425"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Arial"/>
              <a:buNone/>
              <a:tabLst/>
              <a:defRPr/>
            </a:pPr>
            <a:r>
              <a:rPr kumimoji="0" lang="en-US" sz="4000" b="1" i="0" u="none" strike="noStrike" kern="0" cap="none" spc="0" normalizeH="0" baseline="0" noProof="0">
                <a:ln>
                  <a:noFill/>
                </a:ln>
                <a:solidFill>
                  <a:srgbClr val="FFFF00"/>
                </a:solidFill>
                <a:effectLst/>
                <a:uLnTx/>
                <a:uFillTx/>
                <a:latin typeface="Arial"/>
                <a:ea typeface="Arial"/>
                <a:cs typeface="Arial"/>
                <a:sym typeface="Arial"/>
              </a:rPr>
              <a:t>Do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2" name="Google Shape;552;p26"/>
          <p:cNvSpPr txBox="1"/>
          <p:nvPr/>
        </p:nvSpPr>
        <p:spPr>
          <a:xfrm>
            <a:off x="4343400" y="2879725"/>
            <a:ext cx="973137"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Arial"/>
              <a:buNone/>
              <a:tabLst/>
              <a:defRPr/>
            </a:pPr>
            <a:r>
              <a:rPr kumimoji="0" lang="en-US" sz="4000" b="1" i="0" u="none" strike="noStrike" kern="0" cap="none" spc="0" normalizeH="0" baseline="0" noProof="0">
                <a:ln>
                  <a:noFill/>
                </a:ln>
                <a:solidFill>
                  <a:srgbClr val="FFFF00"/>
                </a:solidFill>
                <a:effectLst/>
                <a:uLnTx/>
                <a:uFillTx/>
                <a:latin typeface="Arial"/>
                <a:ea typeface="Arial"/>
                <a:cs typeface="Arial"/>
                <a:sym typeface="Arial"/>
              </a:rPr>
              <a:t>Sol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3" name="Google Shape;553;p26"/>
          <p:cNvSpPr txBox="1"/>
          <p:nvPr/>
        </p:nvSpPr>
        <p:spPr>
          <a:xfrm>
            <a:off x="4419600" y="762000"/>
            <a:ext cx="86518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4" name="Google Shape;554;p26"/>
          <p:cNvSpPr txBox="1"/>
          <p:nvPr/>
        </p:nvSpPr>
        <p:spPr>
          <a:xfrm>
            <a:off x="6781800" y="-838200"/>
            <a:ext cx="8652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5" name="Google Shape;555;p26"/>
          <p:cNvSpPr txBox="1"/>
          <p:nvPr/>
        </p:nvSpPr>
        <p:spPr>
          <a:xfrm>
            <a:off x="2819400" y="1981200"/>
            <a:ext cx="86518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6" name="Google Shape;556;p26"/>
          <p:cNvSpPr txBox="1"/>
          <p:nvPr/>
        </p:nvSpPr>
        <p:spPr>
          <a:xfrm>
            <a:off x="1219200" y="3124200"/>
            <a:ext cx="98583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7" name="Google Shape;557;p26"/>
          <p:cNvSpPr txBox="1"/>
          <p:nvPr/>
        </p:nvSpPr>
        <p:spPr>
          <a:xfrm>
            <a:off x="2819400" y="4125912"/>
            <a:ext cx="749300"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Arial"/>
              <a:buNone/>
              <a:tabLst/>
              <a:defRPr/>
            </a:pPr>
            <a:r>
              <a:rPr kumimoji="0" lang="en-US" sz="4000" b="1" i="0" u="none" strike="noStrike" kern="0" cap="none" spc="0" normalizeH="0" baseline="0" noProof="0">
                <a:ln>
                  <a:noFill/>
                </a:ln>
                <a:solidFill>
                  <a:srgbClr val="FFFF00"/>
                </a:solidFill>
                <a:effectLst/>
                <a:uLnTx/>
                <a:uFillTx/>
                <a:latin typeface="Arial"/>
                <a:ea typeface="Arial"/>
                <a:cs typeface="Arial"/>
                <a:sym typeface="Arial"/>
              </a:rPr>
              <a:t>Mi</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558" name="Google Shape;558;p26"/>
          <p:cNvPicPr preferRelativeResize="0"/>
          <p:nvPr/>
        </p:nvPicPr>
        <p:blipFill rotWithShape="1">
          <a:blip r:embed="rId3">
            <a:alphaModFix/>
          </a:blip>
          <a:srcRect/>
          <a:stretch/>
        </p:blipFill>
        <p:spPr>
          <a:xfrm>
            <a:off x="800100" y="314325"/>
            <a:ext cx="7543800" cy="622935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6"/>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4400"/>
              <a:buFont typeface="Arial"/>
              <a:buNone/>
            </a:pPr>
            <a:r>
              <a:rPr lang="en-US" sz="4400" b="0" i="0" u="none">
                <a:solidFill>
                  <a:srgbClr val="FFFFFF"/>
                </a:solidFill>
                <a:latin typeface="Arial"/>
                <a:ea typeface="Arial"/>
                <a:cs typeface="Arial"/>
                <a:sym typeface="Arial"/>
              </a:rPr>
              <a:t>Beyond Our Understanding…</a:t>
            </a:r>
            <a:endParaRPr/>
          </a:p>
        </p:txBody>
      </p:sp>
      <p:sp>
        <p:nvSpPr>
          <p:cNvPr id="222" name="Google Shape;222;p6"/>
          <p:cNvSpPr txBox="1">
            <a:spLocks noGrp="1"/>
          </p:cNvSpPr>
          <p:nvPr>
            <p:ph type="body" idx="1"/>
          </p:nvPr>
        </p:nvSpPr>
        <p:spPr>
          <a:xfrm>
            <a:off x="685800" y="2057400"/>
            <a:ext cx="3581400" cy="403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FFFFF"/>
              </a:buClr>
              <a:buSzPts val="3200"/>
              <a:buFont typeface="Arial"/>
              <a:buChar char="•"/>
            </a:pPr>
            <a:r>
              <a:rPr lang="en-US" sz="3200" b="0" i="0" u="none" strike="noStrike" cap="none" dirty="0">
                <a:solidFill>
                  <a:srgbClr val="FFFFFF"/>
                </a:solidFill>
                <a:latin typeface="Arial"/>
                <a:ea typeface="Arial"/>
                <a:cs typeface="Arial"/>
                <a:sym typeface="Arial"/>
              </a:rPr>
              <a:t>Power</a:t>
            </a:r>
            <a:endParaRPr dirty="0"/>
          </a:p>
          <a:p>
            <a:pPr marL="342900" marR="0" lvl="0" indent="-342900" algn="l" rtl="0">
              <a:lnSpc>
                <a:spcPct val="100000"/>
              </a:lnSpc>
              <a:spcBef>
                <a:spcPts val="640"/>
              </a:spcBef>
              <a:spcAft>
                <a:spcPts val="0"/>
              </a:spcAft>
              <a:buClr>
                <a:srgbClr val="FFFFFF"/>
              </a:buClr>
              <a:buSzPts val="3200"/>
              <a:buFont typeface="Arial"/>
              <a:buChar char="•"/>
            </a:pPr>
            <a:r>
              <a:rPr lang="en-US" sz="3200" b="0" i="0" u="none" strike="noStrike" cap="none" dirty="0">
                <a:solidFill>
                  <a:srgbClr val="FFFFFF"/>
                </a:solidFill>
                <a:latin typeface="Arial"/>
                <a:ea typeface="Arial"/>
                <a:cs typeface="Arial"/>
                <a:sym typeface="Arial"/>
              </a:rPr>
              <a:t>Wisdom</a:t>
            </a:r>
            <a:endParaRPr dirty="0"/>
          </a:p>
          <a:p>
            <a:pPr marL="342900" marR="0" lvl="0" indent="-342900" algn="l" rtl="0">
              <a:lnSpc>
                <a:spcPct val="100000"/>
              </a:lnSpc>
              <a:spcBef>
                <a:spcPts val="640"/>
              </a:spcBef>
              <a:spcAft>
                <a:spcPts val="0"/>
              </a:spcAft>
              <a:buClr>
                <a:srgbClr val="FFFFFF"/>
              </a:buClr>
              <a:buSzPts val="3200"/>
              <a:buFont typeface="Arial"/>
              <a:buChar char="•"/>
            </a:pPr>
            <a:r>
              <a:rPr lang="en-US" sz="3200" b="0" i="0" u="none" strike="noStrike" cap="none" dirty="0">
                <a:solidFill>
                  <a:srgbClr val="FFFFFF"/>
                </a:solidFill>
                <a:latin typeface="Arial"/>
                <a:ea typeface="Arial"/>
                <a:cs typeface="Arial"/>
                <a:sym typeface="Arial"/>
              </a:rPr>
              <a:t>Name</a:t>
            </a:r>
            <a:endParaRPr dirty="0"/>
          </a:p>
          <a:p>
            <a:pPr marL="342900" marR="0" lvl="0" indent="-342900" algn="l" rtl="0">
              <a:lnSpc>
                <a:spcPct val="100000"/>
              </a:lnSpc>
              <a:spcBef>
                <a:spcPts val="640"/>
              </a:spcBef>
              <a:spcAft>
                <a:spcPts val="0"/>
              </a:spcAft>
              <a:buClr>
                <a:srgbClr val="FFFFFF"/>
              </a:buClr>
              <a:buSzPts val="3200"/>
              <a:buFont typeface="Arial"/>
              <a:buChar char="•"/>
            </a:pPr>
            <a:r>
              <a:rPr lang="en-US" sz="3200" b="0" i="0" u="none" strike="noStrike" cap="none" dirty="0">
                <a:solidFill>
                  <a:srgbClr val="FFFFFF"/>
                </a:solidFill>
                <a:latin typeface="Arial"/>
                <a:ea typeface="Arial"/>
                <a:cs typeface="Arial"/>
                <a:sym typeface="Arial"/>
              </a:rPr>
              <a:t>Visage</a:t>
            </a:r>
            <a:endParaRPr dirty="0"/>
          </a:p>
          <a:p>
            <a:pPr marL="342900" marR="0" lvl="0" indent="-342900" algn="l" rtl="0">
              <a:lnSpc>
                <a:spcPct val="100000"/>
              </a:lnSpc>
              <a:spcBef>
                <a:spcPts val="640"/>
              </a:spcBef>
              <a:spcAft>
                <a:spcPts val="0"/>
              </a:spcAft>
              <a:buClr>
                <a:srgbClr val="FFFFFF"/>
              </a:buClr>
              <a:buSzPts val="3200"/>
              <a:buFont typeface="Arial"/>
              <a:buChar char="•"/>
            </a:pPr>
            <a:r>
              <a:rPr lang="en-US" sz="3200" b="0" i="0" u="none" strike="noStrike" cap="none" dirty="0">
                <a:solidFill>
                  <a:srgbClr val="FFFFFF"/>
                </a:solidFill>
                <a:latin typeface="Arial"/>
                <a:ea typeface="Arial"/>
                <a:cs typeface="Arial"/>
                <a:sym typeface="Arial"/>
              </a:rPr>
              <a:t>Lord over all</a:t>
            </a:r>
            <a:endParaRPr dirty="0"/>
          </a:p>
          <a:p>
            <a:pPr marL="342900" marR="0" lvl="0" indent="-342900" algn="l" rtl="0">
              <a:lnSpc>
                <a:spcPct val="100000"/>
              </a:lnSpc>
              <a:spcBef>
                <a:spcPts val="640"/>
              </a:spcBef>
              <a:spcAft>
                <a:spcPts val="0"/>
              </a:spcAft>
              <a:buClr>
                <a:srgbClr val="FFFFFF"/>
              </a:buClr>
              <a:buSzPts val="3200"/>
              <a:buFont typeface="Arial"/>
              <a:buChar char="•"/>
            </a:pPr>
            <a:r>
              <a:rPr lang="en-US" sz="3200" b="0" i="0" u="none" strike="noStrike" cap="none" dirty="0">
                <a:solidFill>
                  <a:srgbClr val="FFFFFF"/>
                </a:solidFill>
                <a:latin typeface="Arial"/>
                <a:ea typeface="Arial"/>
                <a:cs typeface="Arial"/>
                <a:sym typeface="Arial"/>
              </a:rPr>
              <a:t>Love</a:t>
            </a:r>
            <a:endParaRPr dirty="0"/>
          </a:p>
        </p:txBody>
      </p:sp>
      <p:sp>
        <p:nvSpPr>
          <p:cNvPr id="223" name="Google Shape;223;p6"/>
          <p:cNvSpPr txBox="1"/>
          <p:nvPr/>
        </p:nvSpPr>
        <p:spPr>
          <a:xfrm>
            <a:off x="4572000" y="2057400"/>
            <a:ext cx="3581400" cy="4038600"/>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FFFFFF"/>
              </a:buClr>
              <a:buSzPts val="3200"/>
              <a:buFont typeface="Arial"/>
              <a:buChar char="•"/>
              <a:tabLst/>
              <a:defRPr/>
            </a:pPr>
            <a:r>
              <a:rPr kumimoji="0" lang="en-US" sz="3200" b="0" i="0" u="none" strike="noStrike" kern="0" cap="none" spc="0" normalizeH="0" baseline="0" noProof="0">
                <a:ln>
                  <a:noFill/>
                </a:ln>
                <a:solidFill>
                  <a:srgbClr val="FFFFFF"/>
                </a:solidFill>
                <a:effectLst/>
                <a:uLnTx/>
                <a:uFillTx/>
                <a:latin typeface="Arial"/>
                <a:ea typeface="Arial"/>
                <a:cs typeface="Arial"/>
                <a:sym typeface="Arial"/>
              </a:rPr>
              <a:t>Purity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640"/>
              </a:spcBef>
              <a:spcAft>
                <a:spcPts val="0"/>
              </a:spcAft>
              <a:buClr>
                <a:srgbClr val="FFFFFF"/>
              </a:buClr>
              <a:buSzPts val="3200"/>
              <a:buFont typeface="Arial"/>
              <a:buChar char="•"/>
              <a:tabLst/>
              <a:defRPr/>
            </a:pPr>
            <a:r>
              <a:rPr kumimoji="0" lang="en-US" sz="3200" b="0" i="0" u="none" strike="noStrike" kern="0" cap="none" spc="0" normalizeH="0" baseline="0" noProof="0">
                <a:ln>
                  <a:noFill/>
                </a:ln>
                <a:solidFill>
                  <a:srgbClr val="FFFFFF"/>
                </a:solidFill>
                <a:effectLst/>
                <a:uLnTx/>
                <a:uFillTx/>
                <a:latin typeface="Arial"/>
                <a:ea typeface="Arial"/>
                <a:cs typeface="Arial"/>
                <a:sym typeface="Arial"/>
              </a:rPr>
              <a:t>Grace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640"/>
              </a:spcBef>
              <a:spcAft>
                <a:spcPts val="0"/>
              </a:spcAft>
              <a:buClr>
                <a:srgbClr val="FFFFFF"/>
              </a:buClr>
              <a:buSzPts val="3200"/>
              <a:buFont typeface="Arial"/>
              <a:buChar char="•"/>
              <a:tabLst/>
              <a:defRPr/>
            </a:pPr>
            <a:r>
              <a:rPr kumimoji="0" lang="en-US" sz="3200" b="0" i="0" u="none" strike="noStrike" kern="0" cap="none" spc="0" normalizeH="0" baseline="0" noProof="0">
                <a:ln>
                  <a:noFill/>
                </a:ln>
                <a:solidFill>
                  <a:srgbClr val="FFFFFF"/>
                </a:solidFill>
                <a:effectLst/>
                <a:uLnTx/>
                <a:uFillTx/>
                <a:latin typeface="Arial"/>
                <a:ea typeface="Arial"/>
                <a:cs typeface="Arial"/>
                <a:sym typeface="Arial"/>
              </a:rPr>
              <a:t>Faithfulness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640"/>
              </a:spcBef>
              <a:spcAft>
                <a:spcPts val="0"/>
              </a:spcAft>
              <a:buClr>
                <a:srgbClr val="FFFFFF"/>
              </a:buClr>
              <a:buSzPts val="3200"/>
              <a:buFont typeface="Arial"/>
              <a:buChar char="•"/>
              <a:tabLst/>
              <a:defRPr/>
            </a:pPr>
            <a:r>
              <a:rPr kumimoji="0" lang="en-US" sz="3200" b="0" i="0" u="none" strike="noStrike" kern="0" cap="none" spc="0" normalizeH="0" baseline="0" noProof="0">
                <a:ln>
                  <a:noFill/>
                </a:ln>
                <a:solidFill>
                  <a:srgbClr val="FFFFFF"/>
                </a:solidFill>
                <a:effectLst/>
                <a:uLnTx/>
                <a:uFillTx/>
                <a:latin typeface="Arial"/>
                <a:ea typeface="Arial"/>
                <a:cs typeface="Arial"/>
                <a:sym typeface="Arial"/>
              </a:rPr>
              <a:t>Truth</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640"/>
              </a:spcBef>
              <a:spcAft>
                <a:spcPts val="0"/>
              </a:spcAft>
              <a:buClr>
                <a:srgbClr val="FFFFFF"/>
              </a:buClr>
              <a:buSzPts val="3200"/>
              <a:buFont typeface="Arial"/>
              <a:buChar char="•"/>
              <a:tabLst/>
              <a:defRPr/>
            </a:pPr>
            <a:r>
              <a:rPr kumimoji="0" lang="en-US" sz="3200" b="0" i="0" u="none" strike="noStrike" kern="0" cap="none" spc="0" normalizeH="0" baseline="0" noProof="0">
                <a:ln>
                  <a:noFill/>
                </a:ln>
                <a:solidFill>
                  <a:srgbClr val="FFFFFF"/>
                </a:solidFill>
                <a:effectLst/>
                <a:uLnTx/>
                <a:uFillTx/>
                <a:latin typeface="Arial"/>
                <a:ea typeface="Arial"/>
                <a:cs typeface="Arial"/>
                <a:sym typeface="Arial"/>
              </a:rPr>
              <a:t>Compassion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640"/>
              </a:spcBef>
              <a:spcAft>
                <a:spcPts val="0"/>
              </a:spcAft>
              <a:buClr>
                <a:srgbClr val="FFFFFF"/>
              </a:buClr>
              <a:buSzPts val="3200"/>
              <a:buFont typeface="Arial"/>
              <a:buChar char="•"/>
              <a:tabLst/>
              <a:defRPr/>
            </a:pPr>
            <a:r>
              <a:rPr kumimoji="0" lang="en-US" sz="3200" b="0" i="0" u="none" strike="noStrike" kern="0" cap="none" spc="0" normalizeH="0" baseline="0" noProof="0">
                <a:ln>
                  <a:noFill/>
                </a:ln>
                <a:solidFill>
                  <a:srgbClr val="FFFFFF"/>
                </a:solidFill>
                <a:effectLst/>
                <a:uLnTx/>
                <a:uFillTx/>
                <a:latin typeface="Arial"/>
                <a:ea typeface="Arial"/>
                <a:cs typeface="Arial"/>
                <a:sym typeface="Arial"/>
              </a:rPr>
              <a:t>Righteousness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sz="32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Effect transition="in" filter="fade">
                                      <p:cBhvr>
                                        <p:cTn id="7" dur="750"/>
                                        <p:tgtEl>
                                          <p:spTgt spid="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xEl>
                                              <p:pRg st="1" end="1"/>
                                            </p:txEl>
                                          </p:spTgt>
                                        </p:tgtEl>
                                        <p:attrNameLst>
                                          <p:attrName>style.visibility</p:attrName>
                                        </p:attrNameLst>
                                      </p:cBhvr>
                                      <p:to>
                                        <p:strVal val="visible"/>
                                      </p:to>
                                    </p:set>
                                    <p:animEffect transition="in" filter="fade">
                                      <p:cBhvr>
                                        <p:cTn id="12" dur="750"/>
                                        <p:tgtEl>
                                          <p:spTgt spid="2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xEl>
                                              <p:pRg st="2" end="2"/>
                                            </p:txEl>
                                          </p:spTgt>
                                        </p:tgtEl>
                                        <p:attrNameLst>
                                          <p:attrName>style.visibility</p:attrName>
                                        </p:attrNameLst>
                                      </p:cBhvr>
                                      <p:to>
                                        <p:strVal val="visible"/>
                                      </p:to>
                                    </p:set>
                                    <p:animEffect transition="in" filter="fade">
                                      <p:cBhvr>
                                        <p:cTn id="17" dur="750"/>
                                        <p:tgtEl>
                                          <p:spTgt spid="2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2">
                                            <p:txEl>
                                              <p:pRg st="3" end="3"/>
                                            </p:txEl>
                                          </p:spTgt>
                                        </p:tgtEl>
                                        <p:attrNameLst>
                                          <p:attrName>style.visibility</p:attrName>
                                        </p:attrNameLst>
                                      </p:cBhvr>
                                      <p:to>
                                        <p:strVal val="visible"/>
                                      </p:to>
                                    </p:set>
                                    <p:animEffect transition="in" filter="fade">
                                      <p:cBhvr>
                                        <p:cTn id="22" dur="750"/>
                                        <p:tgtEl>
                                          <p:spTgt spid="2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2">
                                            <p:txEl>
                                              <p:pRg st="4" end="4"/>
                                            </p:txEl>
                                          </p:spTgt>
                                        </p:tgtEl>
                                        <p:attrNameLst>
                                          <p:attrName>style.visibility</p:attrName>
                                        </p:attrNameLst>
                                      </p:cBhvr>
                                      <p:to>
                                        <p:strVal val="visible"/>
                                      </p:to>
                                    </p:set>
                                    <p:animEffect transition="in" filter="fade">
                                      <p:cBhvr>
                                        <p:cTn id="27" dur="750"/>
                                        <p:tgtEl>
                                          <p:spTgt spid="2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2">
                                            <p:txEl>
                                              <p:pRg st="5" end="5"/>
                                            </p:txEl>
                                          </p:spTgt>
                                        </p:tgtEl>
                                        <p:attrNameLst>
                                          <p:attrName>style.visibility</p:attrName>
                                        </p:attrNameLst>
                                      </p:cBhvr>
                                      <p:to>
                                        <p:strVal val="visible"/>
                                      </p:to>
                                    </p:set>
                                    <p:animEffect transition="in" filter="fade">
                                      <p:cBhvr>
                                        <p:cTn id="32" dur="750"/>
                                        <p:tgtEl>
                                          <p:spTgt spid="2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3">
                                            <p:txEl>
                                              <p:pRg st="0" end="0"/>
                                            </p:txEl>
                                          </p:spTgt>
                                        </p:tgtEl>
                                        <p:attrNameLst>
                                          <p:attrName>style.visibility</p:attrName>
                                        </p:attrNameLst>
                                      </p:cBhvr>
                                      <p:to>
                                        <p:strVal val="visible"/>
                                      </p:to>
                                    </p:set>
                                    <p:animEffect transition="in" filter="fade">
                                      <p:cBhvr>
                                        <p:cTn id="37" dur="750"/>
                                        <p:tgtEl>
                                          <p:spTgt spid="223">
                                            <p:txEl>
                                              <p:pRg st="0" end="0"/>
                                            </p:txEl>
                                          </p:spTgt>
                                        </p:tgtEl>
                                      </p:cBhvr>
                                    </p:animEffect>
                                  </p:childTnLst>
                                </p:cTn>
                              </p:par>
                            </p:childTnLst>
                          </p:cTn>
                        </p:par>
                        <p:par>
                          <p:cTn id="38" fill="hold">
                            <p:stCondLst>
                              <p:cond delay="750"/>
                            </p:stCondLst>
                            <p:childTnLst>
                              <p:par>
                                <p:cTn id="39" presetID="10" presetClass="entr" presetSubtype="0" fill="hold" nodeType="afterEffect">
                                  <p:stCondLst>
                                    <p:cond delay="0"/>
                                  </p:stCondLst>
                                  <p:childTnLst>
                                    <p:set>
                                      <p:cBhvr>
                                        <p:cTn id="40" dur="1" fill="hold">
                                          <p:stCondLst>
                                            <p:cond delay="0"/>
                                          </p:stCondLst>
                                        </p:cTn>
                                        <p:tgtEl>
                                          <p:spTgt spid="223">
                                            <p:txEl>
                                              <p:pRg st="1" end="1"/>
                                            </p:txEl>
                                          </p:spTgt>
                                        </p:tgtEl>
                                        <p:attrNameLst>
                                          <p:attrName>style.visibility</p:attrName>
                                        </p:attrNameLst>
                                      </p:cBhvr>
                                      <p:to>
                                        <p:strVal val="visible"/>
                                      </p:to>
                                    </p:set>
                                    <p:animEffect transition="in" filter="fade">
                                      <p:cBhvr>
                                        <p:cTn id="41" dur="750"/>
                                        <p:tgtEl>
                                          <p:spTgt spid="223">
                                            <p:txEl>
                                              <p:pRg st="1" end="1"/>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223">
                                            <p:txEl>
                                              <p:pRg st="2" end="2"/>
                                            </p:txEl>
                                          </p:spTgt>
                                        </p:tgtEl>
                                        <p:attrNameLst>
                                          <p:attrName>style.visibility</p:attrName>
                                        </p:attrNameLst>
                                      </p:cBhvr>
                                      <p:to>
                                        <p:strVal val="visible"/>
                                      </p:to>
                                    </p:set>
                                    <p:animEffect transition="in" filter="fade">
                                      <p:cBhvr>
                                        <p:cTn id="45" dur="750"/>
                                        <p:tgtEl>
                                          <p:spTgt spid="223">
                                            <p:txEl>
                                              <p:pRg st="2" end="2"/>
                                            </p:txEl>
                                          </p:spTgt>
                                        </p:tgtEl>
                                      </p:cBhvr>
                                    </p:animEffect>
                                  </p:childTnLst>
                                </p:cTn>
                              </p:par>
                            </p:childTnLst>
                          </p:cTn>
                        </p:par>
                        <p:par>
                          <p:cTn id="46" fill="hold">
                            <p:stCondLst>
                              <p:cond delay="2250"/>
                            </p:stCondLst>
                            <p:childTnLst>
                              <p:par>
                                <p:cTn id="47" presetID="10" presetClass="entr" presetSubtype="0" fill="hold" nodeType="afterEffect">
                                  <p:stCondLst>
                                    <p:cond delay="0"/>
                                  </p:stCondLst>
                                  <p:childTnLst>
                                    <p:set>
                                      <p:cBhvr>
                                        <p:cTn id="48" dur="1" fill="hold">
                                          <p:stCondLst>
                                            <p:cond delay="0"/>
                                          </p:stCondLst>
                                        </p:cTn>
                                        <p:tgtEl>
                                          <p:spTgt spid="223">
                                            <p:txEl>
                                              <p:pRg st="3" end="3"/>
                                            </p:txEl>
                                          </p:spTgt>
                                        </p:tgtEl>
                                        <p:attrNameLst>
                                          <p:attrName>style.visibility</p:attrName>
                                        </p:attrNameLst>
                                      </p:cBhvr>
                                      <p:to>
                                        <p:strVal val="visible"/>
                                      </p:to>
                                    </p:set>
                                    <p:animEffect transition="in" filter="fade">
                                      <p:cBhvr>
                                        <p:cTn id="49" dur="750"/>
                                        <p:tgtEl>
                                          <p:spTgt spid="223">
                                            <p:txEl>
                                              <p:pRg st="3" end="3"/>
                                            </p:txEl>
                                          </p:spTgt>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223">
                                            <p:txEl>
                                              <p:pRg st="4" end="4"/>
                                            </p:txEl>
                                          </p:spTgt>
                                        </p:tgtEl>
                                        <p:attrNameLst>
                                          <p:attrName>style.visibility</p:attrName>
                                        </p:attrNameLst>
                                      </p:cBhvr>
                                      <p:to>
                                        <p:strVal val="visible"/>
                                      </p:to>
                                    </p:set>
                                    <p:animEffect transition="in" filter="fade">
                                      <p:cBhvr>
                                        <p:cTn id="53" dur="750"/>
                                        <p:tgtEl>
                                          <p:spTgt spid="223">
                                            <p:txEl>
                                              <p:pRg st="4" end="4"/>
                                            </p:txEl>
                                          </p:spTgt>
                                        </p:tgtEl>
                                      </p:cBhvr>
                                    </p:animEffect>
                                  </p:childTnLst>
                                </p:cTn>
                              </p:par>
                            </p:childTnLst>
                          </p:cTn>
                        </p:par>
                        <p:par>
                          <p:cTn id="54" fill="hold">
                            <p:stCondLst>
                              <p:cond delay="3750"/>
                            </p:stCondLst>
                            <p:childTnLst>
                              <p:par>
                                <p:cTn id="55" presetID="10" presetClass="entr" presetSubtype="0" fill="hold" nodeType="afterEffect">
                                  <p:stCondLst>
                                    <p:cond delay="0"/>
                                  </p:stCondLst>
                                  <p:childTnLst>
                                    <p:set>
                                      <p:cBhvr>
                                        <p:cTn id="56" dur="1" fill="hold">
                                          <p:stCondLst>
                                            <p:cond delay="0"/>
                                          </p:stCondLst>
                                        </p:cTn>
                                        <p:tgtEl>
                                          <p:spTgt spid="223">
                                            <p:txEl>
                                              <p:pRg st="5" end="5"/>
                                            </p:txEl>
                                          </p:spTgt>
                                        </p:tgtEl>
                                        <p:attrNameLst>
                                          <p:attrName>style.visibility</p:attrName>
                                        </p:attrNameLst>
                                      </p:cBhvr>
                                      <p:to>
                                        <p:strVal val="visible"/>
                                      </p:to>
                                    </p:set>
                                    <p:animEffect transition="in" filter="fade">
                                      <p:cBhvr>
                                        <p:cTn id="57" dur="750"/>
                                        <p:tgtEl>
                                          <p:spTgt spid="223">
                                            <p:txEl>
                                              <p:pRg st="5" end="5"/>
                                            </p:txEl>
                                          </p:spTgt>
                                        </p:tgtEl>
                                      </p:cBhvr>
                                    </p:animEffect>
                                  </p:childTnLst>
                                </p:cTn>
                              </p:par>
                            </p:childTnLst>
                          </p:cTn>
                        </p:par>
                        <p:par>
                          <p:cTn id="58" fill="hold">
                            <p:stCondLst>
                              <p:cond delay="4500"/>
                            </p:stCondLst>
                            <p:childTnLst>
                              <p:par>
                                <p:cTn id="59" presetID="10" presetClass="entr" presetSubtype="0" fill="hold" nodeType="afterEffect">
                                  <p:stCondLst>
                                    <p:cond delay="0"/>
                                  </p:stCondLst>
                                  <p:childTnLst>
                                    <p:set>
                                      <p:cBhvr>
                                        <p:cTn id="60" dur="1" fill="hold">
                                          <p:stCondLst>
                                            <p:cond delay="0"/>
                                          </p:stCondLst>
                                        </p:cTn>
                                        <p:tgtEl>
                                          <p:spTgt spid="223">
                                            <p:txEl>
                                              <p:pRg st="6" end="6"/>
                                            </p:txEl>
                                          </p:spTgt>
                                        </p:tgtEl>
                                        <p:attrNameLst>
                                          <p:attrName>style.visibility</p:attrName>
                                        </p:attrNameLst>
                                      </p:cBhvr>
                                      <p:to>
                                        <p:strVal val="visible"/>
                                      </p:to>
                                    </p:set>
                                    <p:animEffect transition="in" filter="fade">
                                      <p:cBhvr>
                                        <p:cTn id="61" dur="750"/>
                                        <p:tgtEl>
                                          <p:spTgt spid="2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27"/>
          <p:cNvPicPr preferRelativeResize="0"/>
          <p:nvPr/>
        </p:nvPicPr>
        <p:blipFill rotWithShape="1">
          <a:blip r:embed="rId3">
            <a:alphaModFix/>
          </a:blip>
          <a:srcRect l="13031" t="23480" r="24122" b="55157"/>
          <a:stretch/>
        </p:blipFill>
        <p:spPr>
          <a:xfrm>
            <a:off x="152400" y="1981200"/>
            <a:ext cx="8763000" cy="2989262"/>
          </a:xfrm>
          <a:prstGeom prst="rect">
            <a:avLst/>
          </a:prstGeom>
          <a:noFill/>
          <a:ln>
            <a:noFill/>
          </a:ln>
        </p:spPr>
      </p:pic>
      <p:grpSp>
        <p:nvGrpSpPr>
          <p:cNvPr id="564" name="Google Shape;564;p27"/>
          <p:cNvGrpSpPr/>
          <p:nvPr/>
        </p:nvGrpSpPr>
        <p:grpSpPr>
          <a:xfrm>
            <a:off x="2667000" y="381000"/>
            <a:ext cx="3376612" cy="6019800"/>
            <a:chOff x="1440" y="336"/>
            <a:chExt cx="2127" cy="3792"/>
          </a:xfrm>
        </p:grpSpPr>
        <p:pic>
          <p:nvPicPr>
            <p:cNvPr id="565" name="Google Shape;565;p27"/>
            <p:cNvPicPr preferRelativeResize="0"/>
            <p:nvPr/>
          </p:nvPicPr>
          <p:blipFill rotWithShape="1">
            <a:blip r:embed="rId3">
              <a:alphaModFix/>
            </a:blip>
            <a:srcRect l="13030" t="23480" r="74945" b="55157"/>
            <a:stretch/>
          </p:blipFill>
          <p:spPr>
            <a:xfrm>
              <a:off x="1440" y="336"/>
              <a:ext cx="2127" cy="3792"/>
            </a:xfrm>
            <a:prstGeom prst="rect">
              <a:avLst/>
            </a:prstGeom>
            <a:noFill/>
            <a:ln>
              <a:noFill/>
            </a:ln>
          </p:spPr>
        </p:pic>
        <p:sp>
          <p:nvSpPr>
            <p:cNvPr id="566" name="Google Shape;566;p27"/>
            <p:cNvSpPr txBox="1"/>
            <p:nvPr/>
          </p:nvSpPr>
          <p:spPr>
            <a:xfrm>
              <a:off x="2544" y="1536"/>
              <a:ext cx="1008" cy="1296"/>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fade">
                                      <p:cBhvr>
                                        <p:cTn id="7" dur="500"/>
                                        <p:tgtEl>
                                          <p:spTgt spid="563"/>
                                        </p:tgtEl>
                                      </p:cBhvr>
                                    </p:animEffect>
                                  </p:childTnLst>
                                </p:cTn>
                              </p:par>
                              <p:par>
                                <p:cTn id="8" presetID="1" presetClass="exit" presetSubtype="0" fill="hold" nodeType="withEffect">
                                  <p:stCondLst>
                                    <p:cond delay="0"/>
                                  </p:stCondLst>
                                  <p:childTnLst>
                                    <p:set>
                                      <p:cBhvr>
                                        <p:cTn id="9" dur="1" fill="hold">
                                          <p:stCondLst>
                                            <p:cond delay="0"/>
                                          </p:stCondLst>
                                        </p:cTn>
                                        <p:tgtEl>
                                          <p:spTgt spid="5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p28"/>
          <p:cNvPicPr preferRelativeResize="0"/>
          <p:nvPr/>
        </p:nvPicPr>
        <p:blipFill rotWithShape="1">
          <a:blip r:embed="rId3">
            <a:alphaModFix/>
          </a:blip>
          <a:srcRect l="11551" t="23480" r="22644" b="55157"/>
          <a:stretch/>
        </p:blipFill>
        <p:spPr>
          <a:xfrm>
            <a:off x="304800" y="1676400"/>
            <a:ext cx="8534400" cy="2779712"/>
          </a:xfrm>
          <a:prstGeom prst="rect">
            <a:avLst/>
          </a:prstGeom>
          <a:noFill/>
          <a:ln>
            <a:noFill/>
          </a:ln>
        </p:spPr>
      </p:pic>
      <p:grpSp>
        <p:nvGrpSpPr>
          <p:cNvPr id="572" name="Google Shape;572;p28"/>
          <p:cNvGrpSpPr/>
          <p:nvPr/>
        </p:nvGrpSpPr>
        <p:grpSpPr>
          <a:xfrm>
            <a:off x="2819400" y="914400"/>
            <a:ext cx="3089275" cy="4876800"/>
            <a:chOff x="1776" y="576"/>
            <a:chExt cx="1946" cy="3072"/>
          </a:xfrm>
        </p:grpSpPr>
        <p:pic>
          <p:nvPicPr>
            <p:cNvPr id="573" name="Google Shape;573;p28"/>
            <p:cNvPicPr preferRelativeResize="0"/>
            <p:nvPr/>
          </p:nvPicPr>
          <p:blipFill rotWithShape="1">
            <a:blip r:embed="rId3">
              <a:alphaModFix/>
            </a:blip>
            <a:srcRect l="12292" t="23479" r="73660" b="54418"/>
            <a:stretch/>
          </p:blipFill>
          <p:spPr>
            <a:xfrm>
              <a:off x="1776" y="576"/>
              <a:ext cx="1946" cy="3072"/>
            </a:xfrm>
            <a:prstGeom prst="rect">
              <a:avLst/>
            </a:prstGeom>
            <a:noFill/>
            <a:ln w="9525" cap="flat" cmpd="sng">
              <a:solidFill>
                <a:schemeClr val="lt1"/>
              </a:solidFill>
              <a:prstDash val="solid"/>
              <a:miter lim="800000"/>
              <a:headEnd type="none" w="sm" len="sm"/>
              <a:tailEnd type="none" w="sm" len="sm"/>
            </a:ln>
          </p:spPr>
        </p:pic>
        <p:sp>
          <p:nvSpPr>
            <p:cNvPr id="574" name="Google Shape;574;p28"/>
            <p:cNvSpPr txBox="1"/>
            <p:nvPr/>
          </p:nvSpPr>
          <p:spPr>
            <a:xfrm>
              <a:off x="2784" y="1536"/>
              <a:ext cx="768" cy="1104"/>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500"/>
                                        <p:tgtEl>
                                          <p:spTgt spid="571"/>
                                        </p:tgtEl>
                                      </p:cBhvr>
                                    </p:animEffect>
                                  </p:childTnLst>
                                </p:cTn>
                              </p:par>
                              <p:par>
                                <p:cTn id="8" presetID="1" presetClass="exit" presetSubtype="0" fill="hold" nodeType="withEffect">
                                  <p:stCondLst>
                                    <p:cond delay="0"/>
                                  </p:stCondLst>
                                  <p:childTnLst>
                                    <p:set>
                                      <p:cBhvr>
                                        <p:cTn id="9" dur="1" fill="hold">
                                          <p:stCondLst>
                                            <p:cond delay="0"/>
                                          </p:stCondLst>
                                        </p:cTn>
                                        <p:tgtEl>
                                          <p:spTgt spid="5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29"/>
          <p:cNvPicPr preferRelativeResize="0"/>
          <p:nvPr/>
        </p:nvPicPr>
        <p:blipFill rotWithShape="1">
          <a:blip r:embed="rId3">
            <a:alphaModFix/>
          </a:blip>
          <a:srcRect l="13031" t="23954" r="22644" b="54112"/>
          <a:stretch/>
        </p:blipFill>
        <p:spPr>
          <a:xfrm>
            <a:off x="304800" y="1905000"/>
            <a:ext cx="8610600" cy="2946400"/>
          </a:xfrm>
          <a:prstGeom prst="rect">
            <a:avLst/>
          </a:prstGeom>
          <a:noFill/>
          <a:ln>
            <a:noFill/>
          </a:ln>
        </p:spPr>
      </p:pic>
      <p:grpSp>
        <p:nvGrpSpPr>
          <p:cNvPr id="580" name="Google Shape;580;p29"/>
          <p:cNvGrpSpPr/>
          <p:nvPr/>
        </p:nvGrpSpPr>
        <p:grpSpPr>
          <a:xfrm>
            <a:off x="2362200" y="457200"/>
            <a:ext cx="4149725" cy="5943600"/>
            <a:chOff x="1392" y="192"/>
            <a:chExt cx="2614" cy="3744"/>
          </a:xfrm>
        </p:grpSpPr>
        <p:pic>
          <p:nvPicPr>
            <p:cNvPr id="581" name="Google Shape;581;p29"/>
            <p:cNvPicPr preferRelativeResize="0"/>
            <p:nvPr/>
          </p:nvPicPr>
          <p:blipFill rotWithShape="1">
            <a:blip r:embed="rId3">
              <a:alphaModFix/>
            </a:blip>
            <a:srcRect l="13031" t="23954" r="71598" b="54112"/>
            <a:stretch/>
          </p:blipFill>
          <p:spPr>
            <a:xfrm>
              <a:off x="1392" y="192"/>
              <a:ext cx="2614" cy="3744"/>
            </a:xfrm>
            <a:prstGeom prst="rect">
              <a:avLst/>
            </a:prstGeom>
            <a:noFill/>
            <a:ln>
              <a:noFill/>
            </a:ln>
          </p:spPr>
        </p:pic>
        <p:sp>
          <p:nvSpPr>
            <p:cNvPr id="582" name="Google Shape;582;p29"/>
            <p:cNvSpPr txBox="1"/>
            <p:nvPr/>
          </p:nvSpPr>
          <p:spPr>
            <a:xfrm>
              <a:off x="2832" y="1296"/>
              <a:ext cx="1056" cy="1536"/>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fade">
                                      <p:cBhvr>
                                        <p:cTn id="7" dur="500"/>
                                        <p:tgtEl>
                                          <p:spTgt spid="579"/>
                                        </p:tgtEl>
                                      </p:cBhvr>
                                    </p:animEffect>
                                  </p:childTnLst>
                                </p:cTn>
                              </p:par>
                              <p:par>
                                <p:cTn id="8" presetID="1" presetClass="exit" presetSubtype="0" fill="hold" nodeType="withEffect">
                                  <p:stCondLst>
                                    <p:cond delay="0"/>
                                  </p:stCondLst>
                                  <p:childTnLst>
                                    <p:set>
                                      <p:cBhvr>
                                        <p:cTn id="9" dur="1" fill="hold">
                                          <p:stCondLst>
                                            <p:cond delay="0"/>
                                          </p:stCondLst>
                                        </p:cTn>
                                        <p:tgtEl>
                                          <p:spTgt spid="5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586"/>
        <p:cNvGrpSpPr/>
        <p:nvPr/>
      </p:nvGrpSpPr>
      <p:grpSpPr>
        <a:xfrm>
          <a:off x="0" y="0"/>
          <a:ext cx="0" cy="0"/>
          <a:chOff x="0" y="0"/>
          <a:chExt cx="0" cy="0"/>
        </a:xfrm>
      </p:grpSpPr>
      <p:pic>
        <p:nvPicPr>
          <p:cNvPr id="587" name="Google Shape;587;p30"/>
          <p:cNvPicPr preferRelativeResize="0"/>
          <p:nvPr/>
        </p:nvPicPr>
        <p:blipFill rotWithShape="1">
          <a:blip r:embed="rId3">
            <a:alphaModFix/>
          </a:blip>
          <a:srcRect l="12222" t="34448" r="22694" b="31198"/>
          <a:stretch/>
        </p:blipFill>
        <p:spPr>
          <a:xfrm>
            <a:off x="87312" y="2092325"/>
            <a:ext cx="8926512" cy="2784475"/>
          </a:xfrm>
          <a:prstGeom prst="rect">
            <a:avLst/>
          </a:prstGeom>
          <a:noFill/>
          <a:ln>
            <a:noFill/>
          </a:ln>
        </p:spPr>
      </p:pic>
      <p:grpSp>
        <p:nvGrpSpPr>
          <p:cNvPr id="588" name="Google Shape;588;p30"/>
          <p:cNvGrpSpPr/>
          <p:nvPr/>
        </p:nvGrpSpPr>
        <p:grpSpPr>
          <a:xfrm>
            <a:off x="2667000" y="685800"/>
            <a:ext cx="2979737" cy="5486400"/>
            <a:chOff x="1680" y="432"/>
            <a:chExt cx="1877" cy="3456"/>
          </a:xfrm>
        </p:grpSpPr>
        <p:pic>
          <p:nvPicPr>
            <p:cNvPr id="589" name="Google Shape;589;p30"/>
            <p:cNvPicPr preferRelativeResize="0"/>
            <p:nvPr/>
          </p:nvPicPr>
          <p:blipFill rotWithShape="1">
            <a:blip r:embed="rId3">
              <a:alphaModFix/>
            </a:blip>
            <a:srcRect l="12221" t="34448" r="76756" b="31198"/>
            <a:stretch/>
          </p:blipFill>
          <p:spPr>
            <a:xfrm>
              <a:off x="1680" y="432"/>
              <a:ext cx="1877" cy="3456"/>
            </a:xfrm>
            <a:prstGeom prst="rect">
              <a:avLst/>
            </a:prstGeom>
            <a:noFill/>
            <a:ln>
              <a:noFill/>
            </a:ln>
          </p:spPr>
        </p:pic>
        <p:sp>
          <p:nvSpPr>
            <p:cNvPr id="590" name="Google Shape;590;p30"/>
            <p:cNvSpPr txBox="1"/>
            <p:nvPr/>
          </p:nvSpPr>
          <p:spPr>
            <a:xfrm>
              <a:off x="2496" y="1584"/>
              <a:ext cx="960" cy="1056"/>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7"/>
                                        </p:tgtEl>
                                        <p:attrNameLst>
                                          <p:attrName>style.visibility</p:attrName>
                                        </p:attrNameLst>
                                      </p:cBhvr>
                                      <p:to>
                                        <p:strVal val="visible"/>
                                      </p:to>
                                    </p:set>
                                    <p:animEffect transition="in" filter="fade">
                                      <p:cBhvr>
                                        <p:cTn id="7" dur="500"/>
                                        <p:tgtEl>
                                          <p:spTgt spid="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594"/>
        <p:cNvGrpSpPr/>
        <p:nvPr/>
      </p:nvGrpSpPr>
      <p:grpSpPr>
        <a:xfrm>
          <a:off x="0" y="0"/>
          <a:ext cx="0" cy="0"/>
          <a:chOff x="0" y="0"/>
          <a:chExt cx="0" cy="0"/>
        </a:xfrm>
      </p:grpSpPr>
      <p:pic>
        <p:nvPicPr>
          <p:cNvPr id="595" name="Google Shape;595;p31"/>
          <p:cNvPicPr preferRelativeResize="0"/>
          <p:nvPr/>
        </p:nvPicPr>
        <p:blipFill rotWithShape="1">
          <a:blip r:embed="rId3">
            <a:alphaModFix/>
          </a:blip>
          <a:srcRect l="12777" t="36466" r="22220" b="26497"/>
          <a:stretch/>
        </p:blipFill>
        <p:spPr>
          <a:xfrm>
            <a:off x="133350" y="2084387"/>
            <a:ext cx="8915400" cy="3001962"/>
          </a:xfrm>
          <a:prstGeom prst="rect">
            <a:avLst/>
          </a:prstGeom>
          <a:noFill/>
          <a:ln>
            <a:noFill/>
          </a:ln>
        </p:spPr>
      </p:pic>
      <p:grpSp>
        <p:nvGrpSpPr>
          <p:cNvPr id="596" name="Google Shape;596;p31"/>
          <p:cNvGrpSpPr/>
          <p:nvPr/>
        </p:nvGrpSpPr>
        <p:grpSpPr>
          <a:xfrm>
            <a:off x="2590800" y="838200"/>
            <a:ext cx="3519487" cy="5334000"/>
            <a:chOff x="1632" y="528"/>
            <a:chExt cx="2217" cy="3360"/>
          </a:xfrm>
        </p:grpSpPr>
        <p:pic>
          <p:nvPicPr>
            <p:cNvPr id="597" name="Google Shape;597;p31"/>
            <p:cNvPicPr preferRelativeResize="0"/>
            <p:nvPr/>
          </p:nvPicPr>
          <p:blipFill rotWithShape="1">
            <a:blip r:embed="rId3">
              <a:alphaModFix/>
            </a:blip>
            <a:srcRect l="12777" t="36466" r="72777" b="26497"/>
            <a:stretch/>
          </p:blipFill>
          <p:spPr>
            <a:xfrm>
              <a:off x="1632" y="528"/>
              <a:ext cx="2217" cy="3360"/>
            </a:xfrm>
            <a:prstGeom prst="rect">
              <a:avLst/>
            </a:prstGeom>
            <a:noFill/>
            <a:ln>
              <a:noFill/>
            </a:ln>
          </p:spPr>
        </p:pic>
        <p:sp>
          <p:nvSpPr>
            <p:cNvPr id="598" name="Google Shape;598;p31"/>
            <p:cNvSpPr txBox="1"/>
            <p:nvPr/>
          </p:nvSpPr>
          <p:spPr>
            <a:xfrm>
              <a:off x="2784" y="1536"/>
              <a:ext cx="1008" cy="1056"/>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5"/>
                                        </p:tgtEl>
                                        <p:attrNameLst>
                                          <p:attrName>style.visibility</p:attrName>
                                        </p:attrNameLst>
                                      </p:cBhvr>
                                      <p:to>
                                        <p:strVal val="visible"/>
                                      </p:to>
                                    </p:set>
                                    <p:animEffect transition="in" filter="fade">
                                      <p:cBhvr>
                                        <p:cTn id="7" dur="50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32"/>
          <p:cNvSpPr txBox="1"/>
          <p:nvPr/>
        </p:nvSpPr>
        <p:spPr>
          <a:xfrm>
            <a:off x="6781800" y="1247775"/>
            <a:ext cx="860425"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Arial"/>
              <a:buNone/>
              <a:tabLst/>
              <a:defRPr/>
            </a:pPr>
            <a:r>
              <a:rPr kumimoji="0" lang="en-US" sz="4000" b="1" i="0" u="none" strike="noStrike" kern="0" cap="none" spc="0" normalizeH="0" baseline="0" noProof="0">
                <a:ln>
                  <a:noFill/>
                </a:ln>
                <a:solidFill>
                  <a:srgbClr val="FFFF00"/>
                </a:solidFill>
                <a:effectLst/>
                <a:uLnTx/>
                <a:uFillTx/>
                <a:latin typeface="Arial"/>
                <a:ea typeface="Arial"/>
                <a:cs typeface="Arial"/>
                <a:sym typeface="Arial"/>
              </a:rPr>
              <a:t>Do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4" name="Google Shape;604;p32"/>
          <p:cNvSpPr txBox="1"/>
          <p:nvPr/>
        </p:nvSpPr>
        <p:spPr>
          <a:xfrm>
            <a:off x="1295400" y="990600"/>
            <a:ext cx="2489200" cy="155575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4800"/>
              <a:buFont typeface="Arial"/>
              <a:buNone/>
              <a:tabLst/>
              <a:defRPr/>
            </a:pPr>
            <a:r>
              <a:rPr kumimoji="0" lang="en-US" sz="4800" b="1" i="0" u="none" strike="noStrike" kern="0" cap="none" spc="0" normalizeH="0" baseline="0" noProof="0">
                <a:ln>
                  <a:noFill/>
                </a:ln>
                <a:solidFill>
                  <a:srgbClr val="FFFFFF"/>
                </a:solidFill>
                <a:effectLst/>
                <a:uLnTx/>
                <a:uFillTx/>
                <a:latin typeface="Arial"/>
                <a:ea typeface="Arial"/>
                <a:cs typeface="Arial"/>
                <a:sym typeface="Arial"/>
              </a:rPr>
              <a:t>Starting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4800"/>
              <a:buFont typeface="Arial"/>
              <a:buNone/>
              <a:tabLst/>
              <a:defRPr/>
            </a:pPr>
            <a:r>
              <a:rPr kumimoji="0" lang="en-US" sz="4800" b="1" i="0" u="none" strike="noStrike" kern="0" cap="none" spc="0" normalizeH="0" baseline="0" noProof="0">
                <a:ln>
                  <a:noFill/>
                </a:ln>
                <a:solidFill>
                  <a:srgbClr val="FFFFFF"/>
                </a:solidFill>
                <a:effectLst/>
                <a:uLnTx/>
                <a:uFillTx/>
                <a:latin typeface="Arial"/>
                <a:ea typeface="Arial"/>
                <a:cs typeface="Arial"/>
                <a:sym typeface="Arial"/>
              </a:rPr>
              <a:t>Notes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5" name="Google Shape;605;p32"/>
          <p:cNvSpPr txBox="1"/>
          <p:nvPr/>
        </p:nvSpPr>
        <p:spPr>
          <a:xfrm>
            <a:off x="1273175" y="5181600"/>
            <a:ext cx="860425"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Arial"/>
              <a:buNone/>
              <a:tabLst/>
              <a:defRPr/>
            </a:pPr>
            <a:r>
              <a:rPr kumimoji="0" lang="en-US" sz="4000" b="1" i="0" u="none" strike="noStrike" kern="0" cap="none" spc="0" normalizeH="0" baseline="0" noProof="0">
                <a:ln>
                  <a:noFill/>
                </a:ln>
                <a:solidFill>
                  <a:srgbClr val="FFFF00"/>
                </a:solidFill>
                <a:effectLst/>
                <a:uLnTx/>
                <a:uFillTx/>
                <a:latin typeface="Arial"/>
                <a:ea typeface="Arial"/>
                <a:cs typeface="Arial"/>
                <a:sym typeface="Arial"/>
              </a:rPr>
              <a:t>Do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6" name="Google Shape;606;p32"/>
          <p:cNvSpPr txBox="1"/>
          <p:nvPr/>
        </p:nvSpPr>
        <p:spPr>
          <a:xfrm>
            <a:off x="4343400" y="2879725"/>
            <a:ext cx="973137"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Arial"/>
              <a:buNone/>
              <a:tabLst/>
              <a:defRPr/>
            </a:pPr>
            <a:r>
              <a:rPr kumimoji="0" lang="en-US" sz="4000" b="1" i="0" u="none" strike="noStrike" kern="0" cap="none" spc="0" normalizeH="0" baseline="0" noProof="0">
                <a:ln>
                  <a:noFill/>
                </a:ln>
                <a:solidFill>
                  <a:srgbClr val="FFFF00"/>
                </a:solidFill>
                <a:effectLst/>
                <a:uLnTx/>
                <a:uFillTx/>
                <a:latin typeface="Arial"/>
                <a:ea typeface="Arial"/>
                <a:cs typeface="Arial"/>
                <a:sym typeface="Arial"/>
              </a:rPr>
              <a:t>Sol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7" name="Google Shape;607;p32"/>
          <p:cNvSpPr txBox="1"/>
          <p:nvPr/>
        </p:nvSpPr>
        <p:spPr>
          <a:xfrm>
            <a:off x="4419600" y="762000"/>
            <a:ext cx="86518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8" name="Google Shape;608;p32"/>
          <p:cNvSpPr txBox="1"/>
          <p:nvPr/>
        </p:nvSpPr>
        <p:spPr>
          <a:xfrm>
            <a:off x="6781800" y="-838200"/>
            <a:ext cx="8652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9" name="Google Shape;609;p32"/>
          <p:cNvSpPr txBox="1"/>
          <p:nvPr/>
        </p:nvSpPr>
        <p:spPr>
          <a:xfrm>
            <a:off x="2819400" y="1981200"/>
            <a:ext cx="86518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0" name="Google Shape;610;p32"/>
          <p:cNvSpPr txBox="1"/>
          <p:nvPr/>
        </p:nvSpPr>
        <p:spPr>
          <a:xfrm>
            <a:off x="1219200" y="3124200"/>
            <a:ext cx="985837" cy="26828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7000"/>
              <a:buFont typeface="Arial"/>
              <a:buNone/>
              <a:tabLst/>
              <a:defRPr/>
            </a:pPr>
            <a:r>
              <a:rPr kumimoji="0" lang="en-US" sz="17000" b="0" i="0" u="none" strike="noStrike" kern="0" cap="none" spc="0" normalizeH="0" baseline="0" noProof="0">
                <a:ln>
                  <a:noFill/>
                </a:ln>
                <a:solidFill>
                  <a:srgbClr val="FFFFFF"/>
                </a:solidFill>
                <a:effectLst/>
                <a:uLnTx/>
                <a:uFillTx/>
                <a:latin typeface="Arial"/>
                <a:ea typeface="Arial"/>
                <a:cs typeface="Arial"/>
                <a:sym typeface="Arial"/>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1" name="Google Shape;611;p32"/>
          <p:cNvSpPr txBox="1"/>
          <p:nvPr/>
        </p:nvSpPr>
        <p:spPr>
          <a:xfrm>
            <a:off x="2819400" y="4125912"/>
            <a:ext cx="749300" cy="7016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4000"/>
              <a:buFont typeface="Arial"/>
              <a:buNone/>
              <a:tabLst/>
              <a:defRPr/>
            </a:pPr>
            <a:r>
              <a:rPr kumimoji="0" lang="en-US" sz="4000" b="1" i="0" u="none" strike="noStrike" kern="0" cap="none" spc="0" normalizeH="0" baseline="0" noProof="0">
                <a:ln>
                  <a:noFill/>
                </a:ln>
                <a:solidFill>
                  <a:srgbClr val="FFFF00"/>
                </a:solidFill>
                <a:effectLst/>
                <a:uLnTx/>
                <a:uFillTx/>
                <a:latin typeface="Arial"/>
                <a:ea typeface="Arial"/>
                <a:cs typeface="Arial"/>
                <a:sym typeface="Arial"/>
              </a:rPr>
              <a:t>Mi</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12" name="Google Shape;612;p32"/>
          <p:cNvPicPr preferRelativeResize="0"/>
          <p:nvPr/>
        </p:nvPicPr>
        <p:blipFill rotWithShape="1">
          <a:blip r:embed="rId3">
            <a:alphaModFix/>
          </a:blip>
          <a:srcRect/>
          <a:stretch/>
        </p:blipFill>
        <p:spPr>
          <a:xfrm>
            <a:off x="800100" y="314325"/>
            <a:ext cx="7543800" cy="6229350"/>
          </a:xfrm>
          <a:prstGeom prst="rect">
            <a:avLst/>
          </a:prstGeom>
          <a:noFill/>
          <a:ln>
            <a:noFill/>
          </a:ln>
        </p:spPr>
      </p:pic>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33"/>
          <p:cNvSpPr txBox="1"/>
          <p:nvPr/>
        </p:nvSpPr>
        <p:spPr>
          <a:xfrm>
            <a:off x="0" y="0"/>
            <a:ext cx="9144000" cy="6858000"/>
          </a:xfrm>
          <a:prstGeom prst="rect">
            <a:avLst/>
          </a:prstGeom>
          <a:solidFill>
            <a:srgbClr val="00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g28d5fe938af_0_1379"/>
          <p:cNvSpPr txBox="1"/>
          <p:nvPr/>
        </p:nvSpPr>
        <p:spPr>
          <a:xfrm>
            <a:off x="2388395" y="1793875"/>
            <a:ext cx="3490500" cy="2308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Holy, holy, holy! Lord God Almighty!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Early in the morning our song shall rise to Thee;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Holy, holy, holy! merciful and mighty!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God over all, and blest eternally.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23" name="Google Shape;623;g28d5fe938af_0_1379" descr="E:\ThePapHy\Songs\FinaleFilesForPP\H\HolyHolyHoly_Eternally001.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24" name="Google Shape;624;g28d5fe938af_0_1379"/>
          <p:cNvSpPr txBox="1">
            <a:spLocks noGrp="1"/>
          </p:cNvSpPr>
          <p:nvPr>
            <p:ph type="title"/>
          </p:nvPr>
        </p:nvSpPr>
        <p:spPr>
          <a:xfrm>
            <a:off x="1257300" y="152400"/>
            <a:ext cx="5829300" cy="381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1 - Holy, Holy Holy!</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g28d5fe938af_0_1387" descr="E:\ThePapHy\Songs\FinaleFilesForPP\H\HolyHolyHoly_Eternally002.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30" name="Google Shape;630;g28d5fe938af_0_1387"/>
          <p:cNvSpPr txBox="1">
            <a:spLocks noGrp="1"/>
          </p:cNvSpPr>
          <p:nvPr>
            <p:ph type="title"/>
          </p:nvPr>
        </p:nvSpPr>
        <p:spPr>
          <a:xfrm>
            <a:off x="1257300" y="152400"/>
            <a:ext cx="5829300" cy="381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1 - Holy, Holy Holy!</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28d5fe938af_0_1393"/>
          <p:cNvSpPr txBox="1"/>
          <p:nvPr/>
        </p:nvSpPr>
        <p:spPr>
          <a:xfrm>
            <a:off x="2000250" y="1752600"/>
            <a:ext cx="4164600" cy="2031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Holy, holy, holy! all the saints adore Thee,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Casting down their golden crowns around the crystal sea;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Cherubim and seraphim falling down before Thee,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Who wast, and art, and evermore shalt be.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36" name="Google Shape;636;g28d5fe938af_0_1393" descr="E:\ThePapHy\Songs\FinaleFilesForPP\H\HolyHolyHoly_Eternally003.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37" name="Google Shape;637;g28d5fe938af_0_1393"/>
          <p:cNvSpPr txBox="1">
            <a:spLocks noGrp="1"/>
          </p:cNvSpPr>
          <p:nvPr>
            <p:ph type="title"/>
          </p:nvPr>
        </p:nvSpPr>
        <p:spPr>
          <a:xfrm>
            <a:off x="1257300" y="152400"/>
            <a:ext cx="5829300" cy="381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2 - Holy, Holy Holy!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7"/>
        <p:cNvGrpSpPr/>
        <p:nvPr/>
      </p:nvGrpSpPr>
      <p:grpSpPr>
        <a:xfrm>
          <a:off x="0" y="0"/>
          <a:ext cx="0" cy="0"/>
          <a:chOff x="0" y="0"/>
          <a:chExt cx="0" cy="0"/>
        </a:xfrm>
      </p:grpSpPr>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g28d5fe938af_0_1401" descr="E:\ThePapHy\Songs\FinaleFilesForPP\H\HolyHolyHoly_Eternally004.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43" name="Google Shape;643;g28d5fe938af_0_1401"/>
          <p:cNvSpPr txBox="1">
            <a:spLocks noGrp="1"/>
          </p:cNvSpPr>
          <p:nvPr>
            <p:ph type="title"/>
          </p:nvPr>
        </p:nvSpPr>
        <p:spPr>
          <a:xfrm>
            <a:off x="1257300" y="152400"/>
            <a:ext cx="5829300" cy="381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2 - Holy, Holy Holy!</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28d5fe938af_0_1407"/>
          <p:cNvSpPr txBox="1"/>
          <p:nvPr/>
        </p:nvSpPr>
        <p:spPr>
          <a:xfrm>
            <a:off x="2102644" y="1946275"/>
            <a:ext cx="3814800" cy="2308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Holy, holy, holy! though the dark-ness hide Thee,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Though the eye of sinful man Thy glory may not see;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Only Thou art holy! there is none beside Thee,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Perfect in power, in love, and purity.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49" name="Google Shape;649;g28d5fe938af_0_1407" descr="E:\ThePapHy\Songs\FinaleFilesForPP\H\HolyHolyHoly_Eternally005.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50" name="Google Shape;650;g28d5fe938af_0_1407"/>
          <p:cNvSpPr txBox="1">
            <a:spLocks noGrp="1"/>
          </p:cNvSpPr>
          <p:nvPr>
            <p:ph type="title"/>
          </p:nvPr>
        </p:nvSpPr>
        <p:spPr>
          <a:xfrm>
            <a:off x="1257300" y="152400"/>
            <a:ext cx="5829300" cy="381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3 - Holy, Holy Holy!</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g28d5fe938af_0_1415" descr="E:\ThePapHy\Songs\FinaleFilesForPP\H\HolyHolyHoly_Eternally006.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56" name="Google Shape;656;g28d5fe938af_0_1415"/>
          <p:cNvSpPr txBox="1">
            <a:spLocks noGrp="1"/>
          </p:cNvSpPr>
          <p:nvPr>
            <p:ph type="title"/>
          </p:nvPr>
        </p:nvSpPr>
        <p:spPr>
          <a:xfrm>
            <a:off x="1257300" y="152400"/>
            <a:ext cx="5829300" cy="381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3 - Holy, Holy Holy!</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g28d5fe938af_0_1422"/>
          <p:cNvSpPr txBox="1"/>
          <p:nvPr/>
        </p:nvSpPr>
        <p:spPr>
          <a:xfrm>
            <a:off x="2159794" y="1717675"/>
            <a:ext cx="5212500" cy="1754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4.</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Holy, holy, holy! Lord God A-mighty!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All Thy works shall praise Thy name, in earth, and sky, and sea;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Holy, holy, holy! merciful and mighty!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God over all, and blest eternally.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62" name="Google Shape;662;g28d5fe938af_0_1422" descr="E:\ThePapHy\Songs\FinaleFilesForPP\H\HolyHolyHoly_Eternally007.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63" name="Google Shape;663;g28d5fe938af_0_1422"/>
          <p:cNvSpPr txBox="1">
            <a:spLocks noGrp="1"/>
          </p:cNvSpPr>
          <p:nvPr>
            <p:ph type="title"/>
          </p:nvPr>
        </p:nvSpPr>
        <p:spPr>
          <a:xfrm>
            <a:off x="1257300" y="152400"/>
            <a:ext cx="5829300" cy="381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4 - Holy, Holy Holy!</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g28d5fe938af_0_1430" descr="E:\ThePapHy\Songs\FinaleFilesForPP\H\HolyHolyHoly_Eternally008.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69" name="Google Shape;669;g28d5fe938af_0_1430"/>
          <p:cNvSpPr txBox="1">
            <a:spLocks noGrp="1"/>
          </p:cNvSpPr>
          <p:nvPr>
            <p:ph type="title"/>
          </p:nvPr>
        </p:nvSpPr>
        <p:spPr>
          <a:xfrm>
            <a:off x="1257300" y="152400"/>
            <a:ext cx="5829300" cy="381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4 - Holy, Holy Holy!</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73"/>
        <p:cNvGrpSpPr/>
        <p:nvPr/>
      </p:nvGrpSpPr>
      <p:grpSpPr>
        <a:xfrm>
          <a:off x="0" y="0"/>
          <a:ext cx="0" cy="0"/>
          <a:chOff x="0" y="0"/>
          <a:chExt cx="0" cy="0"/>
        </a:xfrm>
      </p:grpSpPr>
      <p:sp>
        <p:nvSpPr>
          <p:cNvPr id="674" name="Google Shape;674;g25b82b3e242_0_140"/>
          <p:cNvSpPr txBox="1">
            <a:spLocks noGrp="1"/>
          </p:cNvSpPr>
          <p:nvPr>
            <p:ph type="title"/>
          </p:nvPr>
        </p:nvSpPr>
        <p:spPr>
          <a:xfrm>
            <a:off x="628650" y="365125"/>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g28d5fe938af_0_1511"/>
          <p:cNvSpPr txBox="1"/>
          <p:nvPr/>
        </p:nvSpPr>
        <p:spPr>
          <a:xfrm>
            <a:off x="2731294" y="1717676"/>
            <a:ext cx="2581800" cy="3417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All hail the power of Jesus' name!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Let angels prostrate fall!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Bring forth the royal diadem,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And crown Him Lord of all;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Bring forth the royal diadem,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And crown Him Lord of all.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80" name="Google Shape;680;g28d5fe938af_0_1511" descr="AllHailThePowerOfJesusName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81" name="Google Shape;681;g28d5fe938af_0_1511"/>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1 – All Hail the Power of Jesus’ Name</a:t>
            </a:r>
            <a:endParaRPr sz="54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g28d5fe938af_0_1519" descr="AllHailThePowerOfJesusName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87" name="Google Shape;687;g28d5fe938af_0_1519"/>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1 – All Hail the Power of Jesus’ Name</a:t>
            </a:r>
            <a:endParaRPr sz="5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g28d5fe938af_0_1525"/>
          <p:cNvSpPr txBox="1"/>
          <p:nvPr/>
        </p:nvSpPr>
        <p:spPr>
          <a:xfrm>
            <a:off x="2674145" y="1717676"/>
            <a:ext cx="2724300" cy="2862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Ye chosen seed of Israel's race,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Ye ransomed from the fall,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Hail Him who saves you by His grace,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And crown Him Lord of all;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Hail Him who saves you by His grace,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And crown Him Lord of all.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93" name="Google Shape;693;g28d5fe938af_0_1525" descr="AllHailThePowerOfJesusName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94" name="Google Shape;694;g28d5fe938af_0_1525"/>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2 – All Hail the Power of Jesus’ Name</a:t>
            </a:r>
            <a:endParaRPr sz="5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g28d5fe938af_0_1533" descr="AllHailThePowerOfJesusName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00" name="Google Shape;700;g28d5fe938af_0_1533"/>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2 – All Hail the Power of Jesus’ Name</a:t>
            </a:r>
            <a:endParaRPr sz="5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8d5fe938af_0_840"/>
          <p:cNvSpPr txBox="1"/>
          <p:nvPr/>
        </p:nvSpPr>
        <p:spPr>
          <a:xfrm>
            <a:off x="2331244" y="1565275"/>
            <a:ext cx="2858400" cy="2308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In vain in high and holy lays,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My soul her grateful voice would raise;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For who can sing the worthy praise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Of the wonderful love of Jesus!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33" name="Google Shape;233;g28d5fe938af_0_840" descr="E:\The Paperless Hymnal\SONGS\PPTiffFiles\Single Stanza\I\InVainInHighAndHolyLays1.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34" name="Google Shape;234;g28d5fe938af_0_840"/>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1 - In Vain In High and Holy Lays</a:t>
            </a:r>
            <a:endParaRPr sz="5400"/>
          </a:p>
        </p:txBody>
      </p:sp>
      <p:sp>
        <p:nvSpPr>
          <p:cNvPr id="235" name="Google Shape;235;g28d5fe938af_0_840"/>
          <p:cNvSpPr txBox="1"/>
          <p:nvPr/>
        </p:nvSpPr>
        <p:spPr>
          <a:xfrm>
            <a:off x="6160295" y="117475"/>
            <a:ext cx="1386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Google Shape;705;g28d5fe938af_0_1539" descr="AllHailThePowerOfJesusName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06" name="Google Shape;706;g28d5fe938af_0_1539"/>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3 – All Hail the Power of Jesus’ Name</a:t>
            </a:r>
            <a:endParaRPr sz="54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pic>
        <p:nvPicPr>
          <p:cNvPr id="711" name="Google Shape;711;g28d5fe938af_0_1547" descr="AllHailThePowerOfJesusName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12" name="Google Shape;712;g28d5fe938af_0_1547"/>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3 – All Hail the Power of Jesus’ Name</a:t>
            </a:r>
            <a:endParaRPr sz="5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28d5fe938af_0_1553"/>
          <p:cNvSpPr txBox="1"/>
          <p:nvPr/>
        </p:nvSpPr>
        <p:spPr>
          <a:xfrm>
            <a:off x="2731294" y="1565276"/>
            <a:ext cx="2479200" cy="3417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4.</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O that with yonder sacred throng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We at His feet may fall!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We'll join the everlasting song,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And praise Him Lord of all;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We'll join the everlasting song,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And praise Him Lord of all.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718" name="Google Shape;718;g28d5fe938af_0_1553" descr="AllHailThePowerOfJesusName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19" name="Google Shape;719;g28d5fe938af_0_1553"/>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4 – All Hail the Power of Jesus’ Name</a:t>
            </a:r>
            <a:endParaRPr sz="54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g28d5fe938af_0_1561" descr="AllHailThePowerOfJesusName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25" name="Google Shape;725;g28d5fe938af_0_1561"/>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4 – All Hail the Power of Jesus’ Name</a:t>
            </a:r>
            <a:endParaRPr sz="5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29"/>
        <p:cNvGrpSpPr/>
        <p:nvPr/>
      </p:nvGrpSpPr>
      <p:grpSpPr>
        <a:xfrm>
          <a:off x="0" y="0"/>
          <a:ext cx="0" cy="0"/>
          <a:chOff x="0" y="0"/>
          <a:chExt cx="0" cy="0"/>
        </a:xfrm>
      </p:grpSpPr>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g28d5fe938af_0_1777"/>
          <p:cNvSpPr txBox="1"/>
          <p:nvPr/>
        </p:nvSpPr>
        <p:spPr>
          <a:xfrm>
            <a:off x="2159794" y="2022475"/>
            <a:ext cx="3072900" cy="31401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On Zion's glorious summit stood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 numerous host redeemed by blood!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They hymned their King in strains divine;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 heard the song and strove to join,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 heard the song and strove to join.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735" name="Google Shape;735;g28d5fe938af_0_1777" descr="E:\The Paperless Hymnal\SONGS\PPTiffFiles\Single Stanza\O\OnZionsGloriousSummit1.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36" name="Google Shape;736;g28d5fe938af_0_1777"/>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1 – On Zion’s Glorious Summit</a:t>
            </a:r>
            <a:endParaRPr sz="28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Google Shape;741;g28d5fe938af_0_1785" descr="E:\The Paperless Hymnal\SONGS\PPTiffFiles\Single Stanza\O\OnZionsGloriousSummit2.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42" name="Google Shape;742;g28d5fe938af_0_1785"/>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1 – On Zion’s Glorious Summit</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pic>
        <p:nvPicPr>
          <p:cNvPr id="747" name="Google Shape;747;g28d5fe938af_0_1791" descr="E:\The Paperless Hymnal\SONGS\PPTiffFiles\Single Stanza\O\OnZionsGloriousSummit3.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48" name="Google Shape;748;g28d5fe938af_0_1791"/>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1 – On Zion’s Glorious Summit</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g28d5fe938af_0_1797"/>
          <p:cNvSpPr txBox="1"/>
          <p:nvPr/>
        </p:nvSpPr>
        <p:spPr>
          <a:xfrm>
            <a:off x="1702595" y="1870075"/>
            <a:ext cx="2755500" cy="31401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Here all who suffered sword or flame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For truth, or Jesus' lovely name,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Shout victory now and hail the Lamb,</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And bow before the great I AM,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And bow before the great I AM.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754" name="Google Shape;754;g28d5fe938af_0_1797" descr="E:\ThePapHy\Songs\PPTiffFiles\O\OnZionsGloriousSummit4.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55" name="Google Shape;755;g28d5fe938af_0_1797"/>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2 – On Zion’s Glorious Summit</a:t>
            </a:r>
            <a:endParaRPr sz="28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pic>
        <p:nvPicPr>
          <p:cNvPr id="760" name="Google Shape;760;g28d5fe938af_0_1805" descr="E:\The Paperless Hymnal\SONGS\PPTiffFiles\Single Stanza\O\OnZionsGloriousSummit5.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61" name="Google Shape;761;g28d5fe938af_0_1805"/>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2 – On Zion’s Glorious Summit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28d5fe938af_0_849" descr="E:\The Paperless Hymnal\SONGS\PPTiffFiles\Single Stanza\I\InVainInHighAndHolyLays2.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41" name="Google Shape;241;g28d5fe938af_0_849"/>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1 - In Vain In High and Holy Lays</a:t>
            </a:r>
            <a:endParaRPr sz="5400"/>
          </a:p>
        </p:txBody>
      </p:sp>
      <p:sp>
        <p:nvSpPr>
          <p:cNvPr id="242" name="Google Shape;242;g28d5fe938af_0_849"/>
          <p:cNvSpPr txBox="1"/>
          <p:nvPr/>
        </p:nvSpPr>
        <p:spPr>
          <a:xfrm>
            <a:off x="6160295" y="117475"/>
            <a:ext cx="138600" cy="369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Google Shape;766;g28d5fe938af_0_1811" descr="E:\The Paperless Hymnal\SONGS\PPTiffFiles\Single Stanza\O\OnZionsGloriousSummit6.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67" name="Google Shape;767;g28d5fe938af_0_1811"/>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2 – On Zion’s Glorious Summit</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g28d5fe938af_0_1817"/>
          <p:cNvSpPr txBox="1"/>
          <p:nvPr/>
        </p:nvSpPr>
        <p:spPr>
          <a:xfrm>
            <a:off x="1816895" y="1641475"/>
            <a:ext cx="2463300" cy="31401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While everlasting ages roll,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Eternal love shall feast their soul,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And scenes of bliss, for ever new,</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Rise in succession to their view,</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Rise in succession to their view.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773" name="Google Shape;773;g28d5fe938af_0_1817" descr="E:\The Paperless Hymnal\SONGS\PPTiffFiles\Single Stanza\O\OnZionsGloriousSummit7.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74" name="Google Shape;774;g28d5fe938af_0_1817"/>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3 – On Zion’s Glorious Summit</a:t>
            </a:r>
            <a:endParaRPr sz="28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Google Shape;779;g28d5fe938af_0_1825" descr="E:\The Paperless Hymnal\SONGS\PPTiffFiles\Single Stanza\O\OnZionsGloriousSummit8.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80" name="Google Shape;780;g28d5fe938af_0_1825"/>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3 – On Zion’s Glorious Summit</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pic>
        <p:nvPicPr>
          <p:cNvPr id="785" name="Google Shape;785;g28d5fe938af_0_1831" descr="E:\The Paperless Hymnal\SONGS\PPTiffFiles\Single Stanza\O\OnZionsGloriousSummit9.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86" name="Google Shape;786;g28d5fe938af_0_1831"/>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3 – On Zion’s Glorious Summit</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g28d5fe938af_0_1837"/>
          <p:cNvSpPr txBox="1"/>
          <p:nvPr/>
        </p:nvSpPr>
        <p:spPr>
          <a:xfrm>
            <a:off x="1588295" y="1717676"/>
            <a:ext cx="2649300" cy="2862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Holy, holy, holy Lord,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God of hosts, on high adored!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Who like me Thy praise should sing,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O Almighty King!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Holy, holy, holy Lord,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God of hosts, on high adored!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Holy, holy, holy.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792" name="Google Shape;792;g28d5fe938af_0_1837" descr="E:\The Paperless Hymnal\SONGS\PPTiffFiles\Single Stanza\O\OnZionsGloriousSummit10.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93" name="Google Shape;793;g28d5fe938af_0_1837"/>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s – On Zion’s Glorious Summit</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pic>
        <p:nvPicPr>
          <p:cNvPr id="798" name="Google Shape;798;g28d5fe938af_0_1844" descr="E:\The Paperless Hymnal\SONGS\PPTiffFiles\Single Stanza\O\OnZionsGloriousSummit11.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99" name="Google Shape;799;g28d5fe938af_0_1844"/>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s – On Zion’s Glorious Summit</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pic>
        <p:nvPicPr>
          <p:cNvPr id="804" name="Google Shape;804;g28d5fe938af_0_1850" descr="E:\The Paperless Hymnal\SONGS\PPTiffFiles\Single Stanza\O\OnZionsGloriousSummit12.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05" name="Google Shape;805;g28d5fe938af_0_1850"/>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S – On Zion’s Glorious Summit</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pic>
        <p:nvPicPr>
          <p:cNvPr id="810" name="Google Shape;810;g28d5fe938af_0_1856" descr="E:\ThePapHy\Songs\PPTiffFiles\O\OnZionsGloriousSummit13.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11" name="Google Shape;811;g28d5fe938af_0_1856"/>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S – On Zion’s Glorious Summit</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15"/>
        <p:cNvGrpSpPr/>
        <p:nvPr/>
      </p:nvGrpSpPr>
      <p:grpSpPr>
        <a:xfrm>
          <a:off x="0" y="0"/>
          <a:ext cx="0" cy="0"/>
          <a:chOff x="0" y="0"/>
          <a:chExt cx="0" cy="0"/>
        </a:xfrm>
      </p:grpSpPr>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34"/>
          <p:cNvSpPr txBox="1">
            <a:spLocks noGrp="1"/>
          </p:cNvSpPr>
          <p:nvPr>
            <p:ph type="title"/>
          </p:nvPr>
        </p:nvSpPr>
        <p:spPr>
          <a:xfrm>
            <a:off x="685800" y="533400"/>
            <a:ext cx="7772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I Am Resolved</a:t>
            </a:r>
            <a:endParaRPr/>
          </a:p>
        </p:txBody>
      </p:sp>
      <p:sp>
        <p:nvSpPr>
          <p:cNvPr id="821" name="Google Shape;821;p34"/>
          <p:cNvSpPr txBox="1">
            <a:spLocks noGrp="1"/>
          </p:cNvSpPr>
          <p:nvPr>
            <p:ph type="body" idx="1"/>
          </p:nvPr>
        </p:nvSpPr>
        <p:spPr>
          <a:xfrm>
            <a:off x="685800" y="1905000"/>
            <a:ext cx="7772400" cy="16351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3200"/>
              <a:buFont typeface="Arial"/>
              <a:buNone/>
            </a:pPr>
            <a:r>
              <a:rPr lang="en-US" sz="3200" b="1" i="0" u="none">
                <a:solidFill>
                  <a:schemeClr val="lt1"/>
                </a:solidFill>
                <a:latin typeface="Arial"/>
                <a:ea typeface="Arial"/>
                <a:cs typeface="Arial"/>
                <a:sym typeface="Arial"/>
              </a:rPr>
              <a:t>Isaiah 50:4-7</a:t>
            </a:r>
            <a:endParaRPr/>
          </a:p>
          <a:p>
            <a:pPr marL="342900" lvl="0" indent="-342900" algn="l" rtl="0">
              <a:lnSpc>
                <a:spcPct val="100000"/>
              </a:lnSpc>
              <a:spcBef>
                <a:spcPts val="640"/>
              </a:spcBef>
              <a:spcAft>
                <a:spcPts val="0"/>
              </a:spcAft>
              <a:buClr>
                <a:schemeClr val="lt1"/>
              </a:buClr>
              <a:buSzPts val="3200"/>
              <a:buFont typeface="Arial"/>
              <a:buNone/>
            </a:pPr>
            <a:r>
              <a:rPr lang="en-US" sz="3200" b="1" i="0" u="none">
                <a:solidFill>
                  <a:schemeClr val="lt1"/>
                </a:solidFill>
                <a:latin typeface="Arial"/>
                <a:ea typeface="Arial"/>
                <a:cs typeface="Arial"/>
                <a:sym typeface="Arial"/>
              </a:rPr>
              <a:t>	- Obedience, Humility, Resolve</a:t>
            </a:r>
            <a:endParaRPr/>
          </a:p>
        </p:txBody>
      </p:sp>
      <p:sp>
        <p:nvSpPr>
          <p:cNvPr id="822" name="Google Shape;822;p34"/>
          <p:cNvSpPr txBox="1"/>
          <p:nvPr/>
        </p:nvSpPr>
        <p:spPr>
          <a:xfrm>
            <a:off x="685800" y="3505200"/>
            <a:ext cx="7620000" cy="277336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Arial"/>
                <a:ea typeface="Arial"/>
                <a:cs typeface="Arial"/>
                <a:sym typeface="Arial"/>
              </a:rPr>
              <a:t>Luke 9:51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457200" marR="0" lvl="1" indent="0" algn="l" defTabSz="914400" rtl="0" eaLnBrk="1" fontAlgn="auto" latinLnBrk="0" hangingPunct="1">
              <a:lnSpc>
                <a:spcPct val="100000"/>
              </a:lnSpc>
              <a:spcBef>
                <a:spcPts val="0"/>
              </a:spcBef>
              <a:spcAft>
                <a:spcPts val="0"/>
              </a:spcAft>
              <a:buClr>
                <a:srgbClr val="FFFFFF"/>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Arial"/>
                <a:ea typeface="Arial"/>
                <a:cs typeface="Arial"/>
                <a:sym typeface="Arial"/>
              </a:rPr>
              <a:t>When the days were approaching for His ascension, He resolutely set His face to go to Jerusalem.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endParaRPr kumimoji="0" sz="3200" b="1"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823" name="Google Shape;823;p34"/>
          <p:cNvCxnSpPr/>
          <p:nvPr/>
        </p:nvCxnSpPr>
        <p:spPr>
          <a:xfrm>
            <a:off x="5486400" y="5029200"/>
            <a:ext cx="2667000" cy="0"/>
          </a:xfrm>
          <a:prstGeom prst="straightConnector1">
            <a:avLst/>
          </a:prstGeom>
          <a:noFill/>
          <a:ln w="57150" cap="flat" cmpd="sng">
            <a:solidFill>
              <a:schemeClr val="lt1"/>
            </a:solidFill>
            <a:prstDash val="solid"/>
            <a:miter lim="800000"/>
            <a:headEnd type="none" w="sm" len="sm"/>
            <a:tailEnd type="none" w="sm" len="sm"/>
          </a:ln>
        </p:spPr>
      </p:cxnSp>
      <p:cxnSp>
        <p:nvCxnSpPr>
          <p:cNvPr id="824" name="Google Shape;824;p34"/>
          <p:cNvCxnSpPr/>
          <p:nvPr/>
        </p:nvCxnSpPr>
        <p:spPr>
          <a:xfrm>
            <a:off x="1295400" y="5562600"/>
            <a:ext cx="1524000" cy="0"/>
          </a:xfrm>
          <a:prstGeom prst="straightConnector1">
            <a:avLst/>
          </a:prstGeom>
          <a:noFill/>
          <a:ln w="57150" cap="flat" cmpd="sng">
            <a:solidFill>
              <a:schemeClr val="lt1"/>
            </a:solidFill>
            <a:prstDash val="solid"/>
            <a:miter lim="800000"/>
            <a:headEnd type="none" w="sm" len="sm"/>
            <a:tailEnd type="none" w="sm" len="sm"/>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2"/>
                                        </p:tgtEl>
                                        <p:attrNameLst>
                                          <p:attrName>style.visibility</p:attrName>
                                        </p:attrNameLst>
                                      </p:cBhvr>
                                      <p:to>
                                        <p:strVal val="visible"/>
                                      </p:to>
                                    </p:set>
                                    <p:animEffect transition="in" filter="fade">
                                      <p:cBhvr>
                                        <p:cTn id="7" dur="500"/>
                                        <p:tgtEl>
                                          <p:spTgt spid="8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3"/>
                                        </p:tgtEl>
                                        <p:attrNameLst>
                                          <p:attrName>style.visibility</p:attrName>
                                        </p:attrNameLst>
                                      </p:cBhvr>
                                      <p:to>
                                        <p:strVal val="visible"/>
                                      </p:to>
                                    </p:set>
                                    <p:animEffect transition="in" filter="fade">
                                      <p:cBhvr>
                                        <p:cTn id="12" dur="500"/>
                                        <p:tgtEl>
                                          <p:spTgt spid="82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24"/>
                                        </p:tgtEl>
                                        <p:attrNameLst>
                                          <p:attrName>style.visibility</p:attrName>
                                        </p:attrNameLst>
                                      </p:cBhvr>
                                      <p:to>
                                        <p:strVal val="visible"/>
                                      </p:to>
                                    </p:set>
                                    <p:animEffect transition="in" filter="fade">
                                      <p:cBhvr>
                                        <p:cTn id="16" dur="500"/>
                                        <p:tgtEl>
                                          <p:spTgt spid="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8d5fe938af_0_856"/>
          <p:cNvSpPr txBox="1"/>
          <p:nvPr/>
        </p:nvSpPr>
        <p:spPr>
          <a:xfrm>
            <a:off x="2731295" y="1717676"/>
            <a:ext cx="2499600" cy="1754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Wonderful love!  Wonderful love!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Wonderful love of Jesus!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Wonderful love!  Wonderful love!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Wonderful love of Jesus!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48" name="Google Shape;248;g28d5fe938af_0_856" descr="C:\The Paperless Hymnal\SONGS\PPTiffFiles\Single Stanza\I\InVainInHighAndHolyLays2.TI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49" name="Google Shape;249;g28d5fe938af_0_856"/>
          <p:cNvSpPr txBox="1">
            <a:spLocks noGrp="1"/>
          </p:cNvSpPr>
          <p:nvPr>
            <p:ph type="title" idx="4294967295"/>
          </p:nvPr>
        </p:nvSpPr>
        <p:spPr>
          <a:xfrm>
            <a:off x="125730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c - In Vain In High and Holy Lays</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g28d5fe938af_0_2081"/>
          <p:cNvSpPr txBox="1"/>
          <p:nvPr/>
        </p:nvSpPr>
        <p:spPr>
          <a:xfrm>
            <a:off x="2102645" y="1717675"/>
            <a:ext cx="2444100" cy="2586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 am resolved no longer to linger,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Charmed by the world's delight;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Things that are higher,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things that are nobler,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These have allured my sight.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30" name="Google Shape;830;g28d5fe938af_0_2081" descr="IAmResolved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31" name="Google Shape;831;g28d5fe938af_0_2081"/>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1 – I Am Resolved</a:t>
            </a:r>
            <a:endParaRPr sz="28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36" name="Google Shape;836;g28d5fe938af_0_2089" descr="IAmResolved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37" name="Google Shape;837;g28d5fe938af_0_2089"/>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1 – I Am Resolved</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g28d5fe938af_0_2095"/>
          <p:cNvSpPr txBox="1"/>
          <p:nvPr/>
        </p:nvSpPr>
        <p:spPr>
          <a:xfrm>
            <a:off x="1931194" y="2098675"/>
            <a:ext cx="2437500" cy="2586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 am resolved to go to the Savior,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Leaving my sin and strife;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He is the true One,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He is the just One,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He hath the words of life.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43" name="Google Shape;843;g28d5fe938af_0_2095" descr="IAmResolved5"/>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44" name="Google Shape;844;g28d5fe938af_0_2095"/>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2 – I Am Resolved</a:t>
            </a:r>
            <a:endParaRPr sz="28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pic>
        <p:nvPicPr>
          <p:cNvPr id="849" name="Google Shape;849;g28d5fe938af_0_2103" descr="IAmResolved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50" name="Google Shape;850;g28d5fe938af_0_2103"/>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2 – I Am Resolved</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g28d5fe938af_0_2109"/>
          <p:cNvSpPr txBox="1"/>
          <p:nvPr/>
        </p:nvSpPr>
        <p:spPr>
          <a:xfrm>
            <a:off x="2274095" y="1870075"/>
            <a:ext cx="2928000" cy="2031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 am resolved to follow the Savior,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Faithful and true each day,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Heed what He sayeth,</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do what He willeth, He is the living way.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56" name="Google Shape;856;g28d5fe938af_0_2109" descr="IAmResolved7"/>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57" name="Google Shape;857;g28d5fe938af_0_2109"/>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3 – I Am Resolved</a:t>
            </a:r>
            <a:endParaRPr sz="28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g28d5fe938af_0_2117" descr="IAmResolved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63" name="Google Shape;863;g28d5fe938af_0_2117"/>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3 – I Am Resolved</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g28d5fe938af_0_2123"/>
          <p:cNvSpPr txBox="1"/>
          <p:nvPr/>
        </p:nvSpPr>
        <p:spPr>
          <a:xfrm>
            <a:off x="2331245" y="2327275"/>
            <a:ext cx="2653800" cy="2031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4.</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 am resolved to enter the kingdom,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Leaving the paths of sin;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Friends may oppose 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foes may beset 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Still will I enter in.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69" name="Google Shape;869;g28d5fe938af_0_2123" descr="IAmResolved9"/>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70" name="Google Shape;870;g28d5fe938af_0_2123"/>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4 – I Am Resolved</a:t>
            </a:r>
            <a:endParaRPr sz="28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pic>
        <p:nvPicPr>
          <p:cNvPr id="875" name="Google Shape;875;g28d5fe938af_0_2131" descr="IAmResolved1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76" name="Google Shape;876;g28d5fe938af_0_2131"/>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4 – I Am Resolved</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g28d5fe938af_0_2137"/>
          <p:cNvSpPr txBox="1"/>
          <p:nvPr/>
        </p:nvSpPr>
        <p:spPr>
          <a:xfrm>
            <a:off x="2102645" y="2251076"/>
            <a:ext cx="1834800" cy="2308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 will hasten to Him</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Hasten so glad and free,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Jesus, greatest, highest,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I will come to Thee.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82" name="Google Shape;882;g28d5fe938af_0_2137" descr="IAmResolved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83" name="Google Shape;883;g28d5fe938af_0_2137"/>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c – I Am Resolved</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pic>
        <p:nvPicPr>
          <p:cNvPr id="888" name="Google Shape;888;g28d5fe938af_0_2144" descr="IAmResolved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89" name="Google Shape;889;g28d5fe938af_0_2144"/>
          <p:cNvSpPr txBox="1">
            <a:spLocks noGrp="1"/>
          </p:cNvSpPr>
          <p:nvPr>
            <p:ph type="title" idx="4294967295"/>
          </p:nvPr>
        </p:nvSpPr>
        <p:spPr>
          <a:xfrm>
            <a:off x="1200150" y="152400"/>
            <a:ext cx="5829300" cy="30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sz="2800">
                <a:latin typeface="Arial"/>
                <a:ea typeface="Arial"/>
                <a:cs typeface="Arial"/>
                <a:sym typeface="Arial"/>
              </a:rPr>
              <a:t>c – I Am Resolved</a:t>
            </a:r>
            <a:endParaRPr/>
          </a:p>
        </p:txBody>
      </p:sp>
    </p:spTree>
  </p:cSld>
  <p:clrMapOvr>
    <a:masterClrMapping/>
  </p:clrMapOvr>
</p:sld>
</file>

<file path=ppt/theme/theme1.xml><?xml version="1.0" encoding="utf-8"?>
<a:theme xmlns:a="http://schemas.openxmlformats.org/drawingml/2006/main" name="Branch">
  <a:themeElements>
    <a:clrScheme name="Branch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ranch">
  <a:themeElements>
    <a:clrScheme name="Branch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1144</TotalTime>
  <Words>2563</Words>
  <Application>Microsoft Office PowerPoint</Application>
  <PresentationFormat>On-screen Show (4:3)</PresentationFormat>
  <Paragraphs>383</Paragraphs>
  <Slides>101</Slides>
  <Notes>101</Notes>
  <HiddenSlides>6</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101</vt:i4>
      </vt:variant>
    </vt:vector>
  </HeadingPairs>
  <TitlesOfParts>
    <vt:vector size="110" baseType="lpstr">
      <vt:lpstr>Arial</vt:lpstr>
      <vt:lpstr>Calibri</vt:lpstr>
      <vt:lpstr>Noto Sans Symbols</vt:lpstr>
      <vt:lpstr>Tahoma</vt:lpstr>
      <vt:lpstr>Times New Roman</vt:lpstr>
      <vt:lpstr>Branch</vt:lpstr>
      <vt:lpstr>1_Branch</vt:lpstr>
      <vt:lpstr>Office Theme</vt:lpstr>
      <vt:lpstr>Default Design</vt:lpstr>
      <vt:lpstr>PowerPoint Presentation</vt:lpstr>
      <vt:lpstr>Seeing God On His Throne</vt:lpstr>
      <vt:lpstr>Beyond Our Understanding…</vt:lpstr>
      <vt:lpstr>Beyond Our Understanding…</vt:lpstr>
      <vt:lpstr>Beyond Our Understanding…</vt:lpstr>
      <vt:lpstr>PowerPoint Presentation</vt:lpstr>
      <vt:lpstr>1 - In Vain In High and Holy Lays</vt:lpstr>
      <vt:lpstr>1 - In Vain In High and Holy Lays</vt:lpstr>
      <vt:lpstr>c - In Vain In High and Holy Lays</vt:lpstr>
      <vt:lpstr>2 - In Vain In High and Holy Lays</vt:lpstr>
      <vt:lpstr>2 - In Vain In High and Holy Lays</vt:lpstr>
      <vt:lpstr>c - In Vain In High and Holy Lays</vt:lpstr>
      <vt:lpstr>3 - In Vain In High and Holy Lays</vt:lpstr>
      <vt:lpstr>3 - In Vain In High and Holy Lays</vt:lpstr>
      <vt:lpstr>c - In Vain In High and Holy Lays</vt:lpstr>
      <vt:lpstr>PowerPoint Presentation</vt:lpstr>
      <vt:lpstr>PowerPoint Presentation</vt:lpstr>
      <vt:lpstr>PowerPoint Presentation</vt:lpstr>
      <vt:lpstr>1 - The Lord Is in His Holy Temple</vt:lpstr>
      <vt:lpstr>1 - The Lord Is in His Holy Temple</vt:lpstr>
      <vt:lpstr>PowerPoint Presentation</vt:lpstr>
      <vt:lpstr>προσκυνεο - proskuneo</vt:lpstr>
      <vt:lpstr>Moses at the Burning Bush</vt:lpstr>
      <vt:lpstr>Ezekiel’s Vision</vt:lpstr>
      <vt:lpstr>Transfiguration</vt:lpstr>
      <vt:lpstr>John’s Vision of Jesus</vt:lpstr>
      <vt:lpstr>What About Us?</vt:lpstr>
      <vt:lpstr>1 - All Things Praise Thee</vt:lpstr>
      <vt:lpstr>1 - All Things Praise Thee</vt:lpstr>
      <vt:lpstr>1 - All Things Praise Thee</vt:lpstr>
      <vt:lpstr>2 - All Things Praise Thee</vt:lpstr>
      <vt:lpstr>2 - All Things Praise Thee</vt:lpstr>
      <vt:lpstr>2 - All Things Praise Thee</vt:lpstr>
      <vt:lpstr>3 - All Things Praise Thee</vt:lpstr>
      <vt:lpstr>3 - All Things Praise Thee</vt:lpstr>
      <vt:lpstr>3 - All Things Praise Thee</vt:lpstr>
      <vt:lpstr>PowerPoint Presentation</vt:lpstr>
      <vt:lpstr>To Adore</vt:lpstr>
      <vt:lpstr>PowerPoint Presentation</vt:lpstr>
      <vt:lpstr>PowerPoint Presentation</vt:lpstr>
      <vt:lpstr>Emotion vs. Truth</vt:lpstr>
      <vt:lpstr>Source of Emotion</vt:lpstr>
      <vt:lpstr>What Does God Want?</vt:lpstr>
      <vt:lpstr>The Transforming Power of Worship</vt:lpstr>
      <vt:lpstr>PowerPoint Presentation</vt:lpstr>
      <vt:lpstr>PowerPoint Presentation</vt:lpstr>
      <vt:lpstr>PowerPoint Presentation</vt:lpstr>
      <vt:lpstr>The Starting Pitch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 Holy, Holy Holy!</vt:lpstr>
      <vt:lpstr>1 - Holy, Holy Holy!</vt:lpstr>
      <vt:lpstr>2 - Holy, Holy Holy!</vt:lpstr>
      <vt:lpstr>2 - Holy, Holy Holy!</vt:lpstr>
      <vt:lpstr>3 - Holy, Holy Holy!</vt:lpstr>
      <vt:lpstr>3 - Holy, Holy Holy!</vt:lpstr>
      <vt:lpstr>4 - Holy, Holy Holy!</vt:lpstr>
      <vt:lpstr>4 - Holy, Holy Holy!</vt:lpstr>
      <vt:lpstr>PowerPoint Presentation</vt:lpstr>
      <vt:lpstr>1 – All Hail the Power of Jesus’ Name</vt:lpstr>
      <vt:lpstr>1 – All Hail the Power of Jesus’ Name</vt:lpstr>
      <vt:lpstr>2 – All Hail the Power of Jesus’ Name</vt:lpstr>
      <vt:lpstr>2 – All Hail the Power of Jesus’ Name</vt:lpstr>
      <vt:lpstr>3 – All Hail the Power of Jesus’ Name</vt:lpstr>
      <vt:lpstr>3 – All Hail the Power of Jesus’ Name</vt:lpstr>
      <vt:lpstr>4 – All Hail the Power of Jesus’ Name</vt:lpstr>
      <vt:lpstr>4 – All Hail the Power of Jesus’ Name</vt:lpstr>
      <vt:lpstr>PowerPoint Presentation</vt:lpstr>
      <vt:lpstr>1 – On Zion’s Glorious Summit</vt:lpstr>
      <vt:lpstr>1 – On Zion’s Glorious Summit</vt:lpstr>
      <vt:lpstr>1 – On Zion’s Glorious Summit</vt:lpstr>
      <vt:lpstr>2 – On Zion’s Glorious Summit</vt:lpstr>
      <vt:lpstr>2 – On Zion’s Glorious Summit</vt:lpstr>
      <vt:lpstr>2 – On Zion’s Glorious Summit</vt:lpstr>
      <vt:lpstr>3 – On Zion’s Glorious Summit</vt:lpstr>
      <vt:lpstr>3 – On Zion’s Glorious Summit</vt:lpstr>
      <vt:lpstr>3 – On Zion’s Glorious Summit</vt:lpstr>
      <vt:lpstr>s – On Zion’s Glorious Summit</vt:lpstr>
      <vt:lpstr>s – On Zion’s Glorious Summit</vt:lpstr>
      <vt:lpstr>S – On Zion’s Glorious Summit</vt:lpstr>
      <vt:lpstr>S – On Zion’s Glorious Summit</vt:lpstr>
      <vt:lpstr>PowerPoint Presentation</vt:lpstr>
      <vt:lpstr>I Am Resolved</vt:lpstr>
      <vt:lpstr>1 – I Am Resolved</vt:lpstr>
      <vt:lpstr>1 – I Am Resolved</vt:lpstr>
      <vt:lpstr>2 – I Am Resolved</vt:lpstr>
      <vt:lpstr>2 – I Am Resolved</vt:lpstr>
      <vt:lpstr>3 – I Am Resolved</vt:lpstr>
      <vt:lpstr>3 – I Am Resolved</vt:lpstr>
      <vt:lpstr>4 – I Am Resolved</vt:lpstr>
      <vt:lpstr>4 – I Am Resolved</vt:lpstr>
      <vt:lpstr>c – I Am Resolved</vt:lpstr>
      <vt:lpstr>c – I Am Resolved</vt:lpstr>
      <vt:lpstr>Seeing God On His Throne</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85</cp:revision>
  <dcterms:created xsi:type="dcterms:W3CDTF">2008-03-16T18:22:36Z</dcterms:created>
  <dcterms:modified xsi:type="dcterms:W3CDTF">2024-10-06T11:43:20Z</dcterms:modified>
</cp:coreProperties>
</file>