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36" r:id="rId1"/>
    <p:sldMasterId id="2147483866" r:id="rId2"/>
  </p:sldMasterIdLst>
  <p:notesMasterIdLst>
    <p:notesMasterId r:id="rId12"/>
  </p:notesMasterIdLst>
  <p:sldIdLst>
    <p:sldId id="256" r:id="rId3"/>
    <p:sldId id="257" r:id="rId4"/>
    <p:sldId id="258" r:id="rId5"/>
    <p:sldId id="261" r:id="rId6"/>
    <p:sldId id="262" r:id="rId7"/>
    <p:sldId id="263" r:id="rId8"/>
    <p:sldId id="756" r:id="rId9"/>
    <p:sldId id="757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Pre-Service" id="{3C64C86B-CB58-4823-BD8C-F68585D6F563}">
          <p14:sldIdLst/>
        </p14:section>
        <p14:section name="Song" id="{D8F5DF2E-0DD5-48CF-943A-FBF98F807EFB}">
          <p14:sldIdLst/>
        </p14:section>
        <p14:section name="Prayer" id="{785FF2CF-754D-491F-BE90-82FA25063A3E}">
          <p14:sldIdLst/>
        </p14:section>
        <p14:section name="Exhortation and Dismissal" id="{ABD5E9EE-E79A-42ED-AA6A-24EF3777B493}">
          <p14:sldIdLst>
            <p14:sldId id="256"/>
            <p14:sldId id="257"/>
            <p14:sldId id="258"/>
            <p14:sldId id="261"/>
            <p14:sldId id="262"/>
            <p14:sldId id="263"/>
            <p14:sldId id="756"/>
            <p14:sldId id="757"/>
            <p14:sldId id="265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1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34623" autoAdjust="0"/>
    <p:restoredTop sz="86325" autoAdjust="0"/>
  </p:normalViewPr>
  <p:slideViewPr>
    <p:cSldViewPr>
      <p:cViewPr varScale="1">
        <p:scale>
          <a:sx n="66" d="100"/>
          <a:sy n="66" d="100"/>
        </p:scale>
        <p:origin x="475" y="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>
      <p:cViewPr varScale="1">
        <p:scale>
          <a:sx n="76" d="100"/>
          <a:sy n="76" d="100"/>
        </p:scale>
        <p:origin x="-2971" y="-8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8DE7A2-50D1-4400-88E2-5E32D940C051}" type="datetimeFigureOut">
              <a:rPr lang="en-US"/>
              <a:pPr/>
              <a:t>9/29/2024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9F674F-5FF1-4C50-AE02-5B1470F93F7E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-2266" y="-2022"/>
            <a:ext cx="9146266" cy="6861037"/>
            <a:chOff x="-2266" y="-2022"/>
            <a:chExt cx="9146266" cy="6861037"/>
          </a:xfrm>
        </p:grpSpPr>
        <p:sp>
          <p:nvSpPr>
            <p:cNvPr id="10" name="Rectangle 9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Oval 10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5689832" y="-2022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-2266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6299432" y="586841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5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66441" y="2222624"/>
            <a:ext cx="5917677" cy="2554758"/>
          </a:xfrm>
        </p:spPr>
        <p:txBody>
          <a:bodyPr anchor="b"/>
          <a:lstStyle>
            <a:lvl1pPr>
              <a:defRPr sz="4800">
                <a:solidFill>
                  <a:schemeClr val="bg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866441" y="4777380"/>
            <a:ext cx="5917677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7497419" y="1824010"/>
            <a:ext cx="990599" cy="240258"/>
          </a:xfrm>
        </p:spPr>
        <p:txBody>
          <a:bodyPr/>
          <a:lstStyle>
            <a:lvl1pPr algn="l">
              <a:defRPr sz="900" b="0" i="0">
                <a:solidFill>
                  <a:schemeClr val="bg1"/>
                </a:solidFill>
              </a:defRPr>
            </a:lvl1pPr>
          </a:lstStyle>
          <a:p>
            <a:fld id="{94EBEC99-BF0C-402D-B97E-F8E1AF59CFF3}" type="datetimeFigureOut">
              <a:rPr lang="en-US" smtClean="0"/>
              <a:t>9/29/2024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6246568" y="3264407"/>
            <a:ext cx="3859795" cy="228659"/>
          </a:xfrm>
        </p:spPr>
        <p:txBody>
          <a:bodyPr/>
          <a:lstStyle>
            <a:lvl1pPr>
              <a:defRPr sz="900" b="0" i="0"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>
                <a:solidFill>
                  <a:schemeClr val="bg1"/>
                </a:solidFill>
              </a:defRPr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31734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-2266" y="-2022"/>
            <a:ext cx="9146266" cy="6861037"/>
            <a:chOff x="-2266" y="-2022"/>
            <a:chExt cx="9146266" cy="6861037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5689832" y="-2022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-2266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6299432" y="586841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10204164">
              <a:off x="426788" y="4564241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Rectangle 14"/>
            <p:cNvSpPr/>
            <p:nvPr/>
          </p:nvSpPr>
          <p:spPr>
            <a:xfrm>
              <a:off x="421503" y="402165"/>
              <a:ext cx="8327939" cy="314113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 bwMode="gray">
            <a:xfrm rot="10800000">
              <a:off x="485023" y="2670079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2" name="Freeform 5"/>
            <p:cNvSpPr>
              <a:spLocks noEditPoints="1"/>
            </p:cNvSpPr>
            <p:nvPr/>
          </p:nvSpPr>
          <p:spPr bwMode="gray">
            <a:xfrm>
              <a:off x="0" y="5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3" y="4961453"/>
            <a:ext cx="6422002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66441" y="685800"/>
            <a:ext cx="6422004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866443" y="5528191"/>
            <a:ext cx="6422003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9/29/2024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0" name="Rectangle 19"/>
          <p:cNvSpPr/>
          <p:nvPr/>
        </p:nvSpPr>
        <p:spPr>
          <a:xfrm>
            <a:off x="7745644" y="-7177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712364" y="295730"/>
            <a:ext cx="738909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25374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-2266" y="-2022"/>
            <a:ext cx="9146266" cy="6861037"/>
            <a:chOff x="-2266" y="-2022"/>
            <a:chExt cx="9146266" cy="6861037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5689832" y="-2022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-2266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6299432" y="586841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Rectangle 17"/>
            <p:cNvSpPr/>
            <p:nvPr/>
          </p:nvSpPr>
          <p:spPr>
            <a:xfrm>
              <a:off x="485023" y="4343399"/>
              <a:ext cx="8182128" cy="211243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5"/>
            <p:cNvSpPr/>
            <p:nvPr/>
          </p:nvSpPr>
          <p:spPr bwMode="gray">
            <a:xfrm rot="21010068">
              <a:off x="6359946" y="2780895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4" name="Freeform 13"/>
            <p:cNvSpPr/>
            <p:nvPr/>
          </p:nvSpPr>
          <p:spPr bwMode="gray">
            <a:xfrm>
              <a:off x="485023" y="2854646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2" name="Freeform 5"/>
            <p:cNvSpPr>
              <a:spLocks noEditPoints="1"/>
            </p:cNvSpPr>
            <p:nvPr/>
          </p:nvSpPr>
          <p:spPr bwMode="gray">
            <a:xfrm>
              <a:off x="0" y="5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927101"/>
            <a:ext cx="6422004" cy="1692720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5" name="Text Placeholder 3"/>
          <p:cNvSpPr>
            <a:spLocks noGrp="1"/>
          </p:cNvSpPr>
          <p:nvPr>
            <p:ph type="body" sz="half" idx="13"/>
          </p:nvPr>
        </p:nvSpPr>
        <p:spPr>
          <a:xfrm>
            <a:off x="866440" y="3488023"/>
            <a:ext cx="6422005" cy="2536857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9/29/2024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7745644" y="-7177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12364" y="295730"/>
            <a:ext cx="738909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25598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-2266" y="-2022"/>
            <a:ext cx="9146266" cy="6861037"/>
            <a:chOff x="-2266" y="-2022"/>
            <a:chExt cx="9146266" cy="6861037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5689832" y="-2022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-2266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6299432" y="586841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5"/>
            <p:cNvSpPr/>
            <p:nvPr/>
          </p:nvSpPr>
          <p:spPr bwMode="gray">
            <a:xfrm rot="21010068">
              <a:off x="6359946" y="4309201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3" name="Freeform 12"/>
            <p:cNvSpPr/>
            <p:nvPr/>
          </p:nvSpPr>
          <p:spPr bwMode="gray">
            <a:xfrm>
              <a:off x="485023" y="4381500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3" name="Freeform 5"/>
            <p:cNvSpPr>
              <a:spLocks noEditPoints="1"/>
            </p:cNvSpPr>
            <p:nvPr/>
          </p:nvSpPr>
          <p:spPr bwMode="gray">
            <a:xfrm>
              <a:off x="0" y="5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11" name="TextBox 10"/>
          <p:cNvSpPr txBox="1"/>
          <p:nvPr/>
        </p:nvSpPr>
        <p:spPr bwMode="gray">
          <a:xfrm>
            <a:off x="7033421" y="2893960"/>
            <a:ext cx="67924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sz="80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”</a:t>
            </a:r>
          </a:p>
        </p:txBody>
      </p:sp>
      <p:sp>
        <p:nvSpPr>
          <p:cNvPr id="10" name="TextBox 9"/>
          <p:cNvSpPr txBox="1"/>
          <p:nvPr/>
        </p:nvSpPr>
        <p:spPr bwMode="gray">
          <a:xfrm>
            <a:off x="625840" y="590998"/>
            <a:ext cx="60159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sz="80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0763" y="914400"/>
            <a:ext cx="6177681" cy="2884679"/>
          </a:xfrm>
        </p:spPr>
        <p:txBody>
          <a:bodyPr anchor="ctr"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7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387279" y="3809278"/>
            <a:ext cx="5646142" cy="333113"/>
          </a:xfrm>
        </p:spPr>
        <p:txBody>
          <a:bodyPr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tx2">
                    <a:lumMod val="40000"/>
                    <a:lumOff val="6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2"/>
          </p:nvPr>
        </p:nvSpPr>
        <p:spPr>
          <a:xfrm>
            <a:off x="878870" y="5000815"/>
            <a:ext cx="6422005" cy="1018177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9/29/2024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7745644" y="-7177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12364" y="295730"/>
            <a:ext cx="738909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911747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-2266" y="-2022"/>
            <a:ext cx="9146266" cy="6861037"/>
            <a:chOff x="-2266" y="-2022"/>
            <a:chExt cx="9146266" cy="6861037"/>
          </a:xfrm>
        </p:grpSpPr>
        <p:sp>
          <p:nvSpPr>
            <p:cNvPr id="10" name="Rectangle 9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5689832" y="-2022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-2266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6299432" y="586841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Freeform 5"/>
            <p:cNvSpPr/>
            <p:nvPr/>
          </p:nvSpPr>
          <p:spPr bwMode="gray">
            <a:xfrm rot="21010068">
              <a:off x="6359946" y="431124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7"/>
            <p:cNvSpPr/>
            <p:nvPr/>
          </p:nvSpPr>
          <p:spPr bwMode="gray">
            <a:xfrm>
              <a:off x="485023" y="4381500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7" name="Freeform 5"/>
            <p:cNvSpPr>
              <a:spLocks noEditPoints="1"/>
            </p:cNvSpPr>
            <p:nvPr/>
          </p:nvSpPr>
          <p:spPr bwMode="gray">
            <a:xfrm>
              <a:off x="0" y="5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2057400"/>
            <a:ext cx="6422004" cy="20955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1" y="5159399"/>
            <a:ext cx="6422004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9/29/2024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744507" y="39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12364" y="295730"/>
            <a:ext cx="738909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691265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4852" y="921453"/>
            <a:ext cx="6423592" cy="715512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0" y="2489200"/>
            <a:ext cx="2313431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5"/>
          </p:nvPr>
        </p:nvSpPr>
        <p:spPr>
          <a:xfrm>
            <a:off x="866440" y="3147162"/>
            <a:ext cx="2313431" cy="2877717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08471" y="2485332"/>
            <a:ext cx="2326750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6"/>
          </p:nvPr>
        </p:nvSpPr>
        <p:spPr>
          <a:xfrm>
            <a:off x="3408471" y="3147162"/>
            <a:ext cx="2326750" cy="2888367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63820" y="2489200"/>
            <a:ext cx="2313740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7"/>
          </p:nvPr>
        </p:nvSpPr>
        <p:spPr>
          <a:xfrm>
            <a:off x="5963820" y="3147162"/>
            <a:ext cx="2313740" cy="2877717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287101" y="2489200"/>
            <a:ext cx="0" cy="3535679"/>
          </a:xfrm>
          <a:prstGeom prst="line">
            <a:avLst/>
          </a:prstGeom>
          <a:ln w="12700" cmpd="sng">
            <a:solidFill>
              <a:schemeClr val="tx1">
                <a:lumMod val="75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849622" y="2489200"/>
            <a:ext cx="0" cy="3535679"/>
          </a:xfrm>
          <a:prstGeom prst="line">
            <a:avLst/>
          </a:prstGeom>
          <a:ln w="12700" cmpd="sng">
            <a:solidFill>
              <a:schemeClr val="tx1">
                <a:lumMod val="75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9/29/2024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712364" y="295730"/>
            <a:ext cx="738909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332381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927101"/>
            <a:ext cx="6423592" cy="70986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0390" y="4179595"/>
            <a:ext cx="2295329" cy="657961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021261" y="2489200"/>
            <a:ext cx="2012937" cy="1447342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8"/>
          </p:nvPr>
        </p:nvSpPr>
        <p:spPr>
          <a:xfrm>
            <a:off x="866439" y="4848208"/>
            <a:ext cx="2309279" cy="1176672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30434" y="4179594"/>
            <a:ext cx="2291674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16"/>
          </p:nvPr>
        </p:nvSpPr>
        <p:spPr>
          <a:xfrm>
            <a:off x="3550622" y="2486834"/>
            <a:ext cx="2025182" cy="1449708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404318" y="4848209"/>
            <a:ext cx="2317790" cy="1188374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63820" y="4166523"/>
            <a:ext cx="2304671" cy="681684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17"/>
          </p:nvPr>
        </p:nvSpPr>
        <p:spPr>
          <a:xfrm>
            <a:off x="6104946" y="2489200"/>
            <a:ext cx="2018838" cy="1447342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963820" y="4848209"/>
            <a:ext cx="2304671" cy="1189427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294441" y="2489200"/>
            <a:ext cx="0" cy="3535679"/>
          </a:xfrm>
          <a:prstGeom prst="line">
            <a:avLst/>
          </a:prstGeom>
          <a:ln w="12700" cmpd="sng">
            <a:solidFill>
              <a:schemeClr val="tx1">
                <a:lumMod val="75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849622" y="2489200"/>
            <a:ext cx="0" cy="3548436"/>
          </a:xfrm>
          <a:prstGeom prst="line">
            <a:avLst/>
          </a:prstGeom>
          <a:ln w="12700" cmpd="sng">
            <a:solidFill>
              <a:schemeClr val="tx1">
                <a:lumMod val="75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9/29/2024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712364" y="295730"/>
            <a:ext cx="738909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092972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864852" y="921453"/>
            <a:ext cx="6423592" cy="715512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9/29/2024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12364" y="295730"/>
            <a:ext cx="738909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643829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-2266" y="-2022"/>
            <a:ext cx="9146266" cy="6861037"/>
            <a:chOff x="-2266" y="-2022"/>
            <a:chExt cx="9146266" cy="6861037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5689832" y="-2022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-2266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6299432" y="586841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>
            <a:xfrm>
              <a:off x="414867" y="402165"/>
              <a:ext cx="46105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Freeform 7"/>
            <p:cNvSpPr/>
            <p:nvPr/>
          </p:nvSpPr>
          <p:spPr bwMode="gray">
            <a:xfrm rot="5400000">
              <a:off x="1299309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9" name="Freeform 5"/>
            <p:cNvSpPr/>
            <p:nvPr/>
          </p:nvSpPr>
          <p:spPr bwMode="gray">
            <a:xfrm rot="4966650">
              <a:off x="4673046" y="5107506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5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168970" y="1447799"/>
            <a:ext cx="1119474" cy="4571999"/>
          </a:xfrm>
        </p:spPr>
        <p:txBody>
          <a:bodyPr vert="eaVert" anchor="ctr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66440" y="1447799"/>
            <a:ext cx="4417234" cy="45720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9/29/2024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7744507" y="39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12364" y="295730"/>
            <a:ext cx="738909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631227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DF133A-76A3-4678-B9B5-E0F836836D4C}" type="datetimeFigureOut">
              <a:rPr lang="en-US" smtClean="0"/>
              <a:t>9/29/2024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4B97D4-FB73-4D08-AEDC-001A15F117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896092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DF133A-76A3-4678-B9B5-E0F836836D4C}" type="datetimeFigureOut">
              <a:rPr lang="en-US" smtClean="0"/>
              <a:t>9/29/2024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4B97D4-FB73-4D08-AEDC-001A15F117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57861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9/29/2024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274183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DF133A-76A3-4678-B9B5-E0F836836D4C}" type="datetimeFigureOut">
              <a:rPr lang="en-US" smtClean="0"/>
              <a:t>9/29/2024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4B97D4-FB73-4D08-AEDC-001A15F117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876836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DF133A-76A3-4678-B9B5-E0F836836D4C}" type="datetimeFigureOut">
              <a:rPr lang="en-US" smtClean="0"/>
              <a:t>9/29/2024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4B97D4-FB73-4D08-AEDC-001A15F117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88044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DF133A-76A3-4678-B9B5-E0F836836D4C}" type="datetimeFigureOut">
              <a:rPr lang="en-US" smtClean="0"/>
              <a:t>9/29/2024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4B97D4-FB73-4D08-AEDC-001A15F117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462967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DF133A-76A3-4678-B9B5-E0F836836D4C}" type="datetimeFigureOut">
              <a:rPr lang="en-US" smtClean="0"/>
              <a:t>9/29/2024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4B97D4-FB73-4D08-AEDC-001A15F117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0738977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DF133A-76A3-4678-B9B5-E0F836836D4C}" type="datetimeFigureOut">
              <a:rPr lang="en-US" smtClean="0"/>
              <a:t>9/29/2024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4B97D4-FB73-4D08-AEDC-001A15F117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7690312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DF133A-76A3-4678-B9B5-E0F836836D4C}" type="datetimeFigureOut">
              <a:rPr lang="en-US" smtClean="0"/>
              <a:t>9/29/2024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4B97D4-FB73-4D08-AEDC-001A15F117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3575215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DF133A-76A3-4678-B9B5-E0F836836D4C}" type="datetimeFigureOut">
              <a:rPr lang="en-US" smtClean="0"/>
              <a:t>9/29/2024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4B97D4-FB73-4D08-AEDC-001A15F117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7766047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DF133A-76A3-4678-B9B5-E0F836836D4C}" type="datetimeFigureOut">
              <a:rPr lang="en-US" smtClean="0"/>
              <a:t>9/29/2024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4B97D4-FB73-4D08-AEDC-001A15F117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9887405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DF133A-76A3-4678-B9B5-E0F836836D4C}" type="datetimeFigureOut">
              <a:rPr lang="en-US" smtClean="0"/>
              <a:t>9/29/2024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4B97D4-FB73-4D08-AEDC-001A15F117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24841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-2266" y="-2022"/>
            <a:ext cx="9146266" cy="6861037"/>
            <a:chOff x="-2266" y="-2022"/>
            <a:chExt cx="9146266" cy="6861037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5689832" y="-2022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-2266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6299432" y="586841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>
            <a:xfrm>
              <a:off x="5283673" y="402165"/>
              <a:ext cx="3465769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/>
            <p:nvPr/>
          </p:nvSpPr>
          <p:spPr bwMode="gray">
            <a:xfrm rot="15687606">
              <a:off x="3320102" y="145837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7"/>
            <p:cNvSpPr/>
            <p:nvPr/>
          </p:nvSpPr>
          <p:spPr bwMode="gray">
            <a:xfrm rot="16200000">
              <a:off x="3105027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0" name="Freeform 5"/>
            <p:cNvSpPr>
              <a:spLocks noEditPoints="1"/>
            </p:cNvSpPr>
            <p:nvPr/>
          </p:nvSpPr>
          <p:spPr bwMode="gray">
            <a:xfrm>
              <a:off x="0" y="5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66443" y="2257588"/>
            <a:ext cx="3101763" cy="3020343"/>
          </a:xfrm>
        </p:spPr>
        <p:txBody>
          <a:bodyPr anchor="ctr"/>
          <a:lstStyle>
            <a:lvl1pPr algn="l">
              <a:defRPr sz="3200" b="0" cap="none"/>
            </a:lvl1pPr>
          </a:lstStyle>
          <a:p>
            <a:r>
              <a:rPr lang="en-US" dirty="0"/>
              <a:t>Click to edit Master title style</a:t>
            </a:r>
            <a:br>
              <a:rPr lang="en-US" dirty="0"/>
            </a:br>
            <a:r>
              <a:rPr lang="en-US" dirty="0"/>
              <a:t>third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19261" y="2257267"/>
            <a:ext cx="3054653" cy="3020345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9/29/2024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7745644" y="39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3292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66440" y="2489199"/>
            <a:ext cx="3636979" cy="3530604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0580" y="2489199"/>
            <a:ext cx="3636981" cy="3553245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9/29/2024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2706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0" y="2489200"/>
            <a:ext cx="3636979" cy="75929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66441" y="3248040"/>
            <a:ext cx="3636978" cy="2771761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0580" y="2488750"/>
            <a:ext cx="3636980" cy="75929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0581" y="3248040"/>
            <a:ext cx="3636980" cy="2773909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9/29/2024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59861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9/29/2024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6921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9/29/2024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745644" y="-1404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51332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2266" y="-2022"/>
            <a:ext cx="9146266" cy="6861037"/>
            <a:chOff x="-2266" y="-2022"/>
            <a:chExt cx="9146266" cy="6861037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5689832" y="-2022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-2266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6299432" y="586841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Rectangle 7"/>
            <p:cNvSpPr/>
            <p:nvPr/>
          </p:nvSpPr>
          <p:spPr>
            <a:xfrm>
              <a:off x="5283673" y="402165"/>
              <a:ext cx="3465769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/>
            <p:nvPr/>
          </p:nvSpPr>
          <p:spPr bwMode="gray">
            <a:xfrm rot="15687606">
              <a:off x="2769747" y="145837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9" name="Freeform 8"/>
            <p:cNvSpPr/>
            <p:nvPr/>
          </p:nvSpPr>
          <p:spPr bwMode="gray">
            <a:xfrm rot="16200000">
              <a:off x="2548536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0" name="Freeform 5"/>
            <p:cNvSpPr>
              <a:spLocks noEditPoints="1"/>
            </p:cNvSpPr>
            <p:nvPr/>
          </p:nvSpPr>
          <p:spPr bwMode="gray">
            <a:xfrm>
              <a:off x="0" y="5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1447800"/>
            <a:ext cx="2712590" cy="1495588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68927" y="1452881"/>
            <a:ext cx="3632850" cy="45720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866440" y="3086845"/>
            <a:ext cx="2712590" cy="2938036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9/29/2024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7745644" y="-1404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63523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2266" y="-2022"/>
            <a:ext cx="9146266" cy="6861037"/>
            <a:chOff x="-2266" y="-2022"/>
            <a:chExt cx="9146266" cy="6861037"/>
          </a:xfrm>
        </p:grpSpPr>
        <p:sp>
          <p:nvSpPr>
            <p:cNvPr id="21" name="Rectangle 20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5689832" y="-2022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Oval 24"/>
            <p:cNvSpPr/>
            <p:nvPr/>
          </p:nvSpPr>
          <p:spPr>
            <a:xfrm>
              <a:off x="-2266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Oval 25"/>
            <p:cNvSpPr/>
            <p:nvPr/>
          </p:nvSpPr>
          <p:spPr>
            <a:xfrm>
              <a:off x="6299432" y="586841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Rectangle 7"/>
            <p:cNvSpPr/>
            <p:nvPr/>
          </p:nvSpPr>
          <p:spPr>
            <a:xfrm>
              <a:off x="5283673" y="402165"/>
              <a:ext cx="3465769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/>
            <p:nvPr/>
          </p:nvSpPr>
          <p:spPr bwMode="gray">
            <a:xfrm rot="15687606">
              <a:off x="3074559" y="145837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9" name="Freeform 8"/>
            <p:cNvSpPr/>
            <p:nvPr/>
          </p:nvSpPr>
          <p:spPr bwMode="gray">
            <a:xfrm rot="16200000">
              <a:off x="2852610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7" name="Freeform 5"/>
            <p:cNvSpPr>
              <a:spLocks noEditPoints="1"/>
            </p:cNvSpPr>
            <p:nvPr/>
          </p:nvSpPr>
          <p:spPr bwMode="gray">
            <a:xfrm>
              <a:off x="0" y="5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1591" y="1343112"/>
            <a:ext cx="3001938" cy="1613085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722909" y="1320800"/>
            <a:ext cx="2791102" cy="42164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851592" y="3086100"/>
            <a:ext cx="3001938" cy="24511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9/29/2024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7745644" y="-1404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40345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5.xml"/><Relationship Id="rId3" Type="http://schemas.openxmlformats.org/officeDocument/2006/relationships/slideLayout" Target="../slideLayouts/slideLayout20.xml"/><Relationship Id="rId7" Type="http://schemas.openxmlformats.org/officeDocument/2006/relationships/slideLayout" Target="../slideLayouts/slideLayout24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9.xml"/><Relationship Id="rId1" Type="http://schemas.openxmlformats.org/officeDocument/2006/relationships/slideLayout" Target="../slideLayouts/slideLayout18.xml"/><Relationship Id="rId6" Type="http://schemas.openxmlformats.org/officeDocument/2006/relationships/slideLayout" Target="../slideLayouts/slideLayout23.xml"/><Relationship Id="rId11" Type="http://schemas.openxmlformats.org/officeDocument/2006/relationships/slideLayout" Target="../slideLayouts/slideLayout28.xml"/><Relationship Id="rId5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7.xml"/><Relationship Id="rId4" Type="http://schemas.openxmlformats.org/officeDocument/2006/relationships/slideLayout" Target="../slideLayouts/slideLayout21.xml"/><Relationship Id="rId9" Type="http://schemas.openxmlformats.org/officeDocument/2006/relationships/slideLayout" Target="../slideLayouts/slideLayout2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-2266" y="-2022"/>
            <a:ext cx="9146266" cy="6861037"/>
            <a:chOff x="-2266" y="-2022"/>
            <a:chExt cx="9146266" cy="6861037"/>
          </a:xfrm>
        </p:grpSpPr>
        <p:sp>
          <p:nvSpPr>
            <p:cNvPr id="19" name="Rectangle 18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5689832" y="-2022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-2266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6299432" y="586841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5"/>
            <p:cNvSpPr/>
            <p:nvPr/>
          </p:nvSpPr>
          <p:spPr bwMode="gray">
            <a:xfrm rot="21010068">
              <a:off x="6359946" y="179029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26" name="Freeform 25"/>
            <p:cNvSpPr/>
            <p:nvPr/>
          </p:nvSpPr>
          <p:spPr bwMode="gray">
            <a:xfrm>
              <a:off x="485023" y="1856958"/>
              <a:ext cx="8173954" cy="4535226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7" name="Freeform 5"/>
            <p:cNvSpPr>
              <a:spLocks noEditPoints="1"/>
            </p:cNvSpPr>
            <p:nvPr/>
          </p:nvSpPr>
          <p:spPr bwMode="gray">
            <a:xfrm>
              <a:off x="0" y="5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866441" y="927099"/>
            <a:ext cx="6345260" cy="70986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1" y="2489201"/>
            <a:ext cx="6345260" cy="35305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60111" y="6377097"/>
            <a:ext cx="990599" cy="228659"/>
          </a:xfrm>
          <a:prstGeom prst="rect">
            <a:avLst/>
          </a:prstGeom>
        </p:spPr>
        <p:txBody>
          <a:bodyPr vert="horz" lIns="91440" tIns="45720" rIns="91440" bIns="45720" rtlCol="0" anchor="t" anchorCtr="0"/>
          <a:lstStyle>
            <a:lvl1pPr algn="r">
              <a:defRPr sz="900" b="1" i="0">
                <a:solidFill>
                  <a:schemeClr val="accent1"/>
                </a:solidFill>
              </a:defRPr>
            </a:lvl1pPr>
          </a:lstStyle>
          <a:p>
            <a:fld id="{94EBEC99-BF0C-402D-B97E-F8E1AF59CFF3}" type="datetimeFigureOut">
              <a:rPr lang="en-US" smtClean="0"/>
              <a:t>9/29/2024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90842" y="6373195"/>
            <a:ext cx="3859795" cy="22865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 b="1" i="0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29" name="Rectangle 28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3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>
                <a:solidFill>
                  <a:schemeClr val="bg1"/>
                </a:solidFill>
              </a:defRPr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97833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37" r:id="rId1"/>
    <p:sldLayoutId id="2147483838" r:id="rId2"/>
    <p:sldLayoutId id="2147483839" r:id="rId3"/>
    <p:sldLayoutId id="2147483840" r:id="rId4"/>
    <p:sldLayoutId id="2147483841" r:id="rId5"/>
    <p:sldLayoutId id="2147483842" r:id="rId6"/>
    <p:sldLayoutId id="2147483843" r:id="rId7"/>
    <p:sldLayoutId id="2147483844" r:id="rId8"/>
    <p:sldLayoutId id="2147483845" r:id="rId9"/>
    <p:sldLayoutId id="2147483846" r:id="rId10"/>
    <p:sldLayoutId id="2147483847" r:id="rId11"/>
    <p:sldLayoutId id="2147483848" r:id="rId12"/>
    <p:sldLayoutId id="2147483849" r:id="rId13"/>
    <p:sldLayoutId id="2147483850" r:id="rId14"/>
    <p:sldLayoutId id="2147483851" r:id="rId15"/>
    <p:sldLayoutId id="2147483852" r:id="rId16"/>
    <p:sldLayoutId id="2147483853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200" b="0" i="0" kern="1200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685800" indent="-283464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96012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23444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50876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8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0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5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4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DDF133A-76A3-4678-B9B5-E0F836836D4C}" type="datetimeFigureOut">
              <a:rPr lang="en-US" smtClean="0"/>
              <a:t>9/29/2024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C4B97D4-FB73-4D08-AEDC-001A15F117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68360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67" r:id="rId1"/>
    <p:sldLayoutId id="2147483868" r:id="rId2"/>
    <p:sldLayoutId id="2147483869" r:id="rId3"/>
    <p:sldLayoutId id="2147483870" r:id="rId4"/>
    <p:sldLayoutId id="2147483871" r:id="rId5"/>
    <p:sldLayoutId id="2147483872" r:id="rId6"/>
    <p:sldLayoutId id="2147483873" r:id="rId7"/>
    <p:sldLayoutId id="2147483874" r:id="rId8"/>
    <p:sldLayoutId id="2147483875" r:id="rId9"/>
    <p:sldLayoutId id="2147483876" r:id="rId10"/>
    <p:sldLayoutId id="214748387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Our Aspirations - The Community on Friday">
            <a:extLst>
              <a:ext uri="{FF2B5EF4-FFF2-40B4-BE49-F238E27FC236}">
                <a16:creationId xmlns:a16="http://schemas.microsoft.com/office/drawing/2014/main" id="{B93E81C5-E440-248E-55D7-05C1413DAC0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182563"/>
            <a:ext cx="8077200" cy="4267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F11D70B7-7000-E307-4668-C581663682A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3519941"/>
            <a:ext cx="5823155" cy="2487561"/>
          </a:xfrm>
        </p:spPr>
        <p:txBody>
          <a:bodyPr/>
          <a:lstStyle/>
          <a:p>
            <a:r>
              <a:rPr lang="en-US" b="1" dirty="0">
                <a:latin typeface="+mn-lt"/>
              </a:rPr>
              <a:t>What Are Your Aspirations?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7838FF5-31F5-63D2-DE40-E41E04EED97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55290" y="6086169"/>
            <a:ext cx="4884174" cy="589268"/>
          </a:xfrm>
        </p:spPr>
        <p:txBody>
          <a:bodyPr>
            <a:normAutofit/>
          </a:bodyPr>
          <a:lstStyle/>
          <a:p>
            <a:r>
              <a:rPr lang="en-US" sz="2800" b="1" dirty="0">
                <a:solidFill>
                  <a:schemeClr val="tx2">
                    <a:lumMod val="75000"/>
                    <a:lumOff val="25000"/>
                  </a:schemeClr>
                </a:solidFill>
              </a:rPr>
              <a:t>1 Thessalonians 4:11-12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2DFF140D-3183-8C72-C037-342E91DBC6B6}"/>
              </a:ext>
            </a:extLst>
          </p:cNvPr>
          <p:cNvSpPr/>
          <p:nvPr/>
        </p:nvSpPr>
        <p:spPr>
          <a:xfrm>
            <a:off x="422787" y="3736263"/>
            <a:ext cx="186813" cy="115037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3785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3F3F46-4654-B894-4FEF-1644E6C922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042219"/>
            <a:ext cx="7886700" cy="5134744"/>
          </a:xfrm>
        </p:spPr>
        <p:txBody>
          <a:bodyPr>
            <a:normAutofit/>
          </a:bodyPr>
          <a:lstStyle/>
          <a:p>
            <a:r>
              <a:rPr lang="en-US" dirty="0"/>
              <a:t>“That you also aspire to lead a quiet life, </a:t>
            </a:r>
            <a:br>
              <a:rPr lang="en-US" dirty="0"/>
            </a:br>
            <a:r>
              <a:rPr lang="en-US" dirty="0"/>
              <a:t>to mind your own business, and to work </a:t>
            </a:r>
            <a:br>
              <a:rPr lang="en-US" dirty="0"/>
            </a:br>
            <a:r>
              <a:rPr lang="en-US" dirty="0"/>
              <a:t>with your own hands, as we commanded </a:t>
            </a:r>
            <a:br>
              <a:rPr lang="en-US" dirty="0"/>
            </a:br>
            <a:r>
              <a:rPr lang="en-US" dirty="0"/>
              <a:t>you” </a:t>
            </a:r>
            <a:r>
              <a:rPr lang="en-US" sz="2400" dirty="0"/>
              <a:t>(1 Thess. 4:11, NKJV)</a:t>
            </a:r>
          </a:p>
          <a:p>
            <a:endParaRPr lang="en-US" dirty="0"/>
          </a:p>
          <a:p>
            <a:r>
              <a:rPr lang="en-US" b="1" i="1" dirty="0" err="1"/>
              <a:t>philotimeomai</a:t>
            </a:r>
            <a:endParaRPr lang="en-US" b="1" i="1" dirty="0"/>
          </a:p>
          <a:p>
            <a:r>
              <a:rPr lang="en-US" dirty="0"/>
              <a:t>to be “eager or earnest to do something” (Strong). </a:t>
            </a:r>
          </a:p>
          <a:p>
            <a:r>
              <a:rPr lang="en-US" dirty="0"/>
              <a:t>“to strive to bring something to pass”; hence, </a:t>
            </a:r>
            <a:br>
              <a:rPr lang="en-US" dirty="0"/>
            </a:br>
            <a:r>
              <a:rPr lang="en-US" dirty="0"/>
              <a:t>“to be ambitious, to make it one’s aim” (Vine). </a:t>
            </a:r>
          </a:p>
        </p:txBody>
      </p:sp>
    </p:spTree>
    <p:extLst>
      <p:ext uri="{BB962C8B-B14F-4D97-AF65-F5344CB8AC3E}">
        <p14:creationId xmlns:p14="http://schemas.microsoft.com/office/powerpoint/2010/main" val="10579172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C0ED11-1376-E50F-1DC3-826C8FD8C8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solidFill>
                  <a:srgbClr val="002060"/>
                </a:solidFill>
                <a:latin typeface="+mn-lt"/>
              </a:rPr>
              <a:t>To Lead a Quiet Life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40FA52-0468-93D3-2C3B-3DF7CBB23A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“to lead an orderly life” </a:t>
            </a:r>
          </a:p>
          <a:p>
            <a:endParaRPr lang="en-US" sz="800" dirty="0"/>
          </a:p>
          <a:p>
            <a:r>
              <a:rPr lang="en-US" dirty="0"/>
              <a:t>Don’t cause disturbances or contribute to conflict. </a:t>
            </a:r>
          </a:p>
          <a:p>
            <a:endParaRPr lang="en-US" sz="800" dirty="0"/>
          </a:p>
          <a:p>
            <a:r>
              <a:rPr lang="en-US" dirty="0"/>
              <a:t>The Christian is to refrain from a lifestyle that contributes to conflict and agitation. </a:t>
            </a:r>
          </a:p>
        </p:txBody>
      </p:sp>
    </p:spTree>
    <p:extLst>
      <p:ext uri="{BB962C8B-B14F-4D97-AF65-F5344CB8AC3E}">
        <p14:creationId xmlns:p14="http://schemas.microsoft.com/office/powerpoint/2010/main" val="34752546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C0ED11-1376-E50F-1DC3-826C8FD8C8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solidFill>
                  <a:srgbClr val="002060"/>
                </a:solidFill>
                <a:latin typeface="+mn-lt"/>
              </a:rPr>
              <a:t>Attend to Your Own Business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40FA52-0468-93D3-2C3B-3DF7CBB23A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i="1" dirty="0"/>
              <a:t>“mind your own affairs” </a:t>
            </a:r>
            <a:r>
              <a:rPr lang="en-US" dirty="0"/>
              <a:t>(NASU)</a:t>
            </a:r>
          </a:p>
          <a:p>
            <a:r>
              <a:rPr lang="en-US" i="1" dirty="0"/>
              <a:t>“mind your own business” </a:t>
            </a:r>
            <a:r>
              <a:rPr lang="en-US" dirty="0"/>
              <a:t>(NKJV) </a:t>
            </a:r>
          </a:p>
          <a:p>
            <a:endParaRPr lang="en-US" sz="800" dirty="0"/>
          </a:p>
          <a:p>
            <a:r>
              <a:rPr lang="en-US" dirty="0"/>
              <a:t>The Christian can’t be a busybody who meddles in other people’s matters </a:t>
            </a:r>
          </a:p>
          <a:p>
            <a:pPr lvl="1"/>
            <a:r>
              <a:rPr lang="en-US" sz="2800" dirty="0"/>
              <a:t>2 Thess. 3:11; 1 Pet. 4:15</a:t>
            </a:r>
          </a:p>
        </p:txBody>
      </p:sp>
    </p:spTree>
    <p:extLst>
      <p:ext uri="{BB962C8B-B14F-4D97-AF65-F5344CB8AC3E}">
        <p14:creationId xmlns:p14="http://schemas.microsoft.com/office/powerpoint/2010/main" val="17938753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C0ED11-1376-E50F-1DC3-826C8FD8C8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solidFill>
                  <a:srgbClr val="002060"/>
                </a:solidFill>
                <a:latin typeface="+mn-lt"/>
              </a:rPr>
              <a:t>Work with Your Own Hands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40FA52-0468-93D3-2C3B-3DF7CBB23A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4"/>
            <a:ext cx="7886700" cy="4667249"/>
          </a:xfrm>
        </p:spPr>
        <p:txBody>
          <a:bodyPr>
            <a:normAutofit/>
          </a:bodyPr>
          <a:lstStyle/>
          <a:p>
            <a:r>
              <a:rPr lang="en-US" dirty="0"/>
              <a:t>Whatever it is you do to support yourself – DO IT! </a:t>
            </a:r>
          </a:p>
          <a:p>
            <a:endParaRPr lang="en-US" sz="800" dirty="0"/>
          </a:p>
          <a:p>
            <a:r>
              <a:rPr lang="en-US" dirty="0"/>
              <a:t>It is morally and biblically wrong to depend on others when we have the ability to support ourselves. </a:t>
            </a:r>
          </a:p>
          <a:p>
            <a:endParaRPr lang="en-US" sz="800" dirty="0"/>
          </a:p>
          <a:p>
            <a:r>
              <a:rPr lang="en-US" dirty="0"/>
              <a:t>“For even when we were with you, </a:t>
            </a:r>
            <a:br>
              <a:rPr lang="en-US" dirty="0"/>
            </a:br>
            <a:r>
              <a:rPr lang="en-US" dirty="0"/>
              <a:t>we commanded you this: </a:t>
            </a:r>
            <a:br>
              <a:rPr lang="en-US" dirty="0"/>
            </a:br>
            <a:r>
              <a:rPr lang="en-US" dirty="0"/>
              <a:t>if anyone will not work, </a:t>
            </a:r>
            <a:br>
              <a:rPr lang="en-US" dirty="0"/>
            </a:br>
            <a:r>
              <a:rPr lang="en-US" dirty="0"/>
              <a:t>neither shall he eat” </a:t>
            </a:r>
            <a:r>
              <a:rPr lang="en-US" sz="2400" dirty="0"/>
              <a:t>(2 Thess. 3:10).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54137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C0ED11-1376-E50F-1DC3-826C8FD8C8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solidFill>
                  <a:srgbClr val="002060"/>
                </a:solidFill>
                <a:latin typeface="+mn-lt"/>
              </a:rPr>
              <a:t>Reasons for This Command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40FA52-0468-93D3-2C3B-3DF7CBB23A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b="1" dirty="0"/>
              <a:t>The positive effect this behavior will have on non-Christians.</a:t>
            </a:r>
          </a:p>
          <a:p>
            <a:pPr marL="514350" indent="-514350">
              <a:buFont typeface="+mj-lt"/>
              <a:buAutoNum type="arabicPeriod"/>
            </a:pPr>
            <a:endParaRPr lang="en-US" sz="800" b="1" dirty="0"/>
          </a:p>
          <a:p>
            <a:r>
              <a:rPr lang="en-US" i="1" dirty="0"/>
              <a:t>“so that your daily life may win the respect of outsiders” </a:t>
            </a:r>
            <a:r>
              <a:rPr lang="en-US" dirty="0"/>
              <a:t>(NIV)</a:t>
            </a:r>
          </a:p>
          <a:p>
            <a:pPr marL="0" indent="0">
              <a:buNone/>
            </a:pPr>
            <a:endParaRPr lang="en-US" sz="800" dirty="0"/>
          </a:p>
          <a:p>
            <a:r>
              <a:rPr lang="en-US" dirty="0"/>
              <a:t>We aren’t going to influence </a:t>
            </a:r>
            <a:r>
              <a:rPr lang="en-US" i="1" dirty="0"/>
              <a:t>anyone</a:t>
            </a:r>
            <a:r>
              <a:rPr lang="en-US" dirty="0"/>
              <a:t> to become a Christian if they see us causing problems, acting like busybodies, or leaching off others. 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6711890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C0ED11-1376-E50F-1DC3-826C8FD8C8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solidFill>
                  <a:srgbClr val="002060"/>
                </a:solidFill>
                <a:latin typeface="+mn-lt"/>
              </a:rPr>
              <a:t>Reasons for This Command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40FA52-0468-93D3-2C3B-3DF7CBB23A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 startAt="2"/>
            </a:pPr>
            <a:r>
              <a:rPr lang="en-US" b="1" dirty="0"/>
              <a:t>So we aren’t in financial need.</a:t>
            </a:r>
          </a:p>
          <a:p>
            <a:pPr marL="514350" indent="-514350">
              <a:buFont typeface="+mj-lt"/>
              <a:buAutoNum type="arabicPeriod" startAt="2"/>
            </a:pPr>
            <a:endParaRPr lang="en-US" sz="800" b="1" dirty="0"/>
          </a:p>
          <a:p>
            <a:r>
              <a:rPr lang="en-US" i="1" dirty="0"/>
              <a:t>“For each one shall bear his own load” </a:t>
            </a:r>
            <a:r>
              <a:rPr lang="en-US" sz="2400" dirty="0"/>
              <a:t>(Gal. 6:5)</a:t>
            </a:r>
          </a:p>
          <a:p>
            <a:pPr marL="0" indent="0">
              <a:buNone/>
            </a:pPr>
            <a:endParaRPr lang="en-US" sz="800" dirty="0"/>
          </a:p>
          <a:p>
            <a:r>
              <a:rPr lang="en-US" i="1" dirty="0"/>
              <a:t>“Let him who stole steal no longer, but rather let him labor, working with his hands what is good, that he may have something to give him who has need” </a:t>
            </a:r>
            <a:r>
              <a:rPr lang="en-US" sz="2400" dirty="0"/>
              <a:t>(Eph. 4:28)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41424604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Our Aspirations - The Community on Friday">
            <a:extLst>
              <a:ext uri="{FF2B5EF4-FFF2-40B4-BE49-F238E27FC236}">
                <a16:creationId xmlns:a16="http://schemas.microsoft.com/office/drawing/2014/main" id="{B93E81C5-E440-248E-55D7-05C1413DAC0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182563"/>
            <a:ext cx="8077200" cy="4267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Subtitle 2">
            <a:extLst>
              <a:ext uri="{FF2B5EF4-FFF2-40B4-BE49-F238E27FC236}">
                <a16:creationId xmlns:a16="http://schemas.microsoft.com/office/drawing/2014/main" id="{97838FF5-31F5-63D2-DE40-E41E04EED97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09600" y="4449763"/>
            <a:ext cx="5869858" cy="2225674"/>
          </a:xfrm>
        </p:spPr>
        <p:txBody>
          <a:bodyPr>
            <a:normAutofit/>
          </a:bodyPr>
          <a:lstStyle/>
          <a:p>
            <a:r>
              <a:rPr lang="en-US" sz="3200" b="1" dirty="0"/>
              <a:t>Let’s </a:t>
            </a:r>
            <a:r>
              <a:rPr lang="en-US" sz="4000" b="1" dirty="0"/>
              <a:t>aspire</a:t>
            </a:r>
            <a:r>
              <a:rPr lang="en-US" sz="3200" b="1" dirty="0"/>
              <a:t> to lead lives that will please God and influence others to obey the gospel. 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2DFF140D-3183-8C72-C037-342E91DBC6B6}"/>
              </a:ext>
            </a:extLst>
          </p:cNvPr>
          <p:cNvSpPr/>
          <p:nvPr/>
        </p:nvSpPr>
        <p:spPr>
          <a:xfrm>
            <a:off x="422787" y="3736263"/>
            <a:ext cx="186813" cy="115037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680241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10746682-CA3F-37FD-2845-10157DC77E5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405397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2_Ion Boardroom">
  <a:themeElements>
    <a:clrScheme name="Ion Boardroom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F9C9D"/>
      </a:accent5>
      <a:accent6>
        <a:srgbClr val="9E5E9B"/>
      </a:accent6>
      <a:hlink>
        <a:srgbClr val="58C1BA"/>
      </a:hlink>
      <a:folHlink>
        <a:srgbClr val="9DD0CB"/>
      </a:folHlink>
    </a:clrScheme>
    <a:fontScheme name="Ion Boardroom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 Boardroom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EC7F02AD-9687-440F-A9DF-FAA6F22270D7}"/>
    </a:ext>
  </a:extLst>
</a:theme>
</file>

<file path=ppt/theme/theme2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6588</TotalTime>
  <Words>377</Words>
  <Application>Microsoft Office PowerPoint</Application>
  <PresentationFormat>On-screen Show (4:3)</PresentationFormat>
  <Paragraphs>38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9</vt:i4>
      </vt:variant>
    </vt:vector>
  </HeadingPairs>
  <TitlesOfParts>
    <vt:vector size="17" baseType="lpstr">
      <vt:lpstr>Aptos</vt:lpstr>
      <vt:lpstr>Aptos Display</vt:lpstr>
      <vt:lpstr>Arial</vt:lpstr>
      <vt:lpstr>Calibri</vt:lpstr>
      <vt:lpstr>Century Gothic</vt:lpstr>
      <vt:lpstr>Wingdings 3</vt:lpstr>
      <vt:lpstr>2_Ion Boardroom</vt:lpstr>
      <vt:lpstr>Office Theme</vt:lpstr>
      <vt:lpstr>What Are Your Aspirations? </vt:lpstr>
      <vt:lpstr>PowerPoint Presentation</vt:lpstr>
      <vt:lpstr>To Lead a Quiet Life</vt:lpstr>
      <vt:lpstr>Attend to Your Own Business</vt:lpstr>
      <vt:lpstr>Work with Your Own Hands</vt:lpstr>
      <vt:lpstr>Reasons for This Command</vt:lpstr>
      <vt:lpstr>Reasons for This Command</vt:lpstr>
      <vt:lpstr>PowerPoint Presentation</vt:lpstr>
      <vt:lpstr>PowerPoint Presentation</vt:lpstr>
    </vt:vector>
  </TitlesOfParts>
  <Company>AQ2 Technologies, LLC.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Template</dc:title>
  <dc:creator>RJStevensMusic.com</dc:creator>
  <dc:description/>
  <cp:lastModifiedBy>Michael Hepner</cp:lastModifiedBy>
  <cp:revision>278</cp:revision>
  <dcterms:created xsi:type="dcterms:W3CDTF">2008-03-16T18:22:36Z</dcterms:created>
  <dcterms:modified xsi:type="dcterms:W3CDTF">2024-09-29T18:28:00Z</dcterms:modified>
</cp:coreProperties>
</file>