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6" r:id="rId1"/>
    <p:sldMasterId id="2147483854" r:id="rId2"/>
  </p:sldMasterIdLst>
  <p:notesMasterIdLst>
    <p:notesMasterId r:id="rId9"/>
  </p:notesMasterIdLst>
  <p:sldIdLst>
    <p:sldId id="765" r:id="rId3"/>
    <p:sldId id="766" r:id="rId4"/>
    <p:sldId id="767" r:id="rId5"/>
    <p:sldId id="768" r:id="rId6"/>
    <p:sldId id="769" r:id="rId7"/>
    <p:sldId id="264"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Pre-Service" id="{3C64C86B-CB58-4823-BD8C-F68585D6F563}">
          <p14:sldIdLst/>
        </p14:section>
        <p14:section name="Song" id="{D8F5DF2E-0DD5-48CF-943A-FBF98F807EFB}">
          <p14:sldIdLst/>
        </p14:section>
        <p14:section name="Prayer" id="{785FF2CF-754D-491F-BE90-82FA25063A3E}">
          <p14:sldIdLst/>
        </p14:section>
        <p14:section name="Exhortation and Dismissal" id="{ABD5E9EE-E79A-42ED-AA6A-24EF3777B493}">
          <p14:sldIdLst>
            <p14:sldId id="765"/>
            <p14:sldId id="766"/>
            <p14:sldId id="767"/>
            <p14:sldId id="768"/>
            <p14:sldId id="769"/>
            <p14:sldId id="264"/>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1"/>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34623" autoAdjust="0"/>
    <p:restoredTop sz="86325" autoAdjust="0"/>
  </p:normalViewPr>
  <p:slideViewPr>
    <p:cSldViewPr>
      <p:cViewPr varScale="1">
        <p:scale>
          <a:sx n="66" d="100"/>
          <a:sy n="66" d="100"/>
        </p:scale>
        <p:origin x="475" y="62"/>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 d="1"/>
        <a:sy n="1" d="1"/>
      </p:scale>
      <p:origin x="0" y="-211"/>
    </p:cViewPr>
  </p:sorterViewPr>
  <p:notesViewPr>
    <p:cSldViewPr>
      <p:cViewPr varScale="1">
        <p:scale>
          <a:sx n="76" d="100"/>
          <a:sy n="76" d="100"/>
        </p:scale>
        <p:origin x="-2971" y="-8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8DE7A2-50D1-4400-88E2-5E32D940C051}" type="datetimeFigureOut">
              <a:rPr lang="en-US"/>
              <a:pPr/>
              <a:t>9/22/2024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09F674F-5FF1-4C50-AE02-5B1470F93F7E}" type="slidenum">
              <a:rPr lang="en-US"/>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6" name="Group 5"/>
          <p:cNvGrpSpPr/>
          <p:nvPr/>
        </p:nvGrpSpPr>
        <p:grpSpPr>
          <a:xfrm>
            <a:off x="-2266" y="-2022"/>
            <a:ext cx="9146266" cy="6861037"/>
            <a:chOff x="-2266" y="-2022"/>
            <a:chExt cx="9146266" cy="6861037"/>
          </a:xfrm>
        </p:grpSpPr>
        <p:sp>
          <p:nvSpPr>
            <p:cNvPr id="10" name="Rectangle 9"/>
            <p:cNvSpPr/>
            <p:nvPr/>
          </p:nvSpPr>
          <p:spPr>
            <a:xfrm>
              <a:off x="0" y="0"/>
              <a:ext cx="9144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rcRect/>
              <a:stretch>
                <a:fillRect l="-16667" r="-16667"/>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5689832" y="-2022"/>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2266"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299432" y="586841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a:spLocks noEditPoints="1"/>
            </p:cNvSpPr>
            <p:nvPr/>
          </p:nvSpPr>
          <p:spPr bwMode="gray">
            <a:xfrm>
              <a:off x="0" y="508"/>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ctrTitle"/>
          </p:nvPr>
        </p:nvSpPr>
        <p:spPr>
          <a:xfrm>
            <a:off x="866441" y="2222624"/>
            <a:ext cx="5917677" cy="2554758"/>
          </a:xfrm>
        </p:spPr>
        <p:txBody>
          <a:bodyPr anchor="b"/>
          <a:lstStyle>
            <a:lvl1pPr>
              <a:defRPr sz="4800">
                <a:solidFill>
                  <a:schemeClr val="bg2"/>
                </a:solidFill>
              </a:defRPr>
            </a:lvl1pPr>
          </a:lstStyle>
          <a:p>
            <a:r>
              <a:rPr lang="en-US"/>
              <a:t>Click to edit Master title style</a:t>
            </a:r>
            <a:endParaRPr lang="en-US" dirty="0"/>
          </a:p>
        </p:txBody>
      </p:sp>
      <p:sp>
        <p:nvSpPr>
          <p:cNvPr id="3" name="Subtitle 2"/>
          <p:cNvSpPr>
            <a:spLocks noGrp="1"/>
          </p:cNvSpPr>
          <p:nvPr>
            <p:ph type="subTitle" idx="1"/>
          </p:nvPr>
        </p:nvSpPr>
        <p:spPr bwMode="gray">
          <a:xfrm>
            <a:off x="866441" y="4777380"/>
            <a:ext cx="5917677" cy="861420"/>
          </a:xfrm>
        </p:spPr>
        <p:txBody>
          <a:bodyPr anchor="t"/>
          <a:lstStyle>
            <a:lvl1pPr marL="0" indent="0" algn="l">
              <a:buNone/>
              <a:defRPr cap="all">
                <a:solidFill>
                  <a:schemeClr val="tx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7497419" y="1824010"/>
            <a:ext cx="990599" cy="240258"/>
          </a:xfrm>
        </p:spPr>
        <p:txBody>
          <a:bodyPr/>
          <a:lstStyle>
            <a:lvl1pPr algn="l">
              <a:defRPr sz="900" b="0" i="0">
                <a:solidFill>
                  <a:schemeClr val="bg1"/>
                </a:solidFill>
              </a:defRPr>
            </a:lvl1pPr>
          </a:lstStyle>
          <a:p>
            <a:fld id="{94EBEC99-BF0C-402D-B97E-F8E1AF59CFF3}" type="datetimeFigureOut">
              <a:rPr lang="en-US" smtClean="0"/>
              <a:t>9/22/2024</a:t>
            </a:fld>
            <a:endParaRPr lang="en-US"/>
          </a:p>
        </p:txBody>
      </p:sp>
      <p:sp>
        <p:nvSpPr>
          <p:cNvPr id="5" name="Footer Placeholder 4"/>
          <p:cNvSpPr>
            <a:spLocks noGrp="1"/>
          </p:cNvSpPr>
          <p:nvPr>
            <p:ph type="ftr" sz="quarter" idx="11"/>
          </p:nvPr>
        </p:nvSpPr>
        <p:spPr bwMode="gray">
          <a:xfrm rot="5400000">
            <a:off x="6246568" y="3264407"/>
            <a:ext cx="3859795" cy="228659"/>
          </a:xfrm>
        </p:spPr>
        <p:txBody>
          <a:bodyPr/>
          <a:lstStyle>
            <a:lvl1pPr>
              <a:defRPr sz="900" b="0" i="0">
                <a:solidFill>
                  <a:schemeClr val="bg1"/>
                </a:solidFill>
              </a:defRPr>
            </a:lvl1pPr>
          </a:lstStyle>
          <a:p>
            <a:endParaRPr lang="en-US"/>
          </a:p>
        </p:txBody>
      </p:sp>
      <p:sp>
        <p:nvSpPr>
          <p:cNvPr id="12" name="Rectangle 11"/>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9" name="Slide Number Placeholder 5"/>
          <p:cNvSpPr>
            <a:spLocks noGrp="1"/>
          </p:cNvSpPr>
          <p:nvPr>
            <p:ph type="sldNum" sz="quarter" idx="4"/>
          </p:nvPr>
        </p:nvSpPr>
        <p:spPr bwMode="gray">
          <a:xfrm>
            <a:off x="7678616" y="295730"/>
            <a:ext cx="791308" cy="767687"/>
          </a:xfrm>
          <a:prstGeom prst="rect">
            <a:avLst/>
          </a:prstGeom>
        </p:spPr>
        <p:txBody>
          <a:bodyPr anchor="b"/>
          <a:lstStyle>
            <a:lvl1pPr algn="ctr">
              <a:defRPr sz="2800">
                <a:solidFill>
                  <a:schemeClr val="bg1"/>
                </a:solidFill>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36331734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Panoramic Picture with Caption">
    <p:spTree>
      <p:nvGrpSpPr>
        <p:cNvPr id="1" name=""/>
        <p:cNvGrpSpPr/>
        <p:nvPr/>
      </p:nvGrpSpPr>
      <p:grpSpPr>
        <a:xfrm>
          <a:off x="0" y="0"/>
          <a:ext cx="0" cy="0"/>
          <a:chOff x="0" y="0"/>
          <a:chExt cx="0" cy="0"/>
        </a:xfrm>
      </p:grpSpPr>
      <p:grpSp>
        <p:nvGrpSpPr>
          <p:cNvPr id="8" name="Group 7"/>
          <p:cNvGrpSpPr/>
          <p:nvPr/>
        </p:nvGrpSpPr>
        <p:grpSpPr>
          <a:xfrm>
            <a:off x="-2266" y="-2022"/>
            <a:ext cx="9146266" cy="6861037"/>
            <a:chOff x="-2266" y="-2022"/>
            <a:chExt cx="9146266" cy="6861037"/>
          </a:xfrm>
        </p:grpSpPr>
        <p:sp>
          <p:nvSpPr>
            <p:cNvPr id="12" name="Rectangle 11"/>
            <p:cNvSpPr/>
            <p:nvPr/>
          </p:nvSpPr>
          <p:spPr>
            <a:xfrm>
              <a:off x="0" y="0"/>
              <a:ext cx="9144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rcRect/>
              <a:stretch>
                <a:fillRect l="-16667" r="-16667"/>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5689832" y="-2022"/>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2266"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6299432" y="586841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204164">
              <a:off x="426788" y="4564241"/>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Rectangle 14"/>
            <p:cNvSpPr/>
            <p:nvPr/>
          </p:nvSpPr>
          <p:spPr>
            <a:xfrm>
              <a:off x="421503" y="402165"/>
              <a:ext cx="8327939" cy="3141135"/>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bwMode="gray">
            <a:xfrm rot="10800000">
              <a:off x="485023" y="2670079"/>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22" name="Freeform 5"/>
            <p:cNvSpPr>
              <a:spLocks noEditPoints="1"/>
            </p:cNvSpPr>
            <p:nvPr/>
          </p:nvSpPr>
          <p:spPr bwMode="gray">
            <a:xfrm>
              <a:off x="0" y="508"/>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title"/>
          </p:nvPr>
        </p:nvSpPr>
        <p:spPr>
          <a:xfrm>
            <a:off x="866443" y="4961453"/>
            <a:ext cx="6422002"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866441" y="685800"/>
            <a:ext cx="6422004"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bwMode="gray">
          <a:xfrm>
            <a:off x="866443" y="5528191"/>
            <a:ext cx="6422003" cy="493712"/>
          </a:xfrm>
        </p:spPr>
        <p:txBody>
          <a:bodyPr>
            <a:normAutofit/>
          </a:bodyPr>
          <a:lstStyle>
            <a:lvl1pPr marL="0" indent="0">
              <a:buNone/>
              <a:defRPr sz="1200">
                <a:solidFill>
                  <a:schemeClr val="tx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4EBEC99-BF0C-402D-B97E-F8E1AF59CFF3}" type="datetimeFigureOut">
              <a:rPr lang="en-US" smtClean="0"/>
              <a:t>9/22/2024</a:t>
            </a:fld>
            <a:endParaRPr lang="en-US"/>
          </a:p>
        </p:txBody>
      </p:sp>
      <p:sp>
        <p:nvSpPr>
          <p:cNvPr id="6" name="Footer Placeholder 5"/>
          <p:cNvSpPr>
            <a:spLocks noGrp="1"/>
          </p:cNvSpPr>
          <p:nvPr>
            <p:ph type="ftr" sz="quarter" idx="11"/>
          </p:nvPr>
        </p:nvSpPr>
        <p:spPr/>
        <p:txBody>
          <a:bodyPr/>
          <a:lstStyle/>
          <a:p>
            <a:endParaRPr lang="en-US"/>
          </a:p>
        </p:txBody>
      </p:sp>
      <p:sp>
        <p:nvSpPr>
          <p:cNvPr id="20" name="Rectangle 19"/>
          <p:cNvSpPr/>
          <p:nvPr/>
        </p:nvSpPr>
        <p:spPr>
          <a:xfrm>
            <a:off x="7745644" y="-7177"/>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a:xfrm>
            <a:off x="7712364" y="295730"/>
            <a:ext cx="738909" cy="767687"/>
          </a:xfrm>
          <a:prstGeom prst="rect">
            <a:avLst/>
          </a:prstGeom>
        </p:spPr>
        <p:txBody>
          <a:bodyPr/>
          <a:lstStyle>
            <a:lvl1pPr algn="ctr">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28125374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3" name="Group 2"/>
          <p:cNvGrpSpPr/>
          <p:nvPr/>
        </p:nvGrpSpPr>
        <p:grpSpPr>
          <a:xfrm>
            <a:off x="-2266" y="-2022"/>
            <a:ext cx="9146266" cy="6861037"/>
            <a:chOff x="-2266" y="-2022"/>
            <a:chExt cx="9146266" cy="6861037"/>
          </a:xfrm>
        </p:grpSpPr>
        <p:sp>
          <p:nvSpPr>
            <p:cNvPr id="11" name="Rectangle 10"/>
            <p:cNvSpPr/>
            <p:nvPr/>
          </p:nvSpPr>
          <p:spPr>
            <a:xfrm>
              <a:off x="0" y="0"/>
              <a:ext cx="9144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rcRect/>
              <a:stretch>
                <a:fillRect l="-16667" r="-16667"/>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5689832" y="-2022"/>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2266"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6299432" y="586841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Rectangle 17"/>
            <p:cNvSpPr/>
            <p:nvPr/>
          </p:nvSpPr>
          <p:spPr>
            <a:xfrm>
              <a:off x="485023" y="4343399"/>
              <a:ext cx="8182128" cy="2112436"/>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5"/>
            <p:cNvSpPr/>
            <p:nvPr/>
          </p:nvSpPr>
          <p:spPr bwMode="gray">
            <a:xfrm rot="21010068">
              <a:off x="6359946" y="2780895"/>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4" name="Freeform 13"/>
            <p:cNvSpPr/>
            <p:nvPr/>
          </p:nvSpPr>
          <p:spPr bwMode="gray">
            <a:xfrm>
              <a:off x="485023" y="2854646"/>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22" name="Freeform 5"/>
            <p:cNvSpPr>
              <a:spLocks noEditPoints="1"/>
            </p:cNvSpPr>
            <p:nvPr/>
          </p:nvSpPr>
          <p:spPr bwMode="gray">
            <a:xfrm>
              <a:off x="0" y="508"/>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title"/>
          </p:nvPr>
        </p:nvSpPr>
        <p:spPr>
          <a:xfrm>
            <a:off x="866441" y="927101"/>
            <a:ext cx="6422004" cy="1692720"/>
          </a:xfrm>
        </p:spPr>
        <p:txBody>
          <a:bodyPr/>
          <a:lstStyle>
            <a:lvl1pPr>
              <a:defRPr sz="3600"/>
            </a:lvl1pPr>
          </a:lstStyle>
          <a:p>
            <a:r>
              <a:rPr lang="en-US"/>
              <a:t>Click to edit Master title style</a:t>
            </a:r>
            <a:endParaRPr lang="en-US" dirty="0"/>
          </a:p>
        </p:txBody>
      </p:sp>
      <p:sp>
        <p:nvSpPr>
          <p:cNvPr id="15" name="Text Placeholder 3"/>
          <p:cNvSpPr>
            <a:spLocks noGrp="1"/>
          </p:cNvSpPr>
          <p:nvPr>
            <p:ph type="body" sz="half" idx="13"/>
          </p:nvPr>
        </p:nvSpPr>
        <p:spPr>
          <a:xfrm>
            <a:off x="866440" y="3488023"/>
            <a:ext cx="6422005" cy="2536857"/>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94EBEC99-BF0C-402D-B97E-F8E1AF59CFF3}" type="datetimeFigureOut">
              <a:rPr lang="en-US" smtClean="0"/>
              <a:t>9/22/2024</a:t>
            </a:fld>
            <a:endParaRPr lang="en-US"/>
          </a:p>
        </p:txBody>
      </p:sp>
      <p:sp>
        <p:nvSpPr>
          <p:cNvPr id="5" name="Footer Placeholder 4"/>
          <p:cNvSpPr>
            <a:spLocks noGrp="1"/>
          </p:cNvSpPr>
          <p:nvPr>
            <p:ph type="ftr" sz="quarter" idx="11"/>
          </p:nvPr>
        </p:nvSpPr>
        <p:spPr/>
        <p:txBody>
          <a:bodyPr/>
          <a:lstStyle/>
          <a:p>
            <a:endParaRPr lang="en-US"/>
          </a:p>
        </p:txBody>
      </p:sp>
      <p:sp>
        <p:nvSpPr>
          <p:cNvPr id="19" name="Rectangle 18"/>
          <p:cNvSpPr/>
          <p:nvPr/>
        </p:nvSpPr>
        <p:spPr>
          <a:xfrm>
            <a:off x="7745644" y="-7177"/>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712364" y="295730"/>
            <a:ext cx="738909" cy="767687"/>
          </a:xfrm>
          <a:prstGeom prst="rect">
            <a:avLst/>
          </a:prstGeom>
        </p:spPr>
        <p:txBody>
          <a:bodyPr/>
          <a:lstStyle>
            <a:lvl1pPr algn="ctr">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2042559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2266" y="-2022"/>
            <a:ext cx="9146266" cy="6861037"/>
            <a:chOff x="-2266" y="-2022"/>
            <a:chExt cx="9146266" cy="6861037"/>
          </a:xfrm>
        </p:grpSpPr>
        <p:sp>
          <p:nvSpPr>
            <p:cNvPr id="14" name="Rectangle 13"/>
            <p:cNvSpPr/>
            <p:nvPr/>
          </p:nvSpPr>
          <p:spPr>
            <a:xfrm>
              <a:off x="0" y="0"/>
              <a:ext cx="9144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rcRect/>
              <a:stretch>
                <a:fillRect l="-16667" r="-16667"/>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5689832" y="-2022"/>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2266"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6299432" y="586841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Freeform 5"/>
            <p:cNvSpPr/>
            <p:nvPr/>
          </p:nvSpPr>
          <p:spPr bwMode="gray">
            <a:xfrm rot="21010068">
              <a:off x="6359946" y="4309201"/>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3" name="Freeform 12"/>
            <p:cNvSpPr/>
            <p:nvPr/>
          </p:nvSpPr>
          <p:spPr bwMode="gray">
            <a:xfrm>
              <a:off x="485023" y="4381500"/>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23" name="Freeform 5"/>
            <p:cNvSpPr>
              <a:spLocks noEditPoints="1"/>
            </p:cNvSpPr>
            <p:nvPr/>
          </p:nvSpPr>
          <p:spPr bwMode="gray">
            <a:xfrm>
              <a:off x="0" y="508"/>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11" name="TextBox 10"/>
          <p:cNvSpPr txBox="1"/>
          <p:nvPr/>
        </p:nvSpPr>
        <p:spPr bwMode="gray">
          <a:xfrm>
            <a:off x="7033421" y="2893960"/>
            <a:ext cx="679240" cy="1323439"/>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cs typeface="Arial"/>
              </a:defRPr>
            </a:lvl1pPr>
          </a:lstStyle>
          <a:p>
            <a:pPr lvl="0"/>
            <a:r>
              <a:rPr lang="en-US" sz="8000" dirty="0">
                <a:solidFill>
                  <a:schemeClr val="tx2">
                    <a:lumMod val="40000"/>
                    <a:lumOff val="60000"/>
                  </a:schemeClr>
                </a:solidFill>
              </a:rPr>
              <a:t>”</a:t>
            </a:r>
          </a:p>
        </p:txBody>
      </p:sp>
      <p:sp>
        <p:nvSpPr>
          <p:cNvPr id="10" name="TextBox 9"/>
          <p:cNvSpPr txBox="1"/>
          <p:nvPr/>
        </p:nvSpPr>
        <p:spPr bwMode="gray">
          <a:xfrm>
            <a:off x="625840" y="590998"/>
            <a:ext cx="601591" cy="1323439"/>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cs typeface="Arial"/>
              </a:defRPr>
            </a:lvl1pPr>
          </a:lstStyle>
          <a:p>
            <a:pPr lvl="0"/>
            <a:r>
              <a:rPr lang="en-US" sz="8000" dirty="0">
                <a:solidFill>
                  <a:schemeClr val="tx2">
                    <a:lumMod val="40000"/>
                    <a:lumOff val="60000"/>
                  </a:schemeClr>
                </a:solidFill>
              </a:rPr>
              <a:t>“</a:t>
            </a:r>
          </a:p>
        </p:txBody>
      </p:sp>
      <p:sp>
        <p:nvSpPr>
          <p:cNvPr id="2" name="Title 1"/>
          <p:cNvSpPr>
            <a:spLocks noGrp="1"/>
          </p:cNvSpPr>
          <p:nvPr>
            <p:ph type="title"/>
          </p:nvPr>
        </p:nvSpPr>
        <p:spPr>
          <a:xfrm>
            <a:off x="1110763" y="914400"/>
            <a:ext cx="6177681" cy="2884679"/>
          </a:xfrm>
        </p:spPr>
        <p:txBody>
          <a:bodyPr anchor="ctr"/>
          <a:lstStyle>
            <a:lvl1pPr>
              <a:defRPr sz="3600"/>
            </a:lvl1pPr>
          </a:lstStyle>
          <a:p>
            <a:r>
              <a:rPr lang="en-US"/>
              <a:t>Click to edit Master title style</a:t>
            </a:r>
            <a:endParaRPr lang="en-US" dirty="0"/>
          </a:p>
        </p:txBody>
      </p:sp>
      <p:sp>
        <p:nvSpPr>
          <p:cNvPr id="17" name="Text Placeholder 3"/>
          <p:cNvSpPr>
            <a:spLocks noGrp="1"/>
          </p:cNvSpPr>
          <p:nvPr>
            <p:ph type="body" sz="half" idx="13"/>
          </p:nvPr>
        </p:nvSpPr>
        <p:spPr bwMode="gray">
          <a:xfrm>
            <a:off x="1387279" y="3809278"/>
            <a:ext cx="5646142" cy="333113"/>
          </a:xfrm>
        </p:spPr>
        <p:txBody>
          <a:bodyPr>
            <a:normAutofit/>
          </a:bodyPr>
          <a:lstStyle>
            <a:lvl1pPr marL="0" indent="0">
              <a:buNone/>
              <a:defRPr lang="en-US" sz="1400" b="0" i="0" kern="1200" cap="small" dirty="0">
                <a:solidFill>
                  <a:schemeClr val="tx2">
                    <a:lumMod val="40000"/>
                    <a:lumOff val="6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6" name="Text Placeholder 3"/>
          <p:cNvSpPr>
            <a:spLocks noGrp="1"/>
          </p:cNvSpPr>
          <p:nvPr>
            <p:ph type="body" sz="half" idx="2"/>
          </p:nvPr>
        </p:nvSpPr>
        <p:spPr>
          <a:xfrm>
            <a:off x="878870" y="5000815"/>
            <a:ext cx="6422005" cy="1018177"/>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94EBEC99-BF0C-402D-B97E-F8E1AF59CFF3}" type="datetimeFigureOut">
              <a:rPr lang="en-US" smtClean="0"/>
              <a:t>9/22/2024</a:t>
            </a:fld>
            <a:endParaRPr lang="en-US"/>
          </a:p>
        </p:txBody>
      </p:sp>
      <p:sp>
        <p:nvSpPr>
          <p:cNvPr id="5" name="Footer Placeholder 4"/>
          <p:cNvSpPr>
            <a:spLocks noGrp="1"/>
          </p:cNvSpPr>
          <p:nvPr>
            <p:ph type="ftr" sz="quarter" idx="11"/>
          </p:nvPr>
        </p:nvSpPr>
        <p:spPr/>
        <p:txBody>
          <a:bodyPr/>
          <a:lstStyle/>
          <a:p>
            <a:endParaRPr lang="en-US"/>
          </a:p>
        </p:txBody>
      </p:sp>
      <p:sp>
        <p:nvSpPr>
          <p:cNvPr id="22" name="Rectangle 21"/>
          <p:cNvSpPr/>
          <p:nvPr/>
        </p:nvSpPr>
        <p:spPr>
          <a:xfrm>
            <a:off x="7745644" y="-7177"/>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712364" y="295730"/>
            <a:ext cx="738909" cy="767687"/>
          </a:xfrm>
          <a:prstGeom prst="rect">
            <a:avLst/>
          </a:prstGeom>
        </p:spPr>
        <p:txBody>
          <a:bodyPr/>
          <a:lstStyle>
            <a:lvl1pPr algn="ctr">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312911747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2266" y="-2022"/>
            <a:ext cx="9146266" cy="6861037"/>
            <a:chOff x="-2266" y="-2022"/>
            <a:chExt cx="9146266" cy="6861037"/>
          </a:xfrm>
        </p:grpSpPr>
        <p:sp>
          <p:nvSpPr>
            <p:cNvPr id="10" name="Rectangle 9"/>
            <p:cNvSpPr/>
            <p:nvPr/>
          </p:nvSpPr>
          <p:spPr>
            <a:xfrm>
              <a:off x="0" y="0"/>
              <a:ext cx="9144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rcRect/>
              <a:stretch>
                <a:fillRect l="-16667" r="-16667"/>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Oval 1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5689832" y="-2022"/>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2266"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6299432" y="586841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21010068">
              <a:off x="6359946" y="431124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7"/>
            <p:cNvSpPr/>
            <p:nvPr/>
          </p:nvSpPr>
          <p:spPr bwMode="gray">
            <a:xfrm>
              <a:off x="485023" y="4381500"/>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17" name="Freeform 5"/>
            <p:cNvSpPr>
              <a:spLocks noEditPoints="1"/>
            </p:cNvSpPr>
            <p:nvPr/>
          </p:nvSpPr>
          <p:spPr bwMode="gray">
            <a:xfrm>
              <a:off x="0" y="508"/>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title"/>
          </p:nvPr>
        </p:nvSpPr>
        <p:spPr>
          <a:xfrm>
            <a:off x="866441" y="2057400"/>
            <a:ext cx="6422004" cy="20955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866441" y="5159399"/>
            <a:ext cx="6422004"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4EBEC99-BF0C-402D-B97E-F8E1AF59CFF3}" type="datetimeFigureOut">
              <a:rPr lang="en-US" smtClean="0"/>
              <a:t>9/22/2024</a:t>
            </a:fld>
            <a:endParaRPr lang="en-US"/>
          </a:p>
        </p:txBody>
      </p:sp>
      <p:sp>
        <p:nvSpPr>
          <p:cNvPr id="5" name="Footer Placeholder 4"/>
          <p:cNvSpPr>
            <a:spLocks noGrp="1"/>
          </p:cNvSpPr>
          <p:nvPr>
            <p:ph type="ftr" sz="quarter" idx="11"/>
          </p:nvPr>
        </p:nvSpPr>
        <p:spPr/>
        <p:txBody>
          <a:bodyPr/>
          <a:lstStyle/>
          <a:p>
            <a:endParaRPr lang="en-US"/>
          </a:p>
        </p:txBody>
      </p:sp>
      <p:sp>
        <p:nvSpPr>
          <p:cNvPr id="11" name="Rectangle 10"/>
          <p:cNvSpPr/>
          <p:nvPr/>
        </p:nvSpPr>
        <p:spPr>
          <a:xfrm>
            <a:off x="7744507" y="39"/>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712364" y="295730"/>
            <a:ext cx="738909" cy="767687"/>
          </a:xfrm>
          <a:prstGeom prst="rect">
            <a:avLst/>
          </a:prstGeom>
        </p:spPr>
        <p:txBody>
          <a:bodyPr/>
          <a:lstStyle>
            <a:lvl1pPr algn="ctr">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397691265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864852" y="921453"/>
            <a:ext cx="6423592" cy="715512"/>
          </a:xfrm>
        </p:spPr>
        <p:txBody>
          <a:bodyPr anchor="ctr"/>
          <a:lstStyle>
            <a:lvl1pPr>
              <a:defRPr sz="3200"/>
            </a:lvl1pPr>
          </a:lstStyle>
          <a:p>
            <a:r>
              <a:rPr lang="en-US"/>
              <a:t>Click to edit Master title style</a:t>
            </a:r>
            <a:endParaRPr lang="en-US" dirty="0"/>
          </a:p>
        </p:txBody>
      </p:sp>
      <p:sp>
        <p:nvSpPr>
          <p:cNvPr id="3" name="Text Placeholder 2"/>
          <p:cNvSpPr>
            <a:spLocks noGrp="1"/>
          </p:cNvSpPr>
          <p:nvPr>
            <p:ph type="body" idx="1"/>
          </p:nvPr>
        </p:nvSpPr>
        <p:spPr>
          <a:xfrm>
            <a:off x="866440" y="2489200"/>
            <a:ext cx="2313431" cy="657962"/>
          </a:xfrm>
        </p:spPr>
        <p:txBody>
          <a:bodyPr anchor="b">
            <a:noAutofit/>
          </a:bodyPr>
          <a:lstStyle>
            <a:lvl1pPr marL="0" indent="0">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2" name="Text Placeholder 3"/>
          <p:cNvSpPr>
            <a:spLocks noGrp="1"/>
          </p:cNvSpPr>
          <p:nvPr>
            <p:ph type="body" sz="half" idx="15"/>
          </p:nvPr>
        </p:nvSpPr>
        <p:spPr>
          <a:xfrm>
            <a:off x="866440" y="3147162"/>
            <a:ext cx="2313431" cy="2877717"/>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408471" y="2485332"/>
            <a:ext cx="2326750" cy="657962"/>
          </a:xfrm>
        </p:spPr>
        <p:txBody>
          <a:bodyPr anchor="b">
            <a:noAutofit/>
          </a:bodyPr>
          <a:lstStyle>
            <a:lvl1pPr marL="0" indent="0">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Text Placeholder 3"/>
          <p:cNvSpPr>
            <a:spLocks noGrp="1"/>
          </p:cNvSpPr>
          <p:nvPr>
            <p:ph type="body" sz="half" idx="16"/>
          </p:nvPr>
        </p:nvSpPr>
        <p:spPr>
          <a:xfrm>
            <a:off x="3408471" y="3147162"/>
            <a:ext cx="2326750" cy="2888367"/>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5963820" y="2489200"/>
            <a:ext cx="2313740" cy="657962"/>
          </a:xfrm>
        </p:spPr>
        <p:txBody>
          <a:bodyPr anchor="b">
            <a:noAutofit/>
          </a:bodyPr>
          <a:lstStyle>
            <a:lvl1pPr marL="0" indent="0">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4" name="Text Placeholder 3"/>
          <p:cNvSpPr>
            <a:spLocks noGrp="1"/>
          </p:cNvSpPr>
          <p:nvPr>
            <p:ph type="body" sz="half" idx="17"/>
          </p:nvPr>
        </p:nvSpPr>
        <p:spPr>
          <a:xfrm>
            <a:off x="5963820" y="3147162"/>
            <a:ext cx="2313740" cy="2877717"/>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287101" y="2489200"/>
            <a:ext cx="0" cy="3535679"/>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849622" y="2489200"/>
            <a:ext cx="0" cy="3535679"/>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4EBEC99-BF0C-402D-B97E-F8E1AF59CFF3}" type="datetimeFigureOut">
              <a:rPr lang="en-US" smtClean="0"/>
              <a:t>9/22/2024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a:xfrm>
            <a:off x="7712364" y="295730"/>
            <a:ext cx="738909" cy="767687"/>
          </a:xfrm>
          <a:prstGeom prst="rect">
            <a:avLst/>
          </a:prstGeom>
        </p:spPr>
        <p:txBody>
          <a:bodyPr/>
          <a:lstStyle>
            <a:lvl1pPr algn="ctr">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42233238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866441" y="927101"/>
            <a:ext cx="6423592" cy="709864"/>
          </a:xfrm>
        </p:spPr>
        <p:txBody>
          <a:bodyPr anchor="ctr"/>
          <a:lstStyle>
            <a:lvl1pPr>
              <a:defRPr sz="3200"/>
            </a:lvl1pPr>
          </a:lstStyle>
          <a:p>
            <a:r>
              <a:rPr lang="en-US"/>
              <a:t>Click to edit Master title style</a:t>
            </a:r>
            <a:endParaRPr lang="en-US" dirty="0"/>
          </a:p>
        </p:txBody>
      </p:sp>
      <p:sp>
        <p:nvSpPr>
          <p:cNvPr id="3" name="Text Placeholder 2"/>
          <p:cNvSpPr>
            <a:spLocks noGrp="1"/>
          </p:cNvSpPr>
          <p:nvPr>
            <p:ph type="body" idx="1"/>
          </p:nvPr>
        </p:nvSpPr>
        <p:spPr>
          <a:xfrm>
            <a:off x="880390" y="4179595"/>
            <a:ext cx="2295329" cy="657961"/>
          </a:xfrm>
        </p:spPr>
        <p:txBody>
          <a:bodyPr anchor="b">
            <a:noAutofit/>
          </a:bodyPr>
          <a:lstStyle>
            <a:lvl1pPr marL="0" indent="0">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1021261" y="2489200"/>
            <a:ext cx="2012937" cy="1447342"/>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8"/>
          </p:nvPr>
        </p:nvSpPr>
        <p:spPr>
          <a:xfrm>
            <a:off x="866439" y="4848208"/>
            <a:ext cx="2309279" cy="1176672"/>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430434" y="4179594"/>
            <a:ext cx="2291674" cy="657962"/>
          </a:xfrm>
        </p:spPr>
        <p:txBody>
          <a:bodyPr anchor="b">
            <a:noAutofit/>
          </a:bodyPr>
          <a:lstStyle>
            <a:lvl1pPr marL="0" indent="0">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16"/>
          </p:nvPr>
        </p:nvSpPr>
        <p:spPr>
          <a:xfrm>
            <a:off x="3550622" y="2486834"/>
            <a:ext cx="2025182" cy="1449708"/>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3404318" y="4848209"/>
            <a:ext cx="2317790" cy="1188374"/>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5963820" y="4166523"/>
            <a:ext cx="2304671" cy="681684"/>
          </a:xfrm>
        </p:spPr>
        <p:txBody>
          <a:bodyPr anchor="b">
            <a:noAutofit/>
          </a:bodyPr>
          <a:lstStyle>
            <a:lvl1pPr marL="0" indent="0">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17"/>
          </p:nvPr>
        </p:nvSpPr>
        <p:spPr>
          <a:xfrm>
            <a:off x="6104946" y="2489200"/>
            <a:ext cx="2018838" cy="1447342"/>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5963820" y="4848209"/>
            <a:ext cx="2304671" cy="1189427"/>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294441" y="2489200"/>
            <a:ext cx="0" cy="3535679"/>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849622" y="2489200"/>
            <a:ext cx="0" cy="3548436"/>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4EBEC99-BF0C-402D-B97E-F8E1AF59CFF3}" type="datetimeFigureOut">
              <a:rPr lang="en-US" smtClean="0"/>
              <a:t>9/22/2024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a:xfrm>
            <a:off x="7712364" y="295730"/>
            <a:ext cx="738909" cy="767687"/>
          </a:xfrm>
          <a:prstGeom prst="rect">
            <a:avLst/>
          </a:prstGeom>
        </p:spPr>
        <p:txBody>
          <a:bodyPr/>
          <a:lstStyle>
            <a:lvl1pPr algn="ctr">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346092972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10" name="Title 1"/>
          <p:cNvSpPr>
            <a:spLocks noGrp="1"/>
          </p:cNvSpPr>
          <p:nvPr>
            <p:ph type="title"/>
          </p:nvPr>
        </p:nvSpPr>
        <p:spPr>
          <a:xfrm>
            <a:off x="864852" y="921453"/>
            <a:ext cx="6423592" cy="715512"/>
          </a:xfrm>
        </p:spPr>
        <p:txBody>
          <a:bodyPr anchor="ctr"/>
          <a:lstStyle>
            <a:lvl1pPr>
              <a:defRPr sz="3200"/>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4EBEC99-BF0C-402D-B97E-F8E1AF59CFF3}" type="datetimeFigureOut">
              <a:rPr lang="en-US" smtClean="0"/>
              <a:t>9/22/2024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712364" y="295730"/>
            <a:ext cx="738909" cy="767687"/>
          </a:xfrm>
          <a:prstGeom prst="rect">
            <a:avLst/>
          </a:prstGeom>
        </p:spPr>
        <p:txBody>
          <a:bodyPr/>
          <a:lstStyle>
            <a:lvl1pPr algn="ctr">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112643829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10" name="Group 9"/>
          <p:cNvGrpSpPr/>
          <p:nvPr/>
        </p:nvGrpSpPr>
        <p:grpSpPr>
          <a:xfrm>
            <a:off x="-2266" y="-2022"/>
            <a:ext cx="9146266" cy="6861037"/>
            <a:chOff x="-2266" y="-2022"/>
            <a:chExt cx="9146266" cy="6861037"/>
          </a:xfrm>
        </p:grpSpPr>
        <p:sp>
          <p:nvSpPr>
            <p:cNvPr id="11" name="Rectangle 10"/>
            <p:cNvSpPr/>
            <p:nvPr/>
          </p:nvSpPr>
          <p:spPr>
            <a:xfrm>
              <a:off x="0" y="0"/>
              <a:ext cx="9144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rcRect/>
              <a:stretch>
                <a:fillRect l="-16667" r="-16667"/>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Oval 1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5689832" y="-2022"/>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2266"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299432" y="586841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a:xfrm>
              <a:off x="414867" y="402165"/>
              <a:ext cx="46105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8" name="Freeform 7"/>
            <p:cNvSpPr/>
            <p:nvPr/>
          </p:nvSpPr>
          <p:spPr bwMode="gray">
            <a:xfrm rot="5400000">
              <a:off x="1299309"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9" name="Freeform 5"/>
            <p:cNvSpPr/>
            <p:nvPr/>
          </p:nvSpPr>
          <p:spPr bwMode="gray">
            <a:xfrm rot="4966650">
              <a:off x="4673046" y="5107506"/>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8" name="Freeform 5"/>
            <p:cNvSpPr>
              <a:spLocks noEditPoints="1"/>
            </p:cNvSpPr>
            <p:nvPr/>
          </p:nvSpPr>
          <p:spPr bwMode="gray">
            <a:xfrm>
              <a:off x="0" y="508"/>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Vertical Title 1"/>
          <p:cNvSpPr>
            <a:spLocks noGrp="1"/>
          </p:cNvSpPr>
          <p:nvPr>
            <p:ph type="title" orient="vert"/>
          </p:nvPr>
        </p:nvSpPr>
        <p:spPr>
          <a:xfrm>
            <a:off x="6168970" y="1447799"/>
            <a:ext cx="1119474" cy="4571999"/>
          </a:xfrm>
        </p:spPr>
        <p:txBody>
          <a:bodyPr vert="eaVert" anchor="ctr"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866440" y="1447799"/>
            <a:ext cx="4417234" cy="4572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4EBEC99-BF0C-402D-B97E-F8E1AF59CFF3}" type="datetimeFigureOut">
              <a:rPr lang="en-US" smtClean="0"/>
              <a:t>9/22/2024</a:t>
            </a:fld>
            <a:endParaRPr lang="en-US"/>
          </a:p>
        </p:txBody>
      </p:sp>
      <p:sp>
        <p:nvSpPr>
          <p:cNvPr id="5" name="Footer Placeholder 4"/>
          <p:cNvSpPr>
            <a:spLocks noGrp="1"/>
          </p:cNvSpPr>
          <p:nvPr>
            <p:ph type="ftr" sz="quarter" idx="11"/>
          </p:nvPr>
        </p:nvSpPr>
        <p:spPr/>
        <p:txBody>
          <a:bodyPr/>
          <a:lstStyle/>
          <a:p>
            <a:endParaRPr lang="en-US"/>
          </a:p>
        </p:txBody>
      </p:sp>
      <p:sp>
        <p:nvSpPr>
          <p:cNvPr id="13" name="Rectangle 12"/>
          <p:cNvSpPr/>
          <p:nvPr/>
        </p:nvSpPr>
        <p:spPr>
          <a:xfrm>
            <a:off x="7744507" y="39"/>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712364" y="295730"/>
            <a:ext cx="738909" cy="767687"/>
          </a:xfrm>
          <a:prstGeom prst="rect">
            <a:avLst/>
          </a:prstGeom>
        </p:spPr>
        <p:txBody>
          <a:bodyPr/>
          <a:lstStyle>
            <a:lvl1pPr algn="ctr">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268631227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762514A-17AB-44FF-B5BF-6A02C08B59A5}" type="datetimeFigureOut">
              <a:rPr lang="en-US" smtClean="0"/>
              <a:t>9/22/2024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A2A0CB-877C-4624-B7C2-0208E5F11CE1}" type="slidenum">
              <a:rPr lang="en-US" smtClean="0"/>
              <a:t>‹#›</a:t>
            </a:fld>
            <a:endParaRPr lang="en-US"/>
          </a:p>
        </p:txBody>
      </p:sp>
    </p:spTree>
    <p:extLst>
      <p:ext uri="{BB962C8B-B14F-4D97-AF65-F5344CB8AC3E}">
        <p14:creationId xmlns:p14="http://schemas.microsoft.com/office/powerpoint/2010/main" val="372911187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762514A-17AB-44FF-B5BF-6A02C08B59A5}" type="datetimeFigureOut">
              <a:rPr lang="en-US" smtClean="0"/>
              <a:t>9/22/2024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A2A0CB-877C-4624-B7C2-0208E5F11CE1}" type="slidenum">
              <a:rPr lang="en-US" smtClean="0"/>
              <a:t>‹#›</a:t>
            </a:fld>
            <a:endParaRPr lang="en-US"/>
          </a:p>
        </p:txBody>
      </p:sp>
    </p:spTree>
    <p:extLst>
      <p:ext uri="{BB962C8B-B14F-4D97-AF65-F5344CB8AC3E}">
        <p14:creationId xmlns:p14="http://schemas.microsoft.com/office/powerpoint/2010/main" val="31341860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4EBEC99-BF0C-402D-B97E-F8E1AF59CFF3}" type="datetimeFigureOut">
              <a:rPr lang="en-US" smtClean="0"/>
              <a:t>9/22/2024</a:t>
            </a:fld>
            <a:endParaRPr lang="en-US"/>
          </a:p>
        </p:txBody>
      </p:sp>
      <p:sp>
        <p:nvSpPr>
          <p:cNvPr id="5" name="Footer Placeholder 4"/>
          <p:cNvSpPr>
            <a:spLocks noGrp="1"/>
          </p:cNvSpPr>
          <p:nvPr>
            <p:ph type="ftr" sz="quarter" idx="11"/>
          </p:nvPr>
        </p:nvSpPr>
        <p:spPr/>
        <p:txBody>
          <a:bodyPr/>
          <a:lstStyle/>
          <a:p>
            <a:endParaRPr lang="en-US"/>
          </a:p>
        </p:txBody>
      </p:sp>
      <p:sp>
        <p:nvSpPr>
          <p:cNvPr id="18" name="Slide Number Placeholder 5"/>
          <p:cNvSpPr>
            <a:spLocks noGrp="1"/>
          </p:cNvSpPr>
          <p:nvPr>
            <p:ph type="sldNum" sz="quarter" idx="12"/>
          </p:nvPr>
        </p:nvSpPr>
        <p:spPr>
          <a:xfrm>
            <a:off x="7678616" y="295730"/>
            <a:ext cx="791308" cy="767687"/>
          </a:xfrm>
          <a:prstGeom prst="rect">
            <a:avLst/>
          </a:prstGeom>
        </p:spPr>
        <p:txBody>
          <a:bodyPr/>
          <a:lstStyle>
            <a:lvl1pPr algn="ctr">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51274183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762514A-17AB-44FF-B5BF-6A02C08B59A5}" type="datetimeFigureOut">
              <a:rPr lang="en-US" smtClean="0"/>
              <a:t>9/22/2024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A2A0CB-877C-4624-B7C2-0208E5F11CE1}" type="slidenum">
              <a:rPr lang="en-US" smtClean="0"/>
              <a:t>‹#›</a:t>
            </a:fld>
            <a:endParaRPr lang="en-US"/>
          </a:p>
        </p:txBody>
      </p:sp>
    </p:spTree>
    <p:extLst>
      <p:ext uri="{BB962C8B-B14F-4D97-AF65-F5344CB8AC3E}">
        <p14:creationId xmlns:p14="http://schemas.microsoft.com/office/powerpoint/2010/main" val="166769487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762514A-17AB-44FF-B5BF-6A02C08B59A5}" type="datetimeFigureOut">
              <a:rPr lang="en-US" smtClean="0"/>
              <a:t>9/22/2024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A2A0CB-877C-4624-B7C2-0208E5F11CE1}" type="slidenum">
              <a:rPr lang="en-US" smtClean="0"/>
              <a:t>‹#›</a:t>
            </a:fld>
            <a:endParaRPr lang="en-US"/>
          </a:p>
        </p:txBody>
      </p:sp>
    </p:spTree>
    <p:extLst>
      <p:ext uri="{BB962C8B-B14F-4D97-AF65-F5344CB8AC3E}">
        <p14:creationId xmlns:p14="http://schemas.microsoft.com/office/powerpoint/2010/main" val="68928041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762514A-17AB-44FF-B5BF-6A02C08B59A5}" type="datetimeFigureOut">
              <a:rPr lang="en-US" smtClean="0"/>
              <a:t>9/22/2024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8A2A0CB-877C-4624-B7C2-0208E5F11CE1}" type="slidenum">
              <a:rPr lang="en-US" smtClean="0"/>
              <a:t>‹#›</a:t>
            </a:fld>
            <a:endParaRPr lang="en-US"/>
          </a:p>
        </p:txBody>
      </p:sp>
    </p:spTree>
    <p:extLst>
      <p:ext uri="{BB962C8B-B14F-4D97-AF65-F5344CB8AC3E}">
        <p14:creationId xmlns:p14="http://schemas.microsoft.com/office/powerpoint/2010/main" val="264564718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762514A-17AB-44FF-B5BF-6A02C08B59A5}" type="datetimeFigureOut">
              <a:rPr lang="en-US" smtClean="0"/>
              <a:t>9/22/2024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8A2A0CB-877C-4624-B7C2-0208E5F11CE1}" type="slidenum">
              <a:rPr lang="en-US" smtClean="0"/>
              <a:t>‹#›</a:t>
            </a:fld>
            <a:endParaRPr lang="en-US"/>
          </a:p>
        </p:txBody>
      </p:sp>
    </p:spTree>
    <p:extLst>
      <p:ext uri="{BB962C8B-B14F-4D97-AF65-F5344CB8AC3E}">
        <p14:creationId xmlns:p14="http://schemas.microsoft.com/office/powerpoint/2010/main" val="308045458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762514A-17AB-44FF-B5BF-6A02C08B59A5}" type="datetimeFigureOut">
              <a:rPr lang="en-US" smtClean="0"/>
              <a:t>9/22/2024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8A2A0CB-877C-4624-B7C2-0208E5F11CE1}" type="slidenum">
              <a:rPr lang="en-US" smtClean="0"/>
              <a:t>‹#›</a:t>
            </a:fld>
            <a:endParaRPr lang="en-US"/>
          </a:p>
        </p:txBody>
      </p:sp>
    </p:spTree>
    <p:extLst>
      <p:ext uri="{BB962C8B-B14F-4D97-AF65-F5344CB8AC3E}">
        <p14:creationId xmlns:p14="http://schemas.microsoft.com/office/powerpoint/2010/main" val="112779296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762514A-17AB-44FF-B5BF-6A02C08B59A5}" type="datetimeFigureOut">
              <a:rPr lang="en-US" smtClean="0"/>
              <a:t>9/22/2024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A2A0CB-877C-4624-B7C2-0208E5F11CE1}" type="slidenum">
              <a:rPr lang="en-US" smtClean="0"/>
              <a:t>‹#›</a:t>
            </a:fld>
            <a:endParaRPr lang="en-US"/>
          </a:p>
        </p:txBody>
      </p:sp>
    </p:spTree>
    <p:extLst>
      <p:ext uri="{BB962C8B-B14F-4D97-AF65-F5344CB8AC3E}">
        <p14:creationId xmlns:p14="http://schemas.microsoft.com/office/powerpoint/2010/main" val="304762087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762514A-17AB-44FF-B5BF-6A02C08B59A5}" type="datetimeFigureOut">
              <a:rPr lang="en-US" smtClean="0"/>
              <a:t>9/22/2024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A2A0CB-877C-4624-B7C2-0208E5F11CE1}" type="slidenum">
              <a:rPr lang="en-US" smtClean="0"/>
              <a:t>‹#›</a:t>
            </a:fld>
            <a:endParaRPr lang="en-US"/>
          </a:p>
        </p:txBody>
      </p:sp>
    </p:spTree>
    <p:extLst>
      <p:ext uri="{BB962C8B-B14F-4D97-AF65-F5344CB8AC3E}">
        <p14:creationId xmlns:p14="http://schemas.microsoft.com/office/powerpoint/2010/main" val="183839707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762514A-17AB-44FF-B5BF-6A02C08B59A5}" type="datetimeFigureOut">
              <a:rPr lang="en-US" smtClean="0"/>
              <a:t>9/22/2024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A2A0CB-877C-4624-B7C2-0208E5F11CE1}" type="slidenum">
              <a:rPr lang="en-US" smtClean="0"/>
              <a:t>‹#›</a:t>
            </a:fld>
            <a:endParaRPr lang="en-US"/>
          </a:p>
        </p:txBody>
      </p:sp>
    </p:spTree>
    <p:extLst>
      <p:ext uri="{BB962C8B-B14F-4D97-AF65-F5344CB8AC3E}">
        <p14:creationId xmlns:p14="http://schemas.microsoft.com/office/powerpoint/2010/main" val="327725729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762514A-17AB-44FF-B5BF-6A02C08B59A5}" type="datetimeFigureOut">
              <a:rPr lang="en-US" smtClean="0"/>
              <a:t>9/22/2024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A2A0CB-877C-4624-B7C2-0208E5F11CE1}" type="slidenum">
              <a:rPr lang="en-US" smtClean="0"/>
              <a:t>‹#›</a:t>
            </a:fld>
            <a:endParaRPr lang="en-US"/>
          </a:p>
        </p:txBody>
      </p:sp>
    </p:spTree>
    <p:extLst>
      <p:ext uri="{BB962C8B-B14F-4D97-AF65-F5344CB8AC3E}">
        <p14:creationId xmlns:p14="http://schemas.microsoft.com/office/powerpoint/2010/main" val="35461965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6" name="Group 5"/>
          <p:cNvGrpSpPr/>
          <p:nvPr/>
        </p:nvGrpSpPr>
        <p:grpSpPr>
          <a:xfrm>
            <a:off x="-2266" y="-2022"/>
            <a:ext cx="9146266" cy="6861037"/>
            <a:chOff x="-2266" y="-2022"/>
            <a:chExt cx="9146266" cy="6861037"/>
          </a:xfrm>
        </p:grpSpPr>
        <p:sp>
          <p:nvSpPr>
            <p:cNvPr id="12" name="Rectangle 11"/>
            <p:cNvSpPr/>
            <p:nvPr/>
          </p:nvSpPr>
          <p:spPr>
            <a:xfrm>
              <a:off x="0" y="0"/>
              <a:ext cx="9144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rcRect/>
              <a:stretch>
                <a:fillRect l="-16667" r="-16667"/>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5689832" y="-2022"/>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2266"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6299432" y="586841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a:xfrm>
              <a:off x="5283673" y="402165"/>
              <a:ext cx="346576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5687606">
              <a:off x="3320102" y="145837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7"/>
            <p:cNvSpPr/>
            <p:nvPr/>
          </p:nvSpPr>
          <p:spPr bwMode="gray">
            <a:xfrm rot="16200000">
              <a:off x="3105027"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20" name="Freeform 5"/>
            <p:cNvSpPr>
              <a:spLocks noEditPoints="1"/>
            </p:cNvSpPr>
            <p:nvPr/>
          </p:nvSpPr>
          <p:spPr bwMode="gray">
            <a:xfrm>
              <a:off x="0" y="508"/>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title" hasCustomPrompt="1"/>
          </p:nvPr>
        </p:nvSpPr>
        <p:spPr>
          <a:xfrm>
            <a:off x="866443" y="2257588"/>
            <a:ext cx="3101763" cy="3020343"/>
          </a:xfrm>
        </p:spPr>
        <p:txBody>
          <a:bodyPr anchor="ctr"/>
          <a:lstStyle>
            <a:lvl1pPr algn="l">
              <a:defRPr sz="3200" b="0" cap="none"/>
            </a:lvl1pPr>
          </a:lstStyle>
          <a:p>
            <a:r>
              <a:rPr lang="en-US" dirty="0"/>
              <a:t>Click to edit Master title style</a:t>
            </a:r>
            <a:br>
              <a:rPr lang="en-US" dirty="0"/>
            </a:br>
            <a:r>
              <a:rPr lang="en-US" dirty="0"/>
              <a:t>third</a:t>
            </a:r>
          </a:p>
        </p:txBody>
      </p:sp>
      <p:sp>
        <p:nvSpPr>
          <p:cNvPr id="3" name="Text Placeholder 2"/>
          <p:cNvSpPr>
            <a:spLocks noGrp="1"/>
          </p:cNvSpPr>
          <p:nvPr>
            <p:ph type="body" idx="1"/>
          </p:nvPr>
        </p:nvSpPr>
        <p:spPr>
          <a:xfrm>
            <a:off x="5119261" y="2257267"/>
            <a:ext cx="3054653" cy="3020345"/>
          </a:xfrm>
        </p:spPr>
        <p:txBody>
          <a:bodyPr anchor="ctr"/>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4EBEC99-BF0C-402D-B97E-F8E1AF59CFF3}" type="datetimeFigureOut">
              <a:rPr lang="en-US" smtClean="0"/>
              <a:t>9/22/2024</a:t>
            </a:fld>
            <a:endParaRPr lang="en-US"/>
          </a:p>
        </p:txBody>
      </p:sp>
      <p:sp>
        <p:nvSpPr>
          <p:cNvPr id="5" name="Footer Placeholder 4"/>
          <p:cNvSpPr>
            <a:spLocks noGrp="1"/>
          </p:cNvSpPr>
          <p:nvPr>
            <p:ph type="ftr" sz="quarter" idx="11"/>
          </p:nvPr>
        </p:nvSpPr>
        <p:spPr/>
        <p:txBody>
          <a:bodyPr/>
          <a:lstStyle/>
          <a:p>
            <a:endParaRPr lang="en-US"/>
          </a:p>
        </p:txBody>
      </p:sp>
      <p:sp>
        <p:nvSpPr>
          <p:cNvPr id="13" name="Rectangle 12"/>
          <p:cNvSpPr/>
          <p:nvPr/>
        </p:nvSpPr>
        <p:spPr>
          <a:xfrm>
            <a:off x="7745644" y="39"/>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1" name="Slide Number Placeholder 5"/>
          <p:cNvSpPr>
            <a:spLocks noGrp="1"/>
          </p:cNvSpPr>
          <p:nvPr>
            <p:ph type="sldNum" sz="quarter" idx="12"/>
          </p:nvPr>
        </p:nvSpPr>
        <p:spPr>
          <a:xfrm>
            <a:off x="7678616" y="295730"/>
            <a:ext cx="791308" cy="767687"/>
          </a:xfrm>
          <a:prstGeom prst="rect">
            <a:avLst/>
          </a:prstGeom>
        </p:spPr>
        <p:txBody>
          <a:bodyPr/>
          <a:lstStyle>
            <a:lvl1pPr algn="ctr">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2453292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66440" y="2489199"/>
            <a:ext cx="3636979" cy="3530604"/>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0580" y="2489199"/>
            <a:ext cx="3636981" cy="3553245"/>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4EBEC99-BF0C-402D-B97E-F8E1AF59CFF3}" type="datetimeFigureOut">
              <a:rPr lang="en-US" smtClean="0"/>
              <a:t>9/22/2024</a:t>
            </a:fld>
            <a:endParaRPr lang="en-US"/>
          </a:p>
        </p:txBody>
      </p:sp>
      <p:sp>
        <p:nvSpPr>
          <p:cNvPr id="6" name="Footer Placeholder 5"/>
          <p:cNvSpPr>
            <a:spLocks noGrp="1"/>
          </p:cNvSpPr>
          <p:nvPr>
            <p:ph type="ftr" sz="quarter" idx="11"/>
          </p:nvPr>
        </p:nvSpPr>
        <p:spPr/>
        <p:txBody>
          <a:bodyPr/>
          <a:lstStyle/>
          <a:p>
            <a:endParaRPr lang="en-US"/>
          </a:p>
        </p:txBody>
      </p:sp>
      <p:sp>
        <p:nvSpPr>
          <p:cNvPr id="11" name="Slide Number Placeholder 5"/>
          <p:cNvSpPr>
            <a:spLocks noGrp="1"/>
          </p:cNvSpPr>
          <p:nvPr>
            <p:ph type="sldNum" sz="quarter" idx="12"/>
          </p:nvPr>
        </p:nvSpPr>
        <p:spPr>
          <a:xfrm>
            <a:off x="7678616" y="295730"/>
            <a:ext cx="791308" cy="767687"/>
          </a:xfrm>
          <a:prstGeom prst="rect">
            <a:avLst/>
          </a:prstGeom>
        </p:spPr>
        <p:txBody>
          <a:bodyPr/>
          <a:lstStyle>
            <a:lvl1pPr algn="ctr">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3412706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66440" y="2489200"/>
            <a:ext cx="3636979" cy="759290"/>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66441" y="3248040"/>
            <a:ext cx="3636978" cy="277176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0580" y="2488750"/>
            <a:ext cx="3636980" cy="759290"/>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0581" y="3248040"/>
            <a:ext cx="3636980" cy="277390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4EBEC99-BF0C-402D-B97E-F8E1AF59CFF3}" type="datetimeFigureOut">
              <a:rPr lang="en-US" smtClean="0"/>
              <a:t>9/22/2024</a:t>
            </a:fld>
            <a:endParaRPr lang="en-US"/>
          </a:p>
        </p:txBody>
      </p:sp>
      <p:sp>
        <p:nvSpPr>
          <p:cNvPr id="8" name="Footer Placeholder 7"/>
          <p:cNvSpPr>
            <a:spLocks noGrp="1"/>
          </p:cNvSpPr>
          <p:nvPr>
            <p:ph type="ftr" sz="quarter" idx="11"/>
          </p:nvPr>
        </p:nvSpPr>
        <p:spPr/>
        <p:txBody>
          <a:bodyPr/>
          <a:lstStyle/>
          <a:p>
            <a:endParaRPr lang="en-US"/>
          </a:p>
        </p:txBody>
      </p:sp>
      <p:sp>
        <p:nvSpPr>
          <p:cNvPr id="13" name="Slide Number Placeholder 5"/>
          <p:cNvSpPr>
            <a:spLocks noGrp="1"/>
          </p:cNvSpPr>
          <p:nvPr>
            <p:ph type="sldNum" sz="quarter" idx="12"/>
          </p:nvPr>
        </p:nvSpPr>
        <p:spPr>
          <a:xfrm>
            <a:off x="7678616" y="295730"/>
            <a:ext cx="791308" cy="767687"/>
          </a:xfrm>
          <a:prstGeom prst="rect">
            <a:avLst/>
          </a:prstGeom>
        </p:spPr>
        <p:txBody>
          <a:bodyPr/>
          <a:lstStyle>
            <a:lvl1pPr algn="ctr">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42559861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4EBEC99-BF0C-402D-B97E-F8E1AF59CFF3}" type="datetimeFigureOut">
              <a:rPr lang="en-US" smtClean="0"/>
              <a:t>9/22/2024</a:t>
            </a:fld>
            <a:endParaRPr lang="en-US"/>
          </a:p>
        </p:txBody>
      </p:sp>
      <p:sp>
        <p:nvSpPr>
          <p:cNvPr id="4" name="Footer Placeholder 3"/>
          <p:cNvSpPr>
            <a:spLocks noGrp="1"/>
          </p:cNvSpPr>
          <p:nvPr>
            <p:ph type="ftr" sz="quarter" idx="11"/>
          </p:nvPr>
        </p:nvSpPr>
        <p:spPr/>
        <p:txBody>
          <a:bodyPr/>
          <a:lstStyle/>
          <a:p>
            <a:endParaRPr lang="en-US"/>
          </a:p>
        </p:txBody>
      </p:sp>
      <p:sp>
        <p:nvSpPr>
          <p:cNvPr id="10" name="Slide Number Placeholder 5"/>
          <p:cNvSpPr>
            <a:spLocks noGrp="1"/>
          </p:cNvSpPr>
          <p:nvPr>
            <p:ph type="sldNum" sz="quarter" idx="12"/>
          </p:nvPr>
        </p:nvSpPr>
        <p:spPr>
          <a:xfrm>
            <a:off x="7678616" y="295730"/>
            <a:ext cx="791308" cy="767687"/>
          </a:xfrm>
          <a:prstGeom prst="rect">
            <a:avLst/>
          </a:prstGeom>
        </p:spPr>
        <p:txBody>
          <a:bodyPr/>
          <a:lstStyle>
            <a:lvl1pPr algn="ctr">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3696921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EBEC99-BF0C-402D-B97E-F8E1AF59CFF3}" type="datetimeFigureOut">
              <a:rPr lang="en-US" smtClean="0"/>
              <a:t>9/22/2024</a:t>
            </a:fld>
            <a:endParaRPr lang="en-US"/>
          </a:p>
        </p:txBody>
      </p:sp>
      <p:sp>
        <p:nvSpPr>
          <p:cNvPr id="3" name="Footer Placeholder 2"/>
          <p:cNvSpPr>
            <a:spLocks noGrp="1"/>
          </p:cNvSpPr>
          <p:nvPr>
            <p:ph type="ftr" sz="quarter" idx="11"/>
          </p:nvPr>
        </p:nvSpPr>
        <p:spPr/>
        <p:txBody>
          <a:bodyPr/>
          <a:lstStyle/>
          <a:p>
            <a:endParaRPr lang="en-US"/>
          </a:p>
        </p:txBody>
      </p:sp>
      <p:sp>
        <p:nvSpPr>
          <p:cNvPr id="11" name="Rectangle 10"/>
          <p:cNvSpPr/>
          <p:nvPr/>
        </p:nvSpPr>
        <p:spPr>
          <a:xfrm>
            <a:off x="7745644" y="-1404"/>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5"/>
          <p:cNvSpPr>
            <a:spLocks noGrp="1"/>
          </p:cNvSpPr>
          <p:nvPr>
            <p:ph type="sldNum" sz="quarter" idx="12"/>
          </p:nvPr>
        </p:nvSpPr>
        <p:spPr>
          <a:xfrm>
            <a:off x="7678616" y="295730"/>
            <a:ext cx="791308" cy="767687"/>
          </a:xfrm>
          <a:prstGeom prst="rect">
            <a:avLst/>
          </a:prstGeom>
        </p:spPr>
        <p:txBody>
          <a:bodyPr/>
          <a:lstStyle>
            <a:lvl1pPr algn="ctr">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18851332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7" name="Group 6"/>
          <p:cNvGrpSpPr/>
          <p:nvPr/>
        </p:nvGrpSpPr>
        <p:grpSpPr>
          <a:xfrm>
            <a:off x="-2266" y="-2022"/>
            <a:ext cx="9146266" cy="6861037"/>
            <a:chOff x="-2266" y="-2022"/>
            <a:chExt cx="9146266" cy="6861037"/>
          </a:xfrm>
        </p:grpSpPr>
        <p:sp>
          <p:nvSpPr>
            <p:cNvPr id="13" name="Rectangle 12"/>
            <p:cNvSpPr/>
            <p:nvPr/>
          </p:nvSpPr>
          <p:spPr>
            <a:xfrm>
              <a:off x="0" y="0"/>
              <a:ext cx="9144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rcRect/>
              <a:stretch>
                <a:fillRect l="-16667" r="-16667"/>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5689832" y="-2022"/>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2266"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6299432" y="586841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5283673" y="402165"/>
              <a:ext cx="346576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5"/>
            <p:cNvSpPr/>
            <p:nvPr/>
          </p:nvSpPr>
          <p:spPr bwMode="gray">
            <a:xfrm rot="15687606">
              <a:off x="2769747" y="145837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8"/>
            <p:cNvSpPr/>
            <p:nvPr/>
          </p:nvSpPr>
          <p:spPr bwMode="gray">
            <a:xfrm rot="16200000">
              <a:off x="2548536"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20" name="Freeform 5"/>
            <p:cNvSpPr>
              <a:spLocks noEditPoints="1"/>
            </p:cNvSpPr>
            <p:nvPr/>
          </p:nvSpPr>
          <p:spPr bwMode="gray">
            <a:xfrm>
              <a:off x="0" y="508"/>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title"/>
          </p:nvPr>
        </p:nvSpPr>
        <p:spPr>
          <a:xfrm>
            <a:off x="866440" y="1447800"/>
            <a:ext cx="2712590" cy="1495588"/>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568927" y="1452881"/>
            <a:ext cx="3632850"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866440" y="3086845"/>
            <a:ext cx="2712590" cy="2938036"/>
          </a:xfrm>
        </p:spPr>
        <p:txBody>
          <a:bodyPr/>
          <a:lstStyle>
            <a:lvl1pPr marL="0" indent="0">
              <a:buNone/>
              <a:defRPr sz="1400">
                <a:solidFill>
                  <a:schemeClr val="tx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4EBEC99-BF0C-402D-B97E-F8E1AF59CFF3}" type="datetimeFigureOut">
              <a:rPr lang="en-US" smtClean="0"/>
              <a:t>9/22/2024</a:t>
            </a:fld>
            <a:endParaRPr lang="en-US"/>
          </a:p>
        </p:txBody>
      </p:sp>
      <p:sp>
        <p:nvSpPr>
          <p:cNvPr id="6" name="Footer Placeholder 5"/>
          <p:cNvSpPr>
            <a:spLocks noGrp="1"/>
          </p:cNvSpPr>
          <p:nvPr>
            <p:ph type="ftr" sz="quarter" idx="11"/>
          </p:nvPr>
        </p:nvSpPr>
        <p:spPr/>
        <p:txBody>
          <a:bodyPr/>
          <a:lstStyle/>
          <a:p>
            <a:endParaRPr lang="en-US"/>
          </a:p>
        </p:txBody>
      </p:sp>
      <p:sp>
        <p:nvSpPr>
          <p:cNvPr id="19" name="Rectangle 18"/>
          <p:cNvSpPr/>
          <p:nvPr/>
        </p:nvSpPr>
        <p:spPr>
          <a:xfrm>
            <a:off x="7745644" y="-1404"/>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7678616" y="295730"/>
            <a:ext cx="791308" cy="767687"/>
          </a:xfrm>
          <a:prstGeom prst="rect">
            <a:avLst/>
          </a:prstGeom>
        </p:spPr>
        <p:txBody>
          <a:bodyPr/>
          <a:lstStyle>
            <a:lvl1pPr algn="ctr">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26663523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7" name="Group 6"/>
          <p:cNvGrpSpPr/>
          <p:nvPr/>
        </p:nvGrpSpPr>
        <p:grpSpPr>
          <a:xfrm>
            <a:off x="-2266" y="-2022"/>
            <a:ext cx="9146266" cy="6861037"/>
            <a:chOff x="-2266" y="-2022"/>
            <a:chExt cx="9146266" cy="6861037"/>
          </a:xfrm>
        </p:grpSpPr>
        <p:sp>
          <p:nvSpPr>
            <p:cNvPr id="21" name="Rectangle 20"/>
            <p:cNvSpPr/>
            <p:nvPr/>
          </p:nvSpPr>
          <p:spPr>
            <a:xfrm>
              <a:off x="0" y="0"/>
              <a:ext cx="9144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rcRect/>
              <a:stretch>
                <a:fillRect l="-16667" r="-16667"/>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5689832" y="-2022"/>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2266"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6" name="Oval 25"/>
            <p:cNvSpPr/>
            <p:nvPr/>
          </p:nvSpPr>
          <p:spPr>
            <a:xfrm>
              <a:off x="6299432" y="586841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5283673" y="402165"/>
              <a:ext cx="346576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5"/>
            <p:cNvSpPr/>
            <p:nvPr/>
          </p:nvSpPr>
          <p:spPr bwMode="gray">
            <a:xfrm rot="15687606">
              <a:off x="3074559" y="145837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8"/>
            <p:cNvSpPr/>
            <p:nvPr/>
          </p:nvSpPr>
          <p:spPr bwMode="gray">
            <a:xfrm rot="16200000">
              <a:off x="2852610"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27" name="Freeform 5"/>
            <p:cNvSpPr>
              <a:spLocks noEditPoints="1"/>
            </p:cNvSpPr>
            <p:nvPr/>
          </p:nvSpPr>
          <p:spPr bwMode="gray">
            <a:xfrm>
              <a:off x="0" y="508"/>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title"/>
          </p:nvPr>
        </p:nvSpPr>
        <p:spPr>
          <a:xfrm>
            <a:off x="851591" y="1343112"/>
            <a:ext cx="3001938" cy="1613085"/>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4722909" y="1320800"/>
            <a:ext cx="2791102" cy="42164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bwMode="gray">
          <a:xfrm>
            <a:off x="851592" y="3086100"/>
            <a:ext cx="3001938" cy="2451100"/>
          </a:xfrm>
        </p:spPr>
        <p:txBody>
          <a:bodyPr>
            <a:normAutofit/>
          </a:bodyPr>
          <a:lstStyle>
            <a:lvl1pPr marL="0" indent="0">
              <a:buNone/>
              <a:defRPr sz="1400">
                <a:solidFill>
                  <a:schemeClr val="tx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4EBEC99-BF0C-402D-B97E-F8E1AF59CFF3}" type="datetimeFigureOut">
              <a:rPr lang="en-US" smtClean="0"/>
              <a:t>9/22/2024</a:t>
            </a:fld>
            <a:endParaRPr lang="en-US"/>
          </a:p>
        </p:txBody>
      </p:sp>
      <p:sp>
        <p:nvSpPr>
          <p:cNvPr id="6" name="Footer Placeholder 5"/>
          <p:cNvSpPr>
            <a:spLocks noGrp="1"/>
          </p:cNvSpPr>
          <p:nvPr>
            <p:ph type="ftr" sz="quarter" idx="11"/>
          </p:nvPr>
        </p:nvSpPr>
        <p:spPr/>
        <p:txBody>
          <a:bodyPr/>
          <a:lstStyle/>
          <a:p>
            <a:endParaRPr lang="en-US"/>
          </a:p>
        </p:txBody>
      </p:sp>
      <p:sp>
        <p:nvSpPr>
          <p:cNvPr id="14" name="Rectangle 13"/>
          <p:cNvSpPr/>
          <p:nvPr/>
        </p:nvSpPr>
        <p:spPr>
          <a:xfrm>
            <a:off x="7745644" y="-1404"/>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7678616" y="295730"/>
            <a:ext cx="791308" cy="767687"/>
          </a:xfrm>
          <a:prstGeom prst="rect">
            <a:avLst/>
          </a:prstGeom>
        </p:spPr>
        <p:txBody>
          <a:bodyPr/>
          <a:lstStyle>
            <a:lvl1pPr algn="ctr">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11940345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5.xml"/><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theme" Target="../theme/theme2.xml"/><Relationship Id="rId2" Type="http://schemas.openxmlformats.org/officeDocument/2006/relationships/slideLayout" Target="../slideLayouts/slideLayout19.xml"/><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0" Type="http://schemas.openxmlformats.org/officeDocument/2006/relationships/slideLayout" Target="../slideLayouts/slideLayout27.xml"/><Relationship Id="rId4" Type="http://schemas.openxmlformats.org/officeDocument/2006/relationships/slideLayout" Target="../slideLayouts/slideLayout21.xml"/><Relationship Id="rId9" Type="http://schemas.openxmlformats.org/officeDocument/2006/relationships/slideLayout" Target="../slideLayouts/slideLayout2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6" name="Group 5"/>
          <p:cNvGrpSpPr/>
          <p:nvPr/>
        </p:nvGrpSpPr>
        <p:grpSpPr>
          <a:xfrm>
            <a:off x="-2266" y="-2022"/>
            <a:ext cx="9146266" cy="6861037"/>
            <a:chOff x="-2266" y="-2022"/>
            <a:chExt cx="9146266" cy="6861037"/>
          </a:xfrm>
        </p:grpSpPr>
        <p:sp>
          <p:nvSpPr>
            <p:cNvPr id="19" name="Rectangle 18"/>
            <p:cNvSpPr/>
            <p:nvPr/>
          </p:nvSpPr>
          <p:spPr>
            <a:xfrm>
              <a:off x="0" y="0"/>
              <a:ext cx="9144000" cy="6858000"/>
            </a:xfrm>
            <a:prstGeom prst="rect">
              <a:avLst/>
            </a:prstGeom>
            <a:blipFill>
              <a:blip r:embed="rId19">
                <a:duotone>
                  <a:schemeClr val="dk2">
                    <a:shade val="69000"/>
                    <a:hueMod val="108000"/>
                    <a:satMod val="164000"/>
                    <a:lumMod val="74000"/>
                  </a:schemeClr>
                  <a:schemeClr val="dk2">
                    <a:tint val="96000"/>
                    <a:hueMod val="88000"/>
                    <a:satMod val="140000"/>
                    <a:lumMod val="132000"/>
                  </a:schemeClr>
                </a:duotone>
              </a:blip>
              <a:srcRect/>
              <a:stretch>
                <a:fillRect l="-16667" r="-16667"/>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5689832" y="-2022"/>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2266"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6299432" y="586841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8" name="Freeform 5"/>
            <p:cNvSpPr/>
            <p:nvPr/>
          </p:nvSpPr>
          <p:spPr bwMode="gray">
            <a:xfrm rot="21010068">
              <a:off x="6359946" y="179029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6" name="Freeform 25"/>
            <p:cNvSpPr/>
            <p:nvPr/>
          </p:nvSpPr>
          <p:spPr bwMode="gray">
            <a:xfrm>
              <a:off x="485023" y="1856958"/>
              <a:ext cx="8173954" cy="4535226"/>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27" name="Freeform 5"/>
            <p:cNvSpPr>
              <a:spLocks noEditPoints="1"/>
            </p:cNvSpPr>
            <p:nvPr/>
          </p:nvSpPr>
          <p:spPr bwMode="gray">
            <a:xfrm>
              <a:off x="0" y="508"/>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Placeholder 1"/>
          <p:cNvSpPr>
            <a:spLocks noGrp="1"/>
          </p:cNvSpPr>
          <p:nvPr>
            <p:ph type="title"/>
          </p:nvPr>
        </p:nvSpPr>
        <p:spPr bwMode="gray">
          <a:xfrm>
            <a:off x="866441" y="927099"/>
            <a:ext cx="6345260" cy="709865"/>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866441" y="2489201"/>
            <a:ext cx="6345260" cy="353059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60111" y="6377097"/>
            <a:ext cx="990599" cy="228659"/>
          </a:xfrm>
          <a:prstGeom prst="rect">
            <a:avLst/>
          </a:prstGeom>
        </p:spPr>
        <p:txBody>
          <a:bodyPr vert="horz" lIns="91440" tIns="45720" rIns="91440" bIns="45720" rtlCol="0" anchor="t" anchorCtr="0"/>
          <a:lstStyle>
            <a:lvl1pPr algn="r">
              <a:defRPr sz="900" b="1" i="0">
                <a:solidFill>
                  <a:schemeClr val="accent1"/>
                </a:solidFill>
              </a:defRPr>
            </a:lvl1pPr>
          </a:lstStyle>
          <a:p>
            <a:fld id="{94EBEC99-BF0C-402D-B97E-F8E1AF59CFF3}" type="datetimeFigureOut">
              <a:rPr lang="en-US" smtClean="0"/>
              <a:t>9/22/2024</a:t>
            </a:fld>
            <a:endParaRPr lang="en-US"/>
          </a:p>
        </p:txBody>
      </p:sp>
      <p:sp>
        <p:nvSpPr>
          <p:cNvPr id="5" name="Footer Placeholder 4"/>
          <p:cNvSpPr>
            <a:spLocks noGrp="1"/>
          </p:cNvSpPr>
          <p:nvPr>
            <p:ph type="ftr" sz="quarter" idx="3"/>
          </p:nvPr>
        </p:nvSpPr>
        <p:spPr>
          <a:xfrm>
            <a:off x="590842" y="6373195"/>
            <a:ext cx="3859795" cy="228659"/>
          </a:xfrm>
          <a:prstGeom prst="rect">
            <a:avLst/>
          </a:prstGeom>
        </p:spPr>
        <p:txBody>
          <a:bodyPr vert="horz" lIns="91440" tIns="45720" rIns="91440" bIns="45720" rtlCol="0" anchor="b"/>
          <a:lstStyle>
            <a:lvl1pPr algn="l">
              <a:defRPr sz="900" b="1" i="0">
                <a:solidFill>
                  <a:schemeClr val="accent1"/>
                </a:solidFill>
              </a:defRPr>
            </a:lvl1pPr>
          </a:lstStyle>
          <a:p>
            <a:endParaRPr lang="en-US"/>
          </a:p>
        </p:txBody>
      </p:sp>
      <p:sp>
        <p:nvSpPr>
          <p:cNvPr id="29" name="Rectangle 2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33" name="Slide Number Placeholder 5"/>
          <p:cNvSpPr>
            <a:spLocks noGrp="1"/>
          </p:cNvSpPr>
          <p:nvPr>
            <p:ph type="sldNum" sz="quarter" idx="4"/>
          </p:nvPr>
        </p:nvSpPr>
        <p:spPr bwMode="gray">
          <a:xfrm>
            <a:off x="7678616" y="295730"/>
            <a:ext cx="791308" cy="767687"/>
          </a:xfrm>
          <a:prstGeom prst="rect">
            <a:avLst/>
          </a:prstGeom>
        </p:spPr>
        <p:txBody>
          <a:bodyPr anchor="b"/>
          <a:lstStyle>
            <a:lvl1pPr algn="ctr">
              <a:defRPr sz="2800">
                <a:solidFill>
                  <a:schemeClr val="bg1"/>
                </a:solidFill>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2929783391"/>
      </p:ext>
    </p:extLst>
  </p:cSld>
  <p:clrMap bg1="lt1" tx1="dk1" bg2="lt2" tx2="dk2" accent1="accent1" accent2="accent2" accent3="accent3" accent4="accent4" accent5="accent5" accent6="accent6" hlink="hlink" folHlink="folHlink"/>
  <p:sldLayoutIdLst>
    <p:sldLayoutId id="2147483837" r:id="rId1"/>
    <p:sldLayoutId id="2147483838" r:id="rId2"/>
    <p:sldLayoutId id="2147483839" r:id="rId3"/>
    <p:sldLayoutId id="2147483840" r:id="rId4"/>
    <p:sldLayoutId id="2147483841" r:id="rId5"/>
    <p:sldLayoutId id="2147483842" r:id="rId6"/>
    <p:sldLayoutId id="2147483843" r:id="rId7"/>
    <p:sldLayoutId id="2147483844" r:id="rId8"/>
    <p:sldLayoutId id="2147483845" r:id="rId9"/>
    <p:sldLayoutId id="2147483846" r:id="rId10"/>
    <p:sldLayoutId id="2147483847" r:id="rId11"/>
    <p:sldLayoutId id="2147483848" r:id="rId12"/>
    <p:sldLayoutId id="2147483849" r:id="rId13"/>
    <p:sldLayoutId id="2147483850" r:id="rId14"/>
    <p:sldLayoutId id="2147483851" r:id="rId15"/>
    <p:sldLayoutId id="2147483852" r:id="rId16"/>
    <p:sldLayoutId id="2147483853" r:id="rId17"/>
  </p:sldLayoutIdLst>
  <p:txStyles>
    <p:titleStyle>
      <a:lvl1pPr algn="l" defTabSz="457200" rtl="0" eaLnBrk="1" latinLnBrk="0" hangingPunct="1">
        <a:spcBef>
          <a:spcPct val="0"/>
        </a:spcBef>
        <a:buNone/>
        <a:defRPr sz="3200" b="0" i="0" kern="1200">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685800" indent="-283464"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96012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23444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150876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18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0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225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24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762514A-17AB-44FF-B5BF-6A02C08B59A5}" type="datetimeFigureOut">
              <a:rPr lang="en-US" smtClean="0"/>
              <a:t>9/22/2024</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A8A2A0CB-877C-4624-B7C2-0208E5F11CE1}" type="slidenum">
              <a:rPr lang="en-US" smtClean="0"/>
              <a:t>‹#›</a:t>
            </a:fld>
            <a:endParaRPr lang="en-US"/>
          </a:p>
        </p:txBody>
      </p:sp>
    </p:spTree>
    <p:extLst>
      <p:ext uri="{BB962C8B-B14F-4D97-AF65-F5344CB8AC3E}">
        <p14:creationId xmlns:p14="http://schemas.microsoft.com/office/powerpoint/2010/main" val="2264632622"/>
      </p:ext>
    </p:extLst>
  </p:cSld>
  <p:clrMap bg1="lt1" tx1="dk1" bg2="lt2" tx2="dk2" accent1="accent1" accent2="accent2" accent3="accent3" accent4="accent4" accent5="accent5" accent6="accent6" hlink="hlink" folHlink="folHlink"/>
  <p:sldLayoutIdLst>
    <p:sldLayoutId id="2147483855" r:id="rId1"/>
    <p:sldLayoutId id="2147483856" r:id="rId2"/>
    <p:sldLayoutId id="2147483857" r:id="rId3"/>
    <p:sldLayoutId id="2147483858" r:id="rId4"/>
    <p:sldLayoutId id="2147483859" r:id="rId5"/>
    <p:sldLayoutId id="2147483860" r:id="rId6"/>
    <p:sldLayoutId id="2147483861" r:id="rId7"/>
    <p:sldLayoutId id="2147483862" r:id="rId8"/>
    <p:sldLayoutId id="2147483863" r:id="rId9"/>
    <p:sldLayoutId id="2147483864" r:id="rId10"/>
    <p:sldLayoutId id="214748386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FC643F4-2D1A-CCF2-56E0-DA79ED270D20}"/>
              </a:ext>
            </a:extLst>
          </p:cNvPr>
          <p:cNvSpPr txBox="1"/>
          <p:nvPr/>
        </p:nvSpPr>
        <p:spPr>
          <a:xfrm>
            <a:off x="471948" y="127822"/>
            <a:ext cx="8200104" cy="1785104"/>
          </a:xfrm>
          <a:prstGeom prst="rect">
            <a:avLst/>
          </a:prstGeom>
          <a:ln>
            <a:solidFill>
              <a:schemeClr val="tx1"/>
            </a:solidFill>
          </a:ln>
        </p:spPr>
        <p:style>
          <a:lnRef idx="0">
            <a:schemeClr val="accent1"/>
          </a:lnRef>
          <a:fillRef idx="3">
            <a:schemeClr val="accent1"/>
          </a:fillRef>
          <a:effectRef idx="3">
            <a:schemeClr val="accent1"/>
          </a:effectRef>
          <a:fontRef idx="minor">
            <a:schemeClr val="lt1"/>
          </a:fontRef>
        </p:style>
        <p:txBody>
          <a:bodyPr wrap="square" rtlCol="0">
            <a:spAutoFit/>
          </a:bodyPr>
          <a:lstStyle/>
          <a:p>
            <a:pPr algn="ctr"/>
            <a:r>
              <a:rPr lang="en-US" sz="6600" b="1" dirty="0">
                <a:ln w="28575">
                  <a:solidFill>
                    <a:schemeClr val="tx1"/>
                  </a:solidFill>
                </a:ln>
                <a:solidFill>
                  <a:srgbClr val="FFC000"/>
                </a:solidFill>
                <a:effectLst>
                  <a:outerShdw blurRad="38100" dist="38100" dir="2700000" algn="tl">
                    <a:srgbClr val="000000">
                      <a:alpha val="43137"/>
                    </a:srgbClr>
                  </a:outerShdw>
                </a:effectLst>
                <a:latin typeface="Eras Demi ITC" panose="020B0805030504020804" pitchFamily="34" charset="0"/>
              </a:rPr>
              <a:t>From Childhood…</a:t>
            </a:r>
          </a:p>
          <a:p>
            <a:pPr algn="ctr"/>
            <a:r>
              <a:rPr lang="en-US" sz="4400" b="1" i="1" dirty="0">
                <a:ln w="28575">
                  <a:solidFill>
                    <a:schemeClr val="tx1"/>
                  </a:solidFill>
                </a:ln>
                <a:effectLst>
                  <a:outerShdw blurRad="38100" dist="38100" dir="2700000" algn="tl">
                    <a:srgbClr val="000000">
                      <a:alpha val="43137"/>
                    </a:srgbClr>
                  </a:outerShdw>
                </a:effectLst>
                <a:latin typeface="Eras Demi ITC" panose="020B0805030504020804" pitchFamily="34" charset="0"/>
              </a:rPr>
              <a:t>The Bible for Kids</a:t>
            </a:r>
          </a:p>
        </p:txBody>
      </p:sp>
      <p:sp>
        <p:nvSpPr>
          <p:cNvPr id="3" name="TextBox 2">
            <a:extLst>
              <a:ext uri="{FF2B5EF4-FFF2-40B4-BE49-F238E27FC236}">
                <a16:creationId xmlns:a16="http://schemas.microsoft.com/office/drawing/2014/main" id="{482FAACD-0B09-9C78-E165-838DC45C5B6C}"/>
              </a:ext>
            </a:extLst>
          </p:cNvPr>
          <p:cNvSpPr txBox="1"/>
          <p:nvPr/>
        </p:nvSpPr>
        <p:spPr>
          <a:xfrm>
            <a:off x="530942" y="2379410"/>
            <a:ext cx="8082117" cy="3416320"/>
          </a:xfrm>
          <a:prstGeom prst="rect">
            <a:avLst/>
          </a:prstGeom>
          <a:solidFill>
            <a:schemeClr val="dk1">
              <a:alpha val="50000"/>
            </a:schemeClr>
          </a:solidFill>
          <a:ln w="28575">
            <a:solidFill>
              <a:schemeClr val="tx1"/>
            </a:solidFill>
          </a:ln>
        </p:spPr>
        <p:style>
          <a:lnRef idx="0">
            <a:scrgbClr r="0" g="0" b="0"/>
          </a:lnRef>
          <a:fillRef idx="0">
            <a:scrgbClr r="0" g="0" b="0"/>
          </a:fillRef>
          <a:effectRef idx="0">
            <a:scrgbClr r="0" g="0" b="0"/>
          </a:effectRef>
          <a:fontRef idx="minor">
            <a:schemeClr val="lt1"/>
          </a:fontRef>
        </p:style>
        <p:txBody>
          <a:bodyPr wrap="square" rtlCol="0">
            <a:spAutoFit/>
          </a:bodyPr>
          <a:lstStyle/>
          <a:p>
            <a:pPr algn="ctr"/>
            <a:r>
              <a:rPr lang="en-US" sz="3600" dirty="0">
                <a:ln>
                  <a:solidFill>
                    <a:sysClr val="windowText" lastClr="000000"/>
                  </a:solidFill>
                </a:ln>
                <a:effectLst>
                  <a:outerShdw blurRad="38100" dist="38100" dir="2700000" algn="tl">
                    <a:srgbClr val="000000">
                      <a:alpha val="43137"/>
                    </a:srgbClr>
                  </a:outerShdw>
                </a:effectLst>
                <a:latin typeface="Eras Demi ITC" panose="020B0805030504020804" pitchFamily="34" charset="0"/>
              </a:rPr>
              <a:t>From childhood you have been acquainted with the sacred writings, which are able to make you wise for salvation through faith in Christ Jesus. </a:t>
            </a:r>
          </a:p>
          <a:p>
            <a:pPr algn="ctr"/>
            <a:r>
              <a:rPr lang="en-US" sz="3600" b="1" dirty="0">
                <a:ln w="19050">
                  <a:solidFill>
                    <a:schemeClr val="tx1"/>
                  </a:solidFill>
                </a:ln>
                <a:solidFill>
                  <a:srgbClr val="FFC000"/>
                </a:solidFill>
                <a:effectLst>
                  <a:outerShdw blurRad="38100" dist="38100" dir="2700000" algn="tl">
                    <a:srgbClr val="000000">
                      <a:alpha val="43137"/>
                    </a:srgbClr>
                  </a:outerShdw>
                </a:effectLst>
                <a:latin typeface="Eras Demi ITC" panose="020B0805030504020804" pitchFamily="34" charset="0"/>
              </a:rPr>
              <a:t>2 TIMOTHY 3:15 </a:t>
            </a:r>
          </a:p>
        </p:txBody>
      </p:sp>
    </p:spTree>
    <p:extLst>
      <p:ext uri="{BB962C8B-B14F-4D97-AF65-F5344CB8AC3E}">
        <p14:creationId xmlns:p14="http://schemas.microsoft.com/office/powerpoint/2010/main" val="42310058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FC643F4-2D1A-CCF2-56E0-DA79ED270D20}"/>
              </a:ext>
            </a:extLst>
          </p:cNvPr>
          <p:cNvSpPr txBox="1"/>
          <p:nvPr/>
        </p:nvSpPr>
        <p:spPr>
          <a:xfrm>
            <a:off x="471948" y="127822"/>
            <a:ext cx="8200104" cy="1785104"/>
          </a:xfrm>
          <a:prstGeom prst="rect">
            <a:avLst/>
          </a:prstGeom>
          <a:ln>
            <a:solidFill>
              <a:schemeClr val="tx1"/>
            </a:solidFill>
          </a:ln>
        </p:spPr>
        <p:style>
          <a:lnRef idx="0">
            <a:schemeClr val="accent1"/>
          </a:lnRef>
          <a:fillRef idx="3">
            <a:schemeClr val="accent1"/>
          </a:fillRef>
          <a:effectRef idx="3">
            <a:schemeClr val="accent1"/>
          </a:effectRef>
          <a:fontRef idx="minor">
            <a:schemeClr val="lt1"/>
          </a:fontRef>
        </p:style>
        <p:txBody>
          <a:bodyPr wrap="square" rtlCol="0">
            <a:spAutoFit/>
          </a:bodyPr>
          <a:lstStyle/>
          <a:p>
            <a:pPr algn="ctr"/>
            <a:r>
              <a:rPr lang="en-US" sz="6600" b="1" dirty="0">
                <a:ln w="28575">
                  <a:solidFill>
                    <a:schemeClr val="tx1"/>
                  </a:solidFill>
                </a:ln>
                <a:solidFill>
                  <a:srgbClr val="FFC000"/>
                </a:solidFill>
                <a:effectLst>
                  <a:outerShdw blurRad="38100" dist="38100" dir="2700000" algn="tl">
                    <a:srgbClr val="000000">
                      <a:alpha val="43137"/>
                    </a:srgbClr>
                  </a:outerShdw>
                </a:effectLst>
                <a:latin typeface="Eras Demi ITC" panose="020B0805030504020804" pitchFamily="34" charset="0"/>
              </a:rPr>
              <a:t>The Scriptures</a:t>
            </a:r>
          </a:p>
          <a:p>
            <a:pPr algn="ctr"/>
            <a:r>
              <a:rPr lang="en-US" sz="4400" b="1" i="1" dirty="0">
                <a:ln w="28575">
                  <a:solidFill>
                    <a:schemeClr val="tx1"/>
                  </a:solidFill>
                </a:ln>
                <a:effectLst>
                  <a:outerShdw blurRad="38100" dist="38100" dir="2700000" algn="tl">
                    <a:srgbClr val="000000">
                      <a:alpha val="43137"/>
                    </a:srgbClr>
                  </a:outerShdw>
                </a:effectLst>
                <a:latin typeface="Eras Demi ITC" panose="020B0805030504020804" pitchFamily="34" charset="0"/>
              </a:rPr>
              <a:t>1 TIMOTHY 3:15</a:t>
            </a:r>
          </a:p>
        </p:txBody>
      </p:sp>
      <p:sp>
        <p:nvSpPr>
          <p:cNvPr id="3" name="TextBox 2">
            <a:extLst>
              <a:ext uri="{FF2B5EF4-FFF2-40B4-BE49-F238E27FC236}">
                <a16:creationId xmlns:a16="http://schemas.microsoft.com/office/drawing/2014/main" id="{482FAACD-0B09-9C78-E165-838DC45C5B6C}"/>
              </a:ext>
            </a:extLst>
          </p:cNvPr>
          <p:cNvSpPr txBox="1"/>
          <p:nvPr/>
        </p:nvSpPr>
        <p:spPr>
          <a:xfrm>
            <a:off x="530942" y="2379410"/>
            <a:ext cx="8082117" cy="4247317"/>
          </a:xfrm>
          <a:prstGeom prst="rect">
            <a:avLst/>
          </a:prstGeom>
          <a:solidFill>
            <a:schemeClr val="dk1">
              <a:alpha val="50000"/>
            </a:schemeClr>
          </a:solidFill>
          <a:ln w="28575">
            <a:solidFill>
              <a:schemeClr val="tx1"/>
            </a:solidFill>
          </a:ln>
        </p:spPr>
        <p:style>
          <a:lnRef idx="0">
            <a:scrgbClr r="0" g="0" b="0"/>
          </a:lnRef>
          <a:fillRef idx="0">
            <a:scrgbClr r="0" g="0" b="0"/>
          </a:fillRef>
          <a:effectRef idx="0">
            <a:scrgbClr r="0" g="0" b="0"/>
          </a:effectRef>
          <a:fontRef idx="minor">
            <a:schemeClr val="lt1"/>
          </a:fontRef>
        </p:style>
        <p:txBody>
          <a:bodyPr wrap="square" rtlCol="0">
            <a:spAutoFit/>
          </a:bodyPr>
          <a:lstStyle/>
          <a:p>
            <a:pPr marL="571500" indent="-571500">
              <a:buFont typeface="Wingdings" panose="05000000000000000000" pitchFamily="2" charset="2"/>
              <a:buChar char="q"/>
            </a:pPr>
            <a:r>
              <a:rPr lang="en-US" sz="5400" b="1" dirty="0">
                <a:ln w="19050">
                  <a:solidFill>
                    <a:sysClr val="windowText" lastClr="000000"/>
                  </a:solidFill>
                </a:ln>
                <a:solidFill>
                  <a:srgbClr val="FFC000"/>
                </a:solidFill>
                <a:effectLst>
                  <a:outerShdw blurRad="38100" dist="38100" dir="2700000" algn="tl">
                    <a:srgbClr val="000000">
                      <a:alpha val="43137"/>
                    </a:srgbClr>
                  </a:outerShdw>
                </a:effectLst>
                <a:latin typeface="Eras Demi ITC" panose="020B0805030504020804" pitchFamily="34" charset="0"/>
              </a:rPr>
              <a:t>MAKE US WISE</a:t>
            </a:r>
          </a:p>
          <a:p>
            <a:pPr marL="571500" indent="-571500">
              <a:buFont typeface="Wingdings" panose="05000000000000000000" pitchFamily="2" charset="2"/>
              <a:buChar char="q"/>
            </a:pPr>
            <a:endParaRPr lang="en-US" sz="5400" b="1" dirty="0">
              <a:ln w="19050">
                <a:solidFill>
                  <a:sysClr val="windowText" lastClr="000000"/>
                </a:solidFill>
              </a:ln>
              <a:solidFill>
                <a:srgbClr val="FFC000"/>
              </a:solidFill>
              <a:effectLst>
                <a:outerShdw blurRad="38100" dist="38100" dir="2700000" algn="tl">
                  <a:srgbClr val="000000">
                    <a:alpha val="43137"/>
                  </a:srgbClr>
                </a:outerShdw>
              </a:effectLst>
              <a:latin typeface="Eras Demi ITC" panose="020B0805030504020804" pitchFamily="34" charset="0"/>
            </a:endParaRPr>
          </a:p>
          <a:p>
            <a:pPr marL="571500" indent="-571500">
              <a:buFont typeface="Wingdings" panose="05000000000000000000" pitchFamily="2" charset="2"/>
              <a:buChar char="q"/>
            </a:pPr>
            <a:r>
              <a:rPr lang="en-US" sz="5400" b="1" dirty="0">
                <a:ln w="19050">
                  <a:solidFill>
                    <a:sysClr val="windowText" lastClr="000000"/>
                  </a:solidFill>
                </a:ln>
                <a:solidFill>
                  <a:srgbClr val="FFC000"/>
                </a:solidFill>
                <a:effectLst>
                  <a:outerShdw blurRad="38100" dist="38100" dir="2700000" algn="tl">
                    <a:srgbClr val="000000">
                      <a:alpha val="43137"/>
                    </a:srgbClr>
                  </a:outerShdw>
                </a:effectLst>
                <a:latin typeface="Eras Demi ITC" panose="020B0805030504020804" pitchFamily="34" charset="0"/>
              </a:rPr>
              <a:t>BUILD FAITH</a:t>
            </a:r>
          </a:p>
          <a:p>
            <a:pPr marL="571500" indent="-571500">
              <a:buFont typeface="Wingdings" panose="05000000000000000000" pitchFamily="2" charset="2"/>
              <a:buChar char="q"/>
            </a:pPr>
            <a:endParaRPr lang="en-US" sz="5400" b="1" dirty="0">
              <a:ln w="19050">
                <a:solidFill>
                  <a:sysClr val="windowText" lastClr="000000"/>
                </a:solidFill>
              </a:ln>
              <a:solidFill>
                <a:srgbClr val="FFC000"/>
              </a:solidFill>
              <a:effectLst>
                <a:outerShdw blurRad="38100" dist="38100" dir="2700000" algn="tl">
                  <a:srgbClr val="000000">
                    <a:alpha val="43137"/>
                  </a:srgbClr>
                </a:outerShdw>
              </a:effectLst>
              <a:latin typeface="Eras Demi ITC" panose="020B0805030504020804" pitchFamily="34" charset="0"/>
            </a:endParaRPr>
          </a:p>
          <a:p>
            <a:pPr marL="571500" indent="-571500">
              <a:buFont typeface="Wingdings" panose="05000000000000000000" pitchFamily="2" charset="2"/>
              <a:buChar char="q"/>
            </a:pPr>
            <a:r>
              <a:rPr lang="en-US" sz="5400" b="1" dirty="0">
                <a:ln w="19050">
                  <a:solidFill>
                    <a:sysClr val="windowText" lastClr="000000"/>
                  </a:solidFill>
                </a:ln>
                <a:solidFill>
                  <a:srgbClr val="FFC000"/>
                </a:solidFill>
                <a:effectLst>
                  <a:outerShdw blurRad="38100" dist="38100" dir="2700000" algn="tl">
                    <a:srgbClr val="000000">
                      <a:alpha val="43137"/>
                    </a:srgbClr>
                  </a:outerShdw>
                </a:effectLst>
                <a:latin typeface="Eras Demi ITC" panose="020B0805030504020804" pitchFamily="34" charset="0"/>
              </a:rPr>
              <a:t>LEAD TO SALVATION</a:t>
            </a:r>
          </a:p>
        </p:txBody>
      </p:sp>
    </p:spTree>
    <p:extLst>
      <p:ext uri="{BB962C8B-B14F-4D97-AF65-F5344CB8AC3E}">
        <p14:creationId xmlns:p14="http://schemas.microsoft.com/office/powerpoint/2010/main" val="33330043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FC643F4-2D1A-CCF2-56E0-DA79ED270D20}"/>
              </a:ext>
            </a:extLst>
          </p:cNvPr>
          <p:cNvSpPr txBox="1"/>
          <p:nvPr/>
        </p:nvSpPr>
        <p:spPr>
          <a:xfrm>
            <a:off x="471948" y="127822"/>
            <a:ext cx="8200104" cy="1785104"/>
          </a:xfrm>
          <a:prstGeom prst="rect">
            <a:avLst/>
          </a:prstGeom>
          <a:ln>
            <a:solidFill>
              <a:schemeClr val="tx1"/>
            </a:solidFill>
          </a:ln>
        </p:spPr>
        <p:style>
          <a:lnRef idx="0">
            <a:schemeClr val="accent1"/>
          </a:lnRef>
          <a:fillRef idx="3">
            <a:schemeClr val="accent1"/>
          </a:fillRef>
          <a:effectRef idx="3">
            <a:schemeClr val="accent1"/>
          </a:effectRef>
          <a:fontRef idx="minor">
            <a:schemeClr val="lt1"/>
          </a:fontRef>
        </p:style>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a:ln w="28575">
                  <a:solidFill>
                    <a:prstClr val="black"/>
                  </a:solidFill>
                </a:ln>
                <a:solidFill>
                  <a:srgbClr val="FFC000"/>
                </a:solidFill>
                <a:effectLst>
                  <a:outerShdw blurRad="38100" dist="38100" dir="2700000" algn="tl">
                    <a:srgbClr val="000000">
                      <a:alpha val="43137"/>
                    </a:srgbClr>
                  </a:outerShdw>
                </a:effectLst>
                <a:uLnTx/>
                <a:uFillTx/>
                <a:latin typeface="Eras Demi ITC" panose="020B0805030504020804" pitchFamily="34" charset="0"/>
                <a:ea typeface="+mn-ea"/>
                <a:cs typeface="+mn-cs"/>
              </a:rPr>
              <a:t>From Childhood…</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4400" b="1" i="1" u="none" strike="noStrike" kern="1200" cap="none" spc="0" normalizeH="0" baseline="0" noProof="0" dirty="0">
                <a:ln w="28575">
                  <a:solidFill>
                    <a:prstClr val="black"/>
                  </a:solidFill>
                </a:ln>
                <a:solidFill>
                  <a:prstClr val="white"/>
                </a:solidFill>
                <a:effectLst>
                  <a:outerShdw blurRad="38100" dist="38100" dir="2700000" algn="tl">
                    <a:srgbClr val="000000">
                      <a:alpha val="43137"/>
                    </a:srgbClr>
                  </a:outerShdw>
                </a:effectLst>
                <a:uLnTx/>
                <a:uFillTx/>
                <a:latin typeface="Eras Demi ITC" panose="020B0805030504020804" pitchFamily="34" charset="0"/>
                <a:ea typeface="+mn-ea"/>
                <a:cs typeface="+mn-cs"/>
              </a:rPr>
              <a:t>The Bible for Kids</a:t>
            </a:r>
          </a:p>
        </p:txBody>
      </p:sp>
      <p:sp>
        <p:nvSpPr>
          <p:cNvPr id="3" name="TextBox 2">
            <a:extLst>
              <a:ext uri="{FF2B5EF4-FFF2-40B4-BE49-F238E27FC236}">
                <a16:creationId xmlns:a16="http://schemas.microsoft.com/office/drawing/2014/main" id="{482FAACD-0B09-9C78-E165-838DC45C5B6C}"/>
              </a:ext>
            </a:extLst>
          </p:cNvPr>
          <p:cNvSpPr txBox="1"/>
          <p:nvPr/>
        </p:nvSpPr>
        <p:spPr>
          <a:xfrm>
            <a:off x="530942" y="2379410"/>
            <a:ext cx="8082117" cy="3970318"/>
          </a:xfrm>
          <a:prstGeom prst="rect">
            <a:avLst/>
          </a:prstGeom>
          <a:solidFill>
            <a:schemeClr val="dk1">
              <a:alpha val="50000"/>
            </a:schemeClr>
          </a:solidFill>
          <a:ln w="28575">
            <a:solidFill>
              <a:schemeClr val="tx1"/>
            </a:solidFill>
          </a:ln>
        </p:spPr>
        <p:style>
          <a:lnRef idx="0">
            <a:scrgbClr r="0" g="0" b="0"/>
          </a:lnRef>
          <a:fillRef idx="0">
            <a:scrgbClr r="0" g="0" b="0"/>
          </a:fillRef>
          <a:effectRef idx="0">
            <a:scrgbClr r="0" g="0" b="0"/>
          </a:effectRef>
          <a:fontRef idx="minor">
            <a:schemeClr val="lt1"/>
          </a:fontRef>
        </p:style>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solidFill>
                    <a:sysClr val="windowText" lastClr="000000"/>
                  </a:solidFill>
                </a:ln>
                <a:solidFill>
                  <a:prstClr val="white"/>
                </a:solidFill>
                <a:effectLst>
                  <a:outerShdw blurRad="38100" dist="38100" dir="2700000" algn="tl">
                    <a:srgbClr val="000000">
                      <a:alpha val="43137"/>
                    </a:srgbClr>
                  </a:outerShdw>
                </a:effectLst>
                <a:uLnTx/>
                <a:uFillTx/>
                <a:latin typeface="Eras Demi ITC" panose="020B0805030504020804" pitchFamily="34" charset="0"/>
                <a:ea typeface="+mn-ea"/>
                <a:cs typeface="+mn-cs"/>
              </a:rPr>
              <a:t>All Scripture is breathed out by God and profitable for teaching, for reproof, for correction, and for training in righteousness, that the man of God may be complete, equipped for every good work. </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solidFill>
                    <a:sysClr val="windowText" lastClr="000000"/>
                  </a:solidFill>
                </a:ln>
                <a:solidFill>
                  <a:srgbClr val="FFC000"/>
                </a:solidFill>
                <a:effectLst>
                  <a:outerShdw blurRad="38100" dist="38100" dir="2700000" algn="tl">
                    <a:srgbClr val="000000">
                      <a:alpha val="43137"/>
                    </a:srgbClr>
                  </a:outerShdw>
                </a:effectLst>
                <a:uLnTx/>
                <a:uFillTx/>
                <a:latin typeface="Eras Demi ITC" panose="020B0805030504020804" pitchFamily="34" charset="0"/>
                <a:ea typeface="+mn-ea"/>
                <a:cs typeface="+mn-cs"/>
              </a:rPr>
              <a:t>2 TIMOTHY 3:16-17 </a:t>
            </a:r>
          </a:p>
        </p:txBody>
      </p:sp>
    </p:spTree>
    <p:extLst>
      <p:ext uri="{BB962C8B-B14F-4D97-AF65-F5344CB8AC3E}">
        <p14:creationId xmlns:p14="http://schemas.microsoft.com/office/powerpoint/2010/main" val="36573793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FC643F4-2D1A-CCF2-56E0-DA79ED270D20}"/>
              </a:ext>
            </a:extLst>
          </p:cNvPr>
          <p:cNvSpPr txBox="1"/>
          <p:nvPr/>
        </p:nvSpPr>
        <p:spPr>
          <a:xfrm>
            <a:off x="471948" y="127822"/>
            <a:ext cx="8200104" cy="1785104"/>
          </a:xfrm>
          <a:prstGeom prst="rect">
            <a:avLst/>
          </a:prstGeom>
          <a:ln>
            <a:solidFill>
              <a:schemeClr val="tx1"/>
            </a:solidFill>
          </a:ln>
        </p:spPr>
        <p:style>
          <a:lnRef idx="0">
            <a:schemeClr val="accent1"/>
          </a:lnRef>
          <a:fillRef idx="3">
            <a:schemeClr val="accent1"/>
          </a:fillRef>
          <a:effectRef idx="3">
            <a:schemeClr val="accent1"/>
          </a:effectRef>
          <a:fontRef idx="minor">
            <a:schemeClr val="lt1"/>
          </a:fontRef>
        </p:style>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a:ln w="28575">
                  <a:solidFill>
                    <a:prstClr val="black"/>
                  </a:solidFill>
                </a:ln>
                <a:solidFill>
                  <a:srgbClr val="FFC000"/>
                </a:solidFill>
                <a:effectLst>
                  <a:outerShdw blurRad="38100" dist="38100" dir="2700000" algn="tl">
                    <a:srgbClr val="000000">
                      <a:alpha val="43137"/>
                    </a:srgbClr>
                  </a:outerShdw>
                </a:effectLst>
                <a:uLnTx/>
                <a:uFillTx/>
                <a:latin typeface="Eras Demi ITC" panose="020B0805030504020804" pitchFamily="34" charset="0"/>
                <a:ea typeface="+mn-ea"/>
                <a:cs typeface="+mn-cs"/>
              </a:rPr>
              <a:t>All Scripture</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4000" b="1" i="1" u="none" strike="noStrike" kern="1200" cap="none" spc="0" normalizeH="0" baseline="0" noProof="0" dirty="0">
                <a:ln w="28575">
                  <a:solidFill>
                    <a:prstClr val="black"/>
                  </a:solidFill>
                </a:ln>
                <a:solidFill>
                  <a:prstClr val="white"/>
                </a:solidFill>
                <a:effectLst>
                  <a:outerShdw blurRad="38100" dist="38100" dir="2700000" algn="tl">
                    <a:srgbClr val="000000">
                      <a:alpha val="43137"/>
                    </a:srgbClr>
                  </a:outerShdw>
                </a:effectLst>
                <a:uLnTx/>
                <a:uFillTx/>
                <a:latin typeface="Eras Demi ITC" panose="020B0805030504020804" pitchFamily="34" charset="0"/>
                <a:ea typeface="+mn-ea"/>
                <a:cs typeface="+mn-cs"/>
              </a:rPr>
              <a:t>1 TIMOTHY 3:16-17</a:t>
            </a:r>
          </a:p>
        </p:txBody>
      </p:sp>
      <p:sp>
        <p:nvSpPr>
          <p:cNvPr id="3" name="TextBox 2">
            <a:extLst>
              <a:ext uri="{FF2B5EF4-FFF2-40B4-BE49-F238E27FC236}">
                <a16:creationId xmlns:a16="http://schemas.microsoft.com/office/drawing/2014/main" id="{482FAACD-0B09-9C78-E165-838DC45C5B6C}"/>
              </a:ext>
            </a:extLst>
          </p:cNvPr>
          <p:cNvSpPr txBox="1"/>
          <p:nvPr/>
        </p:nvSpPr>
        <p:spPr>
          <a:xfrm>
            <a:off x="1848465" y="2222097"/>
            <a:ext cx="5496232" cy="4401205"/>
          </a:xfrm>
          <a:prstGeom prst="rect">
            <a:avLst/>
          </a:prstGeom>
          <a:solidFill>
            <a:schemeClr val="dk1">
              <a:alpha val="50000"/>
            </a:schemeClr>
          </a:solidFill>
          <a:ln w="28575">
            <a:solidFill>
              <a:schemeClr val="tx1"/>
            </a:solidFill>
          </a:ln>
        </p:spPr>
        <p:style>
          <a:lnRef idx="0">
            <a:scrgbClr r="0" g="0" b="0"/>
          </a:lnRef>
          <a:fillRef idx="0">
            <a:scrgbClr r="0" g="0" b="0"/>
          </a:fillRef>
          <a:effectRef idx="0">
            <a:scrgbClr r="0" g="0" b="0"/>
          </a:effectRef>
          <a:fontRef idx="minor">
            <a:schemeClr val="lt1"/>
          </a:fontRef>
        </p:style>
        <p:txBody>
          <a:bodyPr wrap="square" rtlCol="0">
            <a:spAutoFit/>
          </a:bodyPr>
          <a:lstStyle/>
          <a:p>
            <a:pPr marL="571500" marR="0" lvl="0" indent="-571500" algn="l" defTabSz="457200" rtl="0" eaLnBrk="1" fontAlgn="auto" latinLnBrk="0" hangingPunct="1">
              <a:lnSpc>
                <a:spcPct val="100000"/>
              </a:lnSpc>
              <a:spcBef>
                <a:spcPts val="0"/>
              </a:spcBef>
              <a:spcAft>
                <a:spcPts val="0"/>
              </a:spcAft>
              <a:buClrTx/>
              <a:buSzTx/>
              <a:buFont typeface="Wingdings" panose="05000000000000000000" pitchFamily="2" charset="2"/>
              <a:buChar char="q"/>
              <a:tabLst/>
              <a:defRPr/>
            </a:pPr>
            <a:r>
              <a:rPr kumimoji="0" lang="en-US" sz="4000" b="1" i="0" u="none" strike="noStrike" kern="1200" cap="none" spc="0" normalizeH="0" baseline="0" noProof="0" dirty="0">
                <a:ln w="19050">
                  <a:solidFill>
                    <a:sysClr val="windowText" lastClr="000000"/>
                  </a:solidFill>
                </a:ln>
                <a:solidFill>
                  <a:srgbClr val="FFC000"/>
                </a:solidFill>
                <a:effectLst>
                  <a:outerShdw blurRad="38100" dist="38100" dir="2700000" algn="tl">
                    <a:srgbClr val="000000">
                      <a:alpha val="43137"/>
                    </a:srgbClr>
                  </a:outerShdw>
                </a:effectLst>
                <a:uLnTx/>
                <a:uFillTx/>
                <a:latin typeface="Eras Demi ITC" panose="020B0805030504020804" pitchFamily="34" charset="0"/>
              </a:rPr>
              <a:t>COMES</a:t>
            </a:r>
            <a:r>
              <a:rPr kumimoji="0" lang="en-US" sz="4000" b="1" i="0" u="none" strike="noStrike" kern="1200" cap="none" spc="0" normalizeH="0" noProof="0" dirty="0">
                <a:ln w="19050">
                  <a:solidFill>
                    <a:sysClr val="windowText" lastClr="000000"/>
                  </a:solidFill>
                </a:ln>
                <a:solidFill>
                  <a:srgbClr val="FFC000"/>
                </a:solidFill>
                <a:effectLst>
                  <a:outerShdw blurRad="38100" dist="38100" dir="2700000" algn="tl">
                    <a:srgbClr val="000000">
                      <a:alpha val="43137"/>
                    </a:srgbClr>
                  </a:outerShdw>
                </a:effectLst>
                <a:uLnTx/>
                <a:uFillTx/>
                <a:latin typeface="Eras Demi ITC" panose="020B0805030504020804" pitchFamily="34" charset="0"/>
              </a:rPr>
              <a:t> FROM GOD</a:t>
            </a:r>
          </a:p>
          <a:p>
            <a:pPr marL="571500" marR="0" lvl="0" indent="-571500" algn="l" defTabSz="457200" rtl="0" eaLnBrk="1" fontAlgn="auto" latinLnBrk="0" hangingPunct="1">
              <a:lnSpc>
                <a:spcPct val="100000"/>
              </a:lnSpc>
              <a:spcBef>
                <a:spcPts val="0"/>
              </a:spcBef>
              <a:spcAft>
                <a:spcPts val="0"/>
              </a:spcAft>
              <a:buClrTx/>
              <a:buSzTx/>
              <a:buFont typeface="Wingdings" panose="05000000000000000000" pitchFamily="2" charset="2"/>
              <a:buChar char="q"/>
              <a:tabLst/>
              <a:defRPr/>
            </a:pPr>
            <a:r>
              <a:rPr lang="en-US" sz="4000" b="1">
                <a:ln w="19050">
                  <a:solidFill>
                    <a:sysClr val="windowText" lastClr="000000"/>
                  </a:solidFill>
                </a:ln>
                <a:solidFill>
                  <a:srgbClr val="FFC000"/>
                </a:solidFill>
                <a:effectLst>
                  <a:outerShdw blurRad="38100" dist="38100" dir="2700000" algn="tl">
                    <a:srgbClr val="000000">
                      <a:alpha val="43137"/>
                    </a:srgbClr>
                  </a:outerShdw>
                </a:effectLst>
                <a:latin typeface="Eras Demi ITC" panose="020B0805030504020804" pitchFamily="34" charset="0"/>
              </a:rPr>
              <a:t>PROFITABLE</a:t>
            </a:r>
            <a:endParaRPr lang="en-US" sz="4000" b="1" dirty="0">
              <a:ln w="19050">
                <a:solidFill>
                  <a:sysClr val="windowText" lastClr="000000"/>
                </a:solidFill>
              </a:ln>
              <a:solidFill>
                <a:srgbClr val="FFC000"/>
              </a:solidFill>
              <a:effectLst>
                <a:outerShdw blurRad="38100" dist="38100" dir="2700000" algn="tl">
                  <a:srgbClr val="000000">
                    <a:alpha val="43137"/>
                  </a:srgbClr>
                </a:outerShdw>
              </a:effectLst>
              <a:latin typeface="Eras Demi ITC" panose="020B0805030504020804" pitchFamily="34" charset="0"/>
            </a:endParaRPr>
          </a:p>
          <a:p>
            <a:pPr marL="571500" marR="0" lvl="0" indent="-571500" algn="l" defTabSz="457200" rtl="0" eaLnBrk="1" fontAlgn="auto" latinLnBrk="0" hangingPunct="1">
              <a:lnSpc>
                <a:spcPct val="100000"/>
              </a:lnSpc>
              <a:spcBef>
                <a:spcPts val="0"/>
              </a:spcBef>
              <a:spcAft>
                <a:spcPts val="0"/>
              </a:spcAft>
              <a:buClrTx/>
              <a:buSzTx/>
              <a:buFont typeface="Wingdings" panose="05000000000000000000" pitchFamily="2" charset="2"/>
              <a:buChar char="q"/>
              <a:tabLst/>
              <a:defRPr/>
            </a:pPr>
            <a:r>
              <a:rPr kumimoji="0" lang="en-US" sz="4000" b="1" i="0" u="none" strike="noStrike" kern="1200" cap="none" spc="0" normalizeH="0" noProof="0" dirty="0">
                <a:ln w="19050">
                  <a:solidFill>
                    <a:sysClr val="windowText" lastClr="000000"/>
                  </a:solidFill>
                </a:ln>
                <a:solidFill>
                  <a:srgbClr val="FFC000"/>
                </a:solidFill>
                <a:effectLst>
                  <a:outerShdw blurRad="38100" dist="38100" dir="2700000" algn="tl">
                    <a:srgbClr val="000000">
                      <a:alpha val="43137"/>
                    </a:srgbClr>
                  </a:outerShdw>
                </a:effectLst>
                <a:uLnTx/>
                <a:uFillTx/>
                <a:latin typeface="Eras Demi ITC" panose="020B0805030504020804" pitchFamily="34" charset="0"/>
              </a:rPr>
              <a:t>TEACHES</a:t>
            </a:r>
          </a:p>
          <a:p>
            <a:pPr marL="571500" marR="0" lvl="0" indent="-571500" algn="l" defTabSz="457200" rtl="0" eaLnBrk="1" fontAlgn="auto" latinLnBrk="0" hangingPunct="1">
              <a:lnSpc>
                <a:spcPct val="100000"/>
              </a:lnSpc>
              <a:spcBef>
                <a:spcPts val="0"/>
              </a:spcBef>
              <a:spcAft>
                <a:spcPts val="0"/>
              </a:spcAft>
              <a:buClrTx/>
              <a:buSzTx/>
              <a:buFont typeface="Wingdings" panose="05000000000000000000" pitchFamily="2" charset="2"/>
              <a:buChar char="q"/>
              <a:tabLst/>
              <a:defRPr/>
            </a:pPr>
            <a:r>
              <a:rPr lang="en-US" sz="4000" b="1" dirty="0">
                <a:ln w="19050">
                  <a:solidFill>
                    <a:sysClr val="windowText" lastClr="000000"/>
                  </a:solidFill>
                </a:ln>
                <a:solidFill>
                  <a:srgbClr val="FFC000"/>
                </a:solidFill>
                <a:effectLst>
                  <a:outerShdw blurRad="38100" dist="38100" dir="2700000" algn="tl">
                    <a:srgbClr val="000000">
                      <a:alpha val="43137"/>
                    </a:srgbClr>
                  </a:outerShdw>
                </a:effectLst>
                <a:latin typeface="Eras Demi ITC" panose="020B0805030504020804" pitchFamily="34" charset="0"/>
              </a:rPr>
              <a:t>REPROVES</a:t>
            </a:r>
          </a:p>
          <a:p>
            <a:pPr marL="571500" marR="0" lvl="0" indent="-571500" algn="l" defTabSz="457200" rtl="0" eaLnBrk="1" fontAlgn="auto" latinLnBrk="0" hangingPunct="1">
              <a:lnSpc>
                <a:spcPct val="100000"/>
              </a:lnSpc>
              <a:spcBef>
                <a:spcPts val="0"/>
              </a:spcBef>
              <a:spcAft>
                <a:spcPts val="0"/>
              </a:spcAft>
              <a:buClrTx/>
              <a:buSzTx/>
              <a:buFont typeface="Wingdings" panose="05000000000000000000" pitchFamily="2" charset="2"/>
              <a:buChar char="q"/>
              <a:tabLst/>
              <a:defRPr/>
            </a:pPr>
            <a:r>
              <a:rPr kumimoji="0" lang="en-US" sz="4000" b="1" i="0" u="none" strike="noStrike" kern="1200" cap="none" spc="0" normalizeH="0" noProof="0" dirty="0">
                <a:ln w="19050">
                  <a:solidFill>
                    <a:sysClr val="windowText" lastClr="000000"/>
                  </a:solidFill>
                </a:ln>
                <a:solidFill>
                  <a:srgbClr val="FFC000"/>
                </a:solidFill>
                <a:effectLst>
                  <a:outerShdw blurRad="38100" dist="38100" dir="2700000" algn="tl">
                    <a:srgbClr val="000000">
                      <a:alpha val="43137"/>
                    </a:srgbClr>
                  </a:outerShdw>
                </a:effectLst>
                <a:uLnTx/>
                <a:uFillTx/>
                <a:latin typeface="Eras Demi ITC" panose="020B0805030504020804" pitchFamily="34" charset="0"/>
              </a:rPr>
              <a:t>CORRECTS</a:t>
            </a:r>
          </a:p>
          <a:p>
            <a:pPr marL="571500" marR="0" lvl="0" indent="-571500" algn="l" defTabSz="457200" rtl="0" eaLnBrk="1" fontAlgn="auto" latinLnBrk="0" hangingPunct="1">
              <a:lnSpc>
                <a:spcPct val="100000"/>
              </a:lnSpc>
              <a:spcBef>
                <a:spcPts val="0"/>
              </a:spcBef>
              <a:spcAft>
                <a:spcPts val="0"/>
              </a:spcAft>
              <a:buClrTx/>
              <a:buSzTx/>
              <a:buFont typeface="Wingdings" panose="05000000000000000000" pitchFamily="2" charset="2"/>
              <a:buChar char="q"/>
              <a:tabLst/>
              <a:defRPr/>
            </a:pPr>
            <a:r>
              <a:rPr lang="en-US" sz="4000" b="1" dirty="0">
                <a:ln w="19050">
                  <a:solidFill>
                    <a:sysClr val="windowText" lastClr="000000"/>
                  </a:solidFill>
                </a:ln>
                <a:solidFill>
                  <a:srgbClr val="FFC000"/>
                </a:solidFill>
                <a:effectLst>
                  <a:outerShdw blurRad="38100" dist="38100" dir="2700000" algn="tl">
                    <a:srgbClr val="000000">
                      <a:alpha val="43137"/>
                    </a:srgbClr>
                  </a:outerShdw>
                </a:effectLst>
                <a:latin typeface="Eras Demi ITC" panose="020B0805030504020804" pitchFamily="34" charset="0"/>
              </a:rPr>
              <a:t>TRAINS</a:t>
            </a:r>
          </a:p>
          <a:p>
            <a:pPr marL="571500" marR="0" lvl="0" indent="-571500" algn="l" defTabSz="457200" rtl="0" eaLnBrk="1" fontAlgn="auto" latinLnBrk="0" hangingPunct="1">
              <a:lnSpc>
                <a:spcPct val="100000"/>
              </a:lnSpc>
              <a:spcBef>
                <a:spcPts val="0"/>
              </a:spcBef>
              <a:spcAft>
                <a:spcPts val="0"/>
              </a:spcAft>
              <a:buClrTx/>
              <a:buSzTx/>
              <a:buFont typeface="Wingdings" panose="05000000000000000000" pitchFamily="2" charset="2"/>
              <a:buChar char="q"/>
              <a:tabLst/>
              <a:defRPr/>
            </a:pPr>
            <a:r>
              <a:rPr kumimoji="0" lang="en-US" sz="4000" b="1" i="0" u="none" strike="noStrike" kern="1200" cap="none" spc="0" normalizeH="0" noProof="0" dirty="0">
                <a:ln w="19050">
                  <a:solidFill>
                    <a:sysClr val="windowText" lastClr="000000"/>
                  </a:solidFill>
                </a:ln>
                <a:solidFill>
                  <a:srgbClr val="FFC000"/>
                </a:solidFill>
                <a:effectLst>
                  <a:outerShdw blurRad="38100" dist="38100" dir="2700000" algn="tl">
                    <a:srgbClr val="000000">
                      <a:alpha val="43137"/>
                    </a:srgbClr>
                  </a:outerShdw>
                </a:effectLst>
                <a:uLnTx/>
                <a:uFillTx/>
                <a:latin typeface="Eras Demi ITC" panose="020B0805030504020804" pitchFamily="34" charset="0"/>
              </a:rPr>
              <a:t>EQUIPS</a:t>
            </a:r>
            <a:endParaRPr kumimoji="0" lang="en-US" sz="3200" b="1" i="0" u="none" strike="noStrike" kern="1200" cap="none" spc="0" normalizeH="0" baseline="0" noProof="0" dirty="0">
              <a:ln w="19050">
                <a:solidFill>
                  <a:sysClr val="windowText" lastClr="000000"/>
                </a:solidFill>
              </a:ln>
              <a:solidFill>
                <a:srgbClr val="FFC000"/>
              </a:solidFill>
              <a:effectLst>
                <a:outerShdw blurRad="38100" dist="38100" dir="2700000" algn="tl">
                  <a:srgbClr val="000000">
                    <a:alpha val="43137"/>
                  </a:srgbClr>
                </a:outerShdw>
              </a:effectLst>
              <a:uLnTx/>
              <a:uFillTx/>
              <a:latin typeface="Eras Demi ITC" panose="020B0805030504020804" pitchFamily="34" charset="0"/>
              <a:ea typeface="+mn-ea"/>
              <a:cs typeface="+mn-cs"/>
            </a:endParaRPr>
          </a:p>
        </p:txBody>
      </p:sp>
    </p:spTree>
    <p:extLst>
      <p:ext uri="{BB962C8B-B14F-4D97-AF65-F5344CB8AC3E}">
        <p14:creationId xmlns:p14="http://schemas.microsoft.com/office/powerpoint/2010/main" val="13652090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FC643F4-2D1A-CCF2-56E0-DA79ED270D20}"/>
              </a:ext>
            </a:extLst>
          </p:cNvPr>
          <p:cNvSpPr txBox="1"/>
          <p:nvPr/>
        </p:nvSpPr>
        <p:spPr>
          <a:xfrm>
            <a:off x="471948" y="127822"/>
            <a:ext cx="8200104" cy="1785104"/>
          </a:xfrm>
          <a:prstGeom prst="rect">
            <a:avLst/>
          </a:prstGeom>
          <a:ln>
            <a:solidFill>
              <a:schemeClr val="tx1"/>
            </a:solidFill>
          </a:ln>
        </p:spPr>
        <p:style>
          <a:lnRef idx="0">
            <a:schemeClr val="accent1"/>
          </a:lnRef>
          <a:fillRef idx="3">
            <a:schemeClr val="accent1"/>
          </a:fillRef>
          <a:effectRef idx="3">
            <a:schemeClr val="accent1"/>
          </a:effectRef>
          <a:fontRef idx="minor">
            <a:schemeClr val="lt1"/>
          </a:fontRef>
        </p:style>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a:ln w="28575">
                  <a:solidFill>
                    <a:prstClr val="black"/>
                  </a:solidFill>
                </a:ln>
                <a:solidFill>
                  <a:srgbClr val="FFC000"/>
                </a:solidFill>
                <a:effectLst>
                  <a:outerShdw blurRad="38100" dist="38100" dir="2700000" algn="tl">
                    <a:srgbClr val="000000">
                      <a:alpha val="43137"/>
                    </a:srgbClr>
                  </a:outerShdw>
                </a:effectLst>
                <a:uLnTx/>
                <a:uFillTx/>
                <a:latin typeface="Eras Demi ITC" panose="020B0805030504020804" pitchFamily="34" charset="0"/>
                <a:ea typeface="+mn-ea"/>
                <a:cs typeface="+mn-cs"/>
              </a:rPr>
              <a:t>From Childhood…</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4400" b="1" i="1" u="none" strike="noStrike" kern="1200" cap="none" spc="0" normalizeH="0" baseline="0" noProof="0" dirty="0">
                <a:ln w="28575">
                  <a:solidFill>
                    <a:prstClr val="black"/>
                  </a:solidFill>
                </a:ln>
                <a:solidFill>
                  <a:prstClr val="white"/>
                </a:solidFill>
                <a:effectLst>
                  <a:outerShdw blurRad="38100" dist="38100" dir="2700000" algn="tl">
                    <a:srgbClr val="000000">
                      <a:alpha val="43137"/>
                    </a:srgbClr>
                  </a:outerShdw>
                </a:effectLst>
                <a:uLnTx/>
                <a:uFillTx/>
                <a:latin typeface="Eras Demi ITC" panose="020B0805030504020804" pitchFamily="34" charset="0"/>
                <a:ea typeface="+mn-ea"/>
                <a:cs typeface="+mn-cs"/>
              </a:rPr>
              <a:t>The Bible for Kids</a:t>
            </a:r>
          </a:p>
        </p:txBody>
      </p:sp>
      <p:sp>
        <p:nvSpPr>
          <p:cNvPr id="3" name="TextBox 2">
            <a:extLst>
              <a:ext uri="{FF2B5EF4-FFF2-40B4-BE49-F238E27FC236}">
                <a16:creationId xmlns:a16="http://schemas.microsoft.com/office/drawing/2014/main" id="{482FAACD-0B09-9C78-E165-838DC45C5B6C}"/>
              </a:ext>
            </a:extLst>
          </p:cNvPr>
          <p:cNvSpPr txBox="1"/>
          <p:nvPr/>
        </p:nvSpPr>
        <p:spPr>
          <a:xfrm>
            <a:off x="530942" y="2379410"/>
            <a:ext cx="8082117" cy="3416320"/>
          </a:xfrm>
          <a:prstGeom prst="rect">
            <a:avLst/>
          </a:prstGeom>
          <a:solidFill>
            <a:schemeClr val="dk1">
              <a:alpha val="50000"/>
            </a:schemeClr>
          </a:solidFill>
          <a:ln w="28575">
            <a:solidFill>
              <a:schemeClr val="tx1"/>
            </a:solidFill>
          </a:ln>
        </p:spPr>
        <p:style>
          <a:lnRef idx="0">
            <a:scrgbClr r="0" g="0" b="0"/>
          </a:lnRef>
          <a:fillRef idx="0">
            <a:scrgbClr r="0" g="0" b="0"/>
          </a:fillRef>
          <a:effectRef idx="0">
            <a:scrgbClr r="0" g="0" b="0"/>
          </a:effectRef>
          <a:fontRef idx="minor">
            <a:schemeClr val="lt1"/>
          </a:fontRef>
        </p:style>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solidFill>
                    <a:sysClr val="windowText" lastClr="000000"/>
                  </a:solidFill>
                </a:ln>
                <a:solidFill>
                  <a:prstClr val="white"/>
                </a:solidFill>
                <a:effectLst>
                  <a:outerShdw blurRad="38100" dist="38100" dir="2700000" algn="tl">
                    <a:srgbClr val="000000">
                      <a:alpha val="43137"/>
                    </a:srgbClr>
                  </a:outerShdw>
                </a:effectLst>
                <a:uLnTx/>
                <a:uFillTx/>
                <a:latin typeface="Eras Demi ITC" panose="020B0805030504020804" pitchFamily="34" charset="0"/>
                <a:ea typeface="+mn-ea"/>
                <a:cs typeface="+mn-cs"/>
              </a:rPr>
              <a:t>From childhood you have been acquainted with the sacred writings, which are able to make you wise for salvation through faith in Christ Jesus. </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w="19050">
                  <a:solidFill>
                    <a:prstClr val="black"/>
                  </a:solidFill>
                </a:ln>
                <a:solidFill>
                  <a:srgbClr val="FFC000"/>
                </a:solidFill>
                <a:effectLst>
                  <a:outerShdw blurRad="38100" dist="38100" dir="2700000" algn="tl">
                    <a:srgbClr val="000000">
                      <a:alpha val="43137"/>
                    </a:srgbClr>
                  </a:outerShdw>
                </a:effectLst>
                <a:uLnTx/>
                <a:uFillTx/>
                <a:latin typeface="Eras Demi ITC" panose="020B0805030504020804" pitchFamily="34" charset="0"/>
                <a:ea typeface="+mn-ea"/>
                <a:cs typeface="+mn-cs"/>
              </a:rPr>
              <a:t>2 TIMOTHY 3:15 </a:t>
            </a:r>
          </a:p>
        </p:txBody>
      </p:sp>
    </p:spTree>
    <p:extLst>
      <p:ext uri="{BB962C8B-B14F-4D97-AF65-F5344CB8AC3E}">
        <p14:creationId xmlns:p14="http://schemas.microsoft.com/office/powerpoint/2010/main" val="8246075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FFC8CFA-2F49-5CDA-8EED-B0A78DE55999}"/>
              </a:ext>
            </a:extLst>
          </p:cNvPr>
          <p:cNvSpPr/>
          <p:nvPr/>
        </p:nvSpPr>
        <p:spPr>
          <a:xfrm>
            <a:off x="0" y="0"/>
            <a:ext cx="9144000" cy="6858000"/>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21568306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2_Ion Boardroom">
  <a:themeElements>
    <a:clrScheme name="Ion Boardroom">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F9C9D"/>
      </a:accent5>
      <a:accent6>
        <a:srgbClr val="9E5E9B"/>
      </a:accent6>
      <a:hlink>
        <a:srgbClr val="58C1BA"/>
      </a:hlink>
      <a:folHlink>
        <a:srgbClr val="9DD0CB"/>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EC7F02AD-9687-440F-A9DF-FAA6F22270D7}"/>
    </a:ext>
  </a:extLst>
</a:theme>
</file>

<file path=ppt/theme/theme2.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6589</TotalTime>
  <Words>148</Words>
  <Application>Microsoft Office PowerPoint</Application>
  <PresentationFormat>On-screen Show (4:3)</PresentationFormat>
  <Paragraphs>28</Paragraphs>
  <Slides>6</Slides>
  <Notes>0</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6</vt:i4>
      </vt:variant>
    </vt:vector>
  </HeadingPairs>
  <TitlesOfParts>
    <vt:vector size="16" baseType="lpstr">
      <vt:lpstr>Aptos</vt:lpstr>
      <vt:lpstr>Aptos Display</vt:lpstr>
      <vt:lpstr>Arial</vt:lpstr>
      <vt:lpstr>Calibri</vt:lpstr>
      <vt:lpstr>Century Gothic</vt:lpstr>
      <vt:lpstr>Eras Demi ITC</vt:lpstr>
      <vt:lpstr>Wingdings</vt:lpstr>
      <vt:lpstr>Wingdings 3</vt:lpstr>
      <vt:lpstr>2_Ion Boardroom</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Company>AQ2 Technologies,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Template</dc:title>
  <dc:creator>RJStevensMusic.com</dc:creator>
  <dc:description/>
  <cp:lastModifiedBy>Michael Hepner</cp:lastModifiedBy>
  <cp:revision>278</cp:revision>
  <dcterms:created xsi:type="dcterms:W3CDTF">2008-03-16T18:22:36Z</dcterms:created>
  <dcterms:modified xsi:type="dcterms:W3CDTF">2024-09-22T20:19:57Z</dcterms:modified>
</cp:coreProperties>
</file>