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Lst>
  <p:notesMasterIdLst>
    <p:notesMasterId r:id="rId19"/>
  </p:notesMasterIdLst>
  <p:sldIdLst>
    <p:sldId id="771" r:id="rId3"/>
    <p:sldId id="757" r:id="rId4"/>
    <p:sldId id="758" r:id="rId5"/>
    <p:sldId id="759" r:id="rId6"/>
    <p:sldId id="760" r:id="rId7"/>
    <p:sldId id="761" r:id="rId8"/>
    <p:sldId id="762" r:id="rId9"/>
    <p:sldId id="763" r:id="rId10"/>
    <p:sldId id="764" r:id="rId11"/>
    <p:sldId id="765" r:id="rId12"/>
    <p:sldId id="766" r:id="rId13"/>
    <p:sldId id="767" r:id="rId14"/>
    <p:sldId id="768" r:id="rId15"/>
    <p:sldId id="769" r:id="rId16"/>
    <p:sldId id="770" r:id="rId17"/>
    <p:sldId id="7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771"/>
            <p14:sldId id="757"/>
            <p14:sldId id="758"/>
            <p14:sldId id="759"/>
            <p14:sldId id="760"/>
            <p14:sldId id="761"/>
            <p14:sldId id="762"/>
            <p14:sldId id="763"/>
            <p14:sldId id="764"/>
            <p14:sldId id="765"/>
            <p14:sldId id="766"/>
            <p14:sldId id="767"/>
            <p14:sldId id="768"/>
            <p14:sldId id="769"/>
            <p14:sldId id="770"/>
            <p14:sldId id="772"/>
          </p14:sldIdLst>
        </p14:section>
        <p14:section name="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8" d="100"/>
          <a:sy n="78" d="100"/>
        </p:scale>
        <p:origin x="725"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9/22/2024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CA3F63-9252-4EC2-BCE5-720FBE2FD741}"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73028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A3F63-9252-4EC2-BCE5-720FBE2FD741}"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81211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A3F63-9252-4EC2-BCE5-720FBE2FD741}"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22973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27467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5551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984918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307377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75640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88286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23634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0370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A3F63-9252-4EC2-BCE5-720FBE2FD741}"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05319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77817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745025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302584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9114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494172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108832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7579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70302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6489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A3F63-9252-4EC2-BCE5-720FBE2FD741}"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405049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A3F63-9252-4EC2-BCE5-720FBE2FD741}"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1389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A3F63-9252-4EC2-BCE5-720FBE2FD741}"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161445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CA3F63-9252-4EC2-BCE5-720FBE2FD741}"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37087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A3F63-9252-4EC2-BCE5-720FBE2FD741}"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323375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A3F63-9252-4EC2-BCE5-720FBE2FD741}"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203556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A3F63-9252-4EC2-BCE5-720FBE2FD741}"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11AD4-F72B-4CFD-A185-85EC99AE7AD7}" type="slidenum">
              <a:rPr lang="en-US" smtClean="0"/>
              <a:t>‹#›</a:t>
            </a:fld>
            <a:endParaRPr lang="en-US"/>
          </a:p>
        </p:txBody>
      </p:sp>
    </p:spTree>
    <p:extLst>
      <p:ext uri="{BB962C8B-B14F-4D97-AF65-F5344CB8AC3E}">
        <p14:creationId xmlns:p14="http://schemas.microsoft.com/office/powerpoint/2010/main" val="276814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CA3F63-9252-4EC2-BCE5-720FBE2FD741}" type="datetimeFigureOut">
              <a:rPr lang="en-US" smtClean="0"/>
              <a:t>9/22/2024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411AD4-F72B-4CFD-A185-85EC99AE7AD7}" type="slidenum">
              <a:rPr lang="en-US" smtClean="0"/>
              <a:t>‹#›</a:t>
            </a:fld>
            <a:endParaRPr lang="en-US"/>
          </a:p>
        </p:txBody>
      </p:sp>
    </p:spTree>
    <p:extLst>
      <p:ext uri="{BB962C8B-B14F-4D97-AF65-F5344CB8AC3E}">
        <p14:creationId xmlns:p14="http://schemas.microsoft.com/office/powerpoint/2010/main" val="37344423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9/22/2024</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6561207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05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2" descr="undefined">
            <a:extLst>
              <a:ext uri="{FF2B5EF4-FFF2-40B4-BE49-F238E27FC236}">
                <a16:creationId xmlns:a16="http://schemas.microsoft.com/office/drawing/2014/main" id="{D82A3D23-B8AB-BCED-3925-C312E1A4F5A5}"/>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1" y="543745"/>
            <a:ext cx="3840480" cy="1828800"/>
          </a:xfrm>
          <a:custGeom>
            <a:avLst/>
            <a:gdLst>
              <a:gd name="connsiteX0" fmla="*/ 0 w 3840480"/>
              <a:gd name="connsiteY0" fmla="*/ 0 h 1828800"/>
              <a:gd name="connsiteX1" fmla="*/ 433426 w 3840480"/>
              <a:gd name="connsiteY1" fmla="*/ 0 h 1828800"/>
              <a:gd name="connsiteX2" fmla="*/ 866851 w 3840480"/>
              <a:gd name="connsiteY2" fmla="*/ 0 h 1828800"/>
              <a:gd name="connsiteX3" fmla="*/ 1415491 w 3840480"/>
              <a:gd name="connsiteY3" fmla="*/ 0 h 1828800"/>
              <a:gd name="connsiteX4" fmla="*/ 2040941 w 3840480"/>
              <a:gd name="connsiteY4" fmla="*/ 0 h 1828800"/>
              <a:gd name="connsiteX5" fmla="*/ 2627986 w 3840480"/>
              <a:gd name="connsiteY5" fmla="*/ 0 h 1828800"/>
              <a:gd name="connsiteX6" fmla="*/ 3138221 w 3840480"/>
              <a:gd name="connsiteY6" fmla="*/ 0 h 1828800"/>
              <a:gd name="connsiteX7" fmla="*/ 3840480 w 3840480"/>
              <a:gd name="connsiteY7" fmla="*/ 0 h 1828800"/>
              <a:gd name="connsiteX8" fmla="*/ 3840480 w 3840480"/>
              <a:gd name="connsiteY8" fmla="*/ 438912 h 1828800"/>
              <a:gd name="connsiteX9" fmla="*/ 3840480 w 3840480"/>
              <a:gd name="connsiteY9" fmla="*/ 859536 h 1828800"/>
              <a:gd name="connsiteX10" fmla="*/ 3840480 w 3840480"/>
              <a:gd name="connsiteY10" fmla="*/ 1298448 h 1828800"/>
              <a:gd name="connsiteX11" fmla="*/ 3840480 w 3840480"/>
              <a:gd name="connsiteY11" fmla="*/ 1828800 h 1828800"/>
              <a:gd name="connsiteX12" fmla="*/ 3330245 w 3840480"/>
              <a:gd name="connsiteY12" fmla="*/ 1828800 h 1828800"/>
              <a:gd name="connsiteX13" fmla="*/ 2704795 w 3840480"/>
              <a:gd name="connsiteY13" fmla="*/ 1828800 h 1828800"/>
              <a:gd name="connsiteX14" fmla="*/ 2271370 w 3840480"/>
              <a:gd name="connsiteY14" fmla="*/ 1828800 h 1828800"/>
              <a:gd name="connsiteX15" fmla="*/ 1761134 w 3840480"/>
              <a:gd name="connsiteY15" fmla="*/ 1828800 h 1828800"/>
              <a:gd name="connsiteX16" fmla="*/ 1327709 w 3840480"/>
              <a:gd name="connsiteY16" fmla="*/ 1828800 h 1828800"/>
              <a:gd name="connsiteX17" fmla="*/ 894283 w 3840480"/>
              <a:gd name="connsiteY17" fmla="*/ 1828800 h 1828800"/>
              <a:gd name="connsiteX18" fmla="*/ 0 w 3840480"/>
              <a:gd name="connsiteY18" fmla="*/ 1828800 h 1828800"/>
              <a:gd name="connsiteX19" fmla="*/ 0 w 3840480"/>
              <a:gd name="connsiteY19" fmla="*/ 1371600 h 1828800"/>
              <a:gd name="connsiteX20" fmla="*/ 0 w 3840480"/>
              <a:gd name="connsiteY20" fmla="*/ 877824 h 1828800"/>
              <a:gd name="connsiteX21" fmla="*/ 0 w 3840480"/>
              <a:gd name="connsiteY21" fmla="*/ 475488 h 1828800"/>
              <a:gd name="connsiteX22" fmla="*/ 0 w 3840480"/>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480" h="1828800" fill="none" extrusionOk="0">
                <a:moveTo>
                  <a:pt x="0" y="0"/>
                </a:moveTo>
                <a:cubicBezTo>
                  <a:pt x="162304" y="-8429"/>
                  <a:pt x="246654" y="14803"/>
                  <a:pt x="433426" y="0"/>
                </a:cubicBezTo>
                <a:cubicBezTo>
                  <a:pt x="620198" y="-14803"/>
                  <a:pt x="690737" y="44659"/>
                  <a:pt x="866851" y="0"/>
                </a:cubicBezTo>
                <a:cubicBezTo>
                  <a:pt x="1042966" y="-44659"/>
                  <a:pt x="1153283" y="28109"/>
                  <a:pt x="1415491" y="0"/>
                </a:cubicBezTo>
                <a:cubicBezTo>
                  <a:pt x="1677699" y="-28109"/>
                  <a:pt x="1868357" y="17267"/>
                  <a:pt x="2040941" y="0"/>
                </a:cubicBezTo>
                <a:cubicBezTo>
                  <a:pt x="2213525" y="-17267"/>
                  <a:pt x="2448959" y="34408"/>
                  <a:pt x="2627986" y="0"/>
                </a:cubicBezTo>
                <a:cubicBezTo>
                  <a:pt x="2807014" y="-34408"/>
                  <a:pt x="2969201" y="5581"/>
                  <a:pt x="3138221" y="0"/>
                </a:cubicBezTo>
                <a:cubicBezTo>
                  <a:pt x="3307241" y="-5581"/>
                  <a:pt x="3590359" y="51648"/>
                  <a:pt x="3840480" y="0"/>
                </a:cubicBezTo>
                <a:cubicBezTo>
                  <a:pt x="3861656" y="126511"/>
                  <a:pt x="3840328" y="284110"/>
                  <a:pt x="3840480" y="438912"/>
                </a:cubicBezTo>
                <a:cubicBezTo>
                  <a:pt x="3840632" y="593714"/>
                  <a:pt x="3839053" y="719103"/>
                  <a:pt x="3840480" y="859536"/>
                </a:cubicBezTo>
                <a:cubicBezTo>
                  <a:pt x="3841907" y="999969"/>
                  <a:pt x="3789531" y="1106537"/>
                  <a:pt x="3840480" y="1298448"/>
                </a:cubicBezTo>
                <a:cubicBezTo>
                  <a:pt x="3891429" y="1490359"/>
                  <a:pt x="3821744" y="1623948"/>
                  <a:pt x="3840480" y="1828800"/>
                </a:cubicBezTo>
                <a:cubicBezTo>
                  <a:pt x="3721126" y="1832547"/>
                  <a:pt x="3432630" y="1772312"/>
                  <a:pt x="3330245" y="1828800"/>
                </a:cubicBezTo>
                <a:cubicBezTo>
                  <a:pt x="3227861" y="1885288"/>
                  <a:pt x="2874786" y="1763189"/>
                  <a:pt x="2704795" y="1828800"/>
                </a:cubicBezTo>
                <a:cubicBezTo>
                  <a:pt x="2534804" y="1894411"/>
                  <a:pt x="2468389" y="1814557"/>
                  <a:pt x="2271370" y="1828800"/>
                </a:cubicBezTo>
                <a:cubicBezTo>
                  <a:pt x="2074351" y="1843043"/>
                  <a:pt x="1865892" y="1804040"/>
                  <a:pt x="1761134" y="1828800"/>
                </a:cubicBezTo>
                <a:cubicBezTo>
                  <a:pt x="1656376" y="1853560"/>
                  <a:pt x="1417353" y="1781546"/>
                  <a:pt x="1327709" y="1828800"/>
                </a:cubicBezTo>
                <a:cubicBezTo>
                  <a:pt x="1238065" y="1876054"/>
                  <a:pt x="1098748" y="1808881"/>
                  <a:pt x="894283" y="1828800"/>
                </a:cubicBezTo>
                <a:cubicBezTo>
                  <a:pt x="689818" y="1848719"/>
                  <a:pt x="228877" y="1733465"/>
                  <a:pt x="0" y="1828800"/>
                </a:cubicBezTo>
                <a:cubicBezTo>
                  <a:pt x="-54406" y="1673894"/>
                  <a:pt x="50492" y="1498483"/>
                  <a:pt x="0" y="1371600"/>
                </a:cubicBezTo>
                <a:cubicBezTo>
                  <a:pt x="-50492" y="1244717"/>
                  <a:pt x="14767" y="981305"/>
                  <a:pt x="0" y="877824"/>
                </a:cubicBezTo>
                <a:cubicBezTo>
                  <a:pt x="-14767" y="774343"/>
                  <a:pt x="44497" y="659368"/>
                  <a:pt x="0" y="475488"/>
                </a:cubicBezTo>
                <a:cubicBezTo>
                  <a:pt x="-44497" y="291608"/>
                  <a:pt x="9171" y="149745"/>
                  <a:pt x="0" y="0"/>
                </a:cubicBezTo>
                <a:close/>
              </a:path>
              <a:path w="3840480" h="1828800" stroke="0" extrusionOk="0">
                <a:moveTo>
                  <a:pt x="0" y="0"/>
                </a:moveTo>
                <a:cubicBezTo>
                  <a:pt x="182644" y="-19748"/>
                  <a:pt x="309973" y="1310"/>
                  <a:pt x="433426" y="0"/>
                </a:cubicBezTo>
                <a:cubicBezTo>
                  <a:pt x="556879" y="-1310"/>
                  <a:pt x="788000" y="18222"/>
                  <a:pt x="905256" y="0"/>
                </a:cubicBezTo>
                <a:cubicBezTo>
                  <a:pt x="1022512" y="-18222"/>
                  <a:pt x="1187064" y="28847"/>
                  <a:pt x="1415491" y="0"/>
                </a:cubicBezTo>
                <a:cubicBezTo>
                  <a:pt x="1643919" y="-28847"/>
                  <a:pt x="1683506" y="37459"/>
                  <a:pt x="1925726" y="0"/>
                </a:cubicBezTo>
                <a:cubicBezTo>
                  <a:pt x="2167947" y="-37459"/>
                  <a:pt x="2414573" y="29487"/>
                  <a:pt x="2551176" y="0"/>
                </a:cubicBezTo>
                <a:cubicBezTo>
                  <a:pt x="2687779" y="-29487"/>
                  <a:pt x="2872282" y="7868"/>
                  <a:pt x="3138221" y="0"/>
                </a:cubicBezTo>
                <a:cubicBezTo>
                  <a:pt x="3404161" y="-7868"/>
                  <a:pt x="3570336" y="11351"/>
                  <a:pt x="3840480" y="0"/>
                </a:cubicBezTo>
                <a:cubicBezTo>
                  <a:pt x="3888973" y="188078"/>
                  <a:pt x="3807628" y="327945"/>
                  <a:pt x="3840480" y="420624"/>
                </a:cubicBezTo>
                <a:cubicBezTo>
                  <a:pt x="3873332" y="513303"/>
                  <a:pt x="3786125" y="691764"/>
                  <a:pt x="3840480" y="896112"/>
                </a:cubicBezTo>
                <a:cubicBezTo>
                  <a:pt x="3894835" y="1100460"/>
                  <a:pt x="3832582" y="1155437"/>
                  <a:pt x="3840480" y="1353312"/>
                </a:cubicBezTo>
                <a:cubicBezTo>
                  <a:pt x="3848378" y="1551187"/>
                  <a:pt x="3837147" y="1676990"/>
                  <a:pt x="3840480" y="1828800"/>
                </a:cubicBezTo>
                <a:cubicBezTo>
                  <a:pt x="3663568" y="1829853"/>
                  <a:pt x="3413285" y="1761026"/>
                  <a:pt x="3253435" y="1828800"/>
                </a:cubicBezTo>
                <a:cubicBezTo>
                  <a:pt x="3093585" y="1896574"/>
                  <a:pt x="3022081" y="1824382"/>
                  <a:pt x="2820010" y="1828800"/>
                </a:cubicBezTo>
                <a:cubicBezTo>
                  <a:pt x="2617939" y="1833218"/>
                  <a:pt x="2492717" y="1806544"/>
                  <a:pt x="2232965" y="1828800"/>
                </a:cubicBezTo>
                <a:cubicBezTo>
                  <a:pt x="1973214" y="1851056"/>
                  <a:pt x="1766700" y="1787888"/>
                  <a:pt x="1645920" y="1828800"/>
                </a:cubicBezTo>
                <a:cubicBezTo>
                  <a:pt x="1525141" y="1869712"/>
                  <a:pt x="1278805" y="1803686"/>
                  <a:pt x="1058875" y="1828800"/>
                </a:cubicBezTo>
                <a:cubicBezTo>
                  <a:pt x="838945" y="1853914"/>
                  <a:pt x="652979" y="1794267"/>
                  <a:pt x="471830" y="1828800"/>
                </a:cubicBezTo>
                <a:cubicBezTo>
                  <a:pt x="290682" y="1863333"/>
                  <a:pt x="128623" y="1780670"/>
                  <a:pt x="0" y="1828800"/>
                </a:cubicBezTo>
                <a:cubicBezTo>
                  <a:pt x="-20205" y="1636335"/>
                  <a:pt x="12016" y="1557790"/>
                  <a:pt x="0" y="1426464"/>
                </a:cubicBezTo>
                <a:cubicBezTo>
                  <a:pt x="-12016" y="1295138"/>
                  <a:pt x="38432" y="1163271"/>
                  <a:pt x="0" y="932688"/>
                </a:cubicBezTo>
                <a:cubicBezTo>
                  <a:pt x="-38432" y="702105"/>
                  <a:pt x="46383" y="650539"/>
                  <a:pt x="0" y="512064"/>
                </a:cubicBezTo>
                <a:cubicBezTo>
                  <a:pt x="-46383" y="373589"/>
                  <a:pt x="41466" y="212365"/>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920766593">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sng"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UNITY</a:t>
            </a:r>
            <a:endParaRPr kumimoji="0" lang="en-US" sz="6000" b="1" i="0" u="sng"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8575">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2:1-11</a:t>
            </a:r>
          </a:p>
        </p:txBody>
      </p:sp>
      <p:sp>
        <p:nvSpPr>
          <p:cNvPr id="2" name="TextBox 1">
            <a:extLst>
              <a:ext uri="{FF2B5EF4-FFF2-40B4-BE49-F238E27FC236}">
                <a16:creationId xmlns:a16="http://schemas.microsoft.com/office/drawing/2014/main" id="{0C06D2C2-687D-0177-5547-962CF687085F}"/>
              </a:ext>
            </a:extLst>
          </p:cNvPr>
          <p:cNvSpPr txBox="1"/>
          <p:nvPr/>
        </p:nvSpPr>
        <p:spPr>
          <a:xfrm>
            <a:off x="457200" y="2814995"/>
            <a:ext cx="8229600" cy="3427969"/>
          </a:xfrm>
          <a:custGeom>
            <a:avLst/>
            <a:gdLst>
              <a:gd name="connsiteX0" fmla="*/ 0 w 8229600"/>
              <a:gd name="connsiteY0" fmla="*/ 0 h 3427969"/>
              <a:gd name="connsiteX1" fmla="*/ 752421 w 8229600"/>
              <a:gd name="connsiteY1" fmla="*/ 0 h 3427969"/>
              <a:gd name="connsiteX2" fmla="*/ 1340249 w 8229600"/>
              <a:gd name="connsiteY2" fmla="*/ 0 h 3427969"/>
              <a:gd name="connsiteX3" fmla="*/ 1928078 w 8229600"/>
              <a:gd name="connsiteY3" fmla="*/ 0 h 3427969"/>
              <a:gd name="connsiteX4" fmla="*/ 2680498 w 8229600"/>
              <a:gd name="connsiteY4" fmla="*/ 0 h 3427969"/>
              <a:gd name="connsiteX5" fmla="*/ 3432919 w 8229600"/>
              <a:gd name="connsiteY5" fmla="*/ 0 h 3427969"/>
              <a:gd name="connsiteX6" fmla="*/ 4020747 w 8229600"/>
              <a:gd name="connsiteY6" fmla="*/ 0 h 3427969"/>
              <a:gd name="connsiteX7" fmla="*/ 4773168 w 8229600"/>
              <a:gd name="connsiteY7" fmla="*/ 0 h 3427969"/>
              <a:gd name="connsiteX8" fmla="*/ 5443293 w 8229600"/>
              <a:gd name="connsiteY8" fmla="*/ 0 h 3427969"/>
              <a:gd name="connsiteX9" fmla="*/ 5866529 w 8229600"/>
              <a:gd name="connsiteY9" fmla="*/ 0 h 3427969"/>
              <a:gd name="connsiteX10" fmla="*/ 6207470 w 8229600"/>
              <a:gd name="connsiteY10" fmla="*/ 0 h 3427969"/>
              <a:gd name="connsiteX11" fmla="*/ 6713002 w 8229600"/>
              <a:gd name="connsiteY11" fmla="*/ 0 h 3427969"/>
              <a:gd name="connsiteX12" fmla="*/ 7465423 w 8229600"/>
              <a:gd name="connsiteY12" fmla="*/ 0 h 3427969"/>
              <a:gd name="connsiteX13" fmla="*/ 8229600 w 8229600"/>
              <a:gd name="connsiteY13" fmla="*/ 0 h 3427969"/>
              <a:gd name="connsiteX14" fmla="*/ 8229600 w 8229600"/>
              <a:gd name="connsiteY14" fmla="*/ 502769 h 3427969"/>
              <a:gd name="connsiteX15" fmla="*/ 8229600 w 8229600"/>
              <a:gd name="connsiteY15" fmla="*/ 1005538 h 3427969"/>
              <a:gd name="connsiteX16" fmla="*/ 8229600 w 8229600"/>
              <a:gd name="connsiteY16" fmla="*/ 1508306 h 3427969"/>
              <a:gd name="connsiteX17" fmla="*/ 8229600 w 8229600"/>
              <a:gd name="connsiteY17" fmla="*/ 2079635 h 3427969"/>
              <a:gd name="connsiteX18" fmla="*/ 8229600 w 8229600"/>
              <a:gd name="connsiteY18" fmla="*/ 2685242 h 3427969"/>
              <a:gd name="connsiteX19" fmla="*/ 8229600 w 8229600"/>
              <a:gd name="connsiteY19" fmla="*/ 3427969 h 3427969"/>
              <a:gd name="connsiteX20" fmla="*/ 7888659 w 8229600"/>
              <a:gd name="connsiteY20" fmla="*/ 3427969 h 3427969"/>
              <a:gd name="connsiteX21" fmla="*/ 7218535 w 8229600"/>
              <a:gd name="connsiteY21" fmla="*/ 3427969 h 3427969"/>
              <a:gd name="connsiteX22" fmla="*/ 6466114 w 8229600"/>
              <a:gd name="connsiteY22" fmla="*/ 3427969 h 3427969"/>
              <a:gd name="connsiteX23" fmla="*/ 5713694 w 8229600"/>
              <a:gd name="connsiteY23" fmla="*/ 3427969 h 3427969"/>
              <a:gd name="connsiteX24" fmla="*/ 5290457 w 8229600"/>
              <a:gd name="connsiteY24" fmla="*/ 3427969 h 3427969"/>
              <a:gd name="connsiteX25" fmla="*/ 4538037 w 8229600"/>
              <a:gd name="connsiteY25" fmla="*/ 3427969 h 3427969"/>
              <a:gd name="connsiteX26" fmla="*/ 3785616 w 8229600"/>
              <a:gd name="connsiteY26" fmla="*/ 3427969 h 3427969"/>
              <a:gd name="connsiteX27" fmla="*/ 3033195 w 8229600"/>
              <a:gd name="connsiteY27" fmla="*/ 3427969 h 3427969"/>
              <a:gd name="connsiteX28" fmla="*/ 2445367 w 8229600"/>
              <a:gd name="connsiteY28" fmla="*/ 3427969 h 3427969"/>
              <a:gd name="connsiteX29" fmla="*/ 1775242 w 8229600"/>
              <a:gd name="connsiteY29" fmla="*/ 3427969 h 3427969"/>
              <a:gd name="connsiteX30" fmla="*/ 1105118 w 8229600"/>
              <a:gd name="connsiteY30" fmla="*/ 3427969 h 3427969"/>
              <a:gd name="connsiteX31" fmla="*/ 0 w 8229600"/>
              <a:gd name="connsiteY31" fmla="*/ 3427969 h 3427969"/>
              <a:gd name="connsiteX32" fmla="*/ 0 w 8229600"/>
              <a:gd name="connsiteY32" fmla="*/ 2856641 h 3427969"/>
              <a:gd name="connsiteX33" fmla="*/ 0 w 8229600"/>
              <a:gd name="connsiteY33" fmla="*/ 2251033 h 3427969"/>
              <a:gd name="connsiteX34" fmla="*/ 0 w 8229600"/>
              <a:gd name="connsiteY34" fmla="*/ 1713985 h 3427969"/>
              <a:gd name="connsiteX35" fmla="*/ 0 w 8229600"/>
              <a:gd name="connsiteY35" fmla="*/ 1074097 h 3427969"/>
              <a:gd name="connsiteX36" fmla="*/ 0 w 8229600"/>
              <a:gd name="connsiteY36" fmla="*/ 0 h 34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9600" h="3427969" fill="none" extrusionOk="0">
                <a:moveTo>
                  <a:pt x="0" y="0"/>
                </a:moveTo>
                <a:cubicBezTo>
                  <a:pt x="311308" y="-81165"/>
                  <a:pt x="554105" y="17983"/>
                  <a:pt x="752421" y="0"/>
                </a:cubicBezTo>
                <a:cubicBezTo>
                  <a:pt x="950737" y="-17983"/>
                  <a:pt x="1207127" y="64298"/>
                  <a:pt x="1340249" y="0"/>
                </a:cubicBezTo>
                <a:cubicBezTo>
                  <a:pt x="1473371" y="-64298"/>
                  <a:pt x="1653036" y="55418"/>
                  <a:pt x="1928078" y="0"/>
                </a:cubicBezTo>
                <a:cubicBezTo>
                  <a:pt x="2203120" y="-55418"/>
                  <a:pt x="2358531" y="87113"/>
                  <a:pt x="2680498" y="0"/>
                </a:cubicBezTo>
                <a:cubicBezTo>
                  <a:pt x="3002465" y="-87113"/>
                  <a:pt x="3166398" y="27159"/>
                  <a:pt x="3432919" y="0"/>
                </a:cubicBezTo>
                <a:cubicBezTo>
                  <a:pt x="3699440" y="-27159"/>
                  <a:pt x="3802934" y="63463"/>
                  <a:pt x="4020747" y="0"/>
                </a:cubicBezTo>
                <a:cubicBezTo>
                  <a:pt x="4238560" y="-63463"/>
                  <a:pt x="4505028" y="48706"/>
                  <a:pt x="4773168" y="0"/>
                </a:cubicBezTo>
                <a:cubicBezTo>
                  <a:pt x="5041308" y="-48706"/>
                  <a:pt x="5156749" y="55526"/>
                  <a:pt x="5443293" y="0"/>
                </a:cubicBezTo>
                <a:cubicBezTo>
                  <a:pt x="5729837" y="-55526"/>
                  <a:pt x="5732635" y="4335"/>
                  <a:pt x="5866529" y="0"/>
                </a:cubicBezTo>
                <a:cubicBezTo>
                  <a:pt x="6000423" y="-4335"/>
                  <a:pt x="6098049" y="39427"/>
                  <a:pt x="6207470" y="0"/>
                </a:cubicBezTo>
                <a:cubicBezTo>
                  <a:pt x="6316891" y="-39427"/>
                  <a:pt x="6468760" y="11275"/>
                  <a:pt x="6713002" y="0"/>
                </a:cubicBezTo>
                <a:cubicBezTo>
                  <a:pt x="6957244" y="-11275"/>
                  <a:pt x="7132104" y="52796"/>
                  <a:pt x="7465423" y="0"/>
                </a:cubicBezTo>
                <a:cubicBezTo>
                  <a:pt x="7798742" y="-52796"/>
                  <a:pt x="8016950" y="13109"/>
                  <a:pt x="8229600" y="0"/>
                </a:cubicBezTo>
                <a:cubicBezTo>
                  <a:pt x="8283522" y="183581"/>
                  <a:pt x="8205283" y="331518"/>
                  <a:pt x="8229600" y="502769"/>
                </a:cubicBezTo>
                <a:cubicBezTo>
                  <a:pt x="8253917" y="674020"/>
                  <a:pt x="8198051" y="840883"/>
                  <a:pt x="8229600" y="1005538"/>
                </a:cubicBezTo>
                <a:cubicBezTo>
                  <a:pt x="8261149" y="1170193"/>
                  <a:pt x="8186135" y="1399308"/>
                  <a:pt x="8229600" y="1508306"/>
                </a:cubicBezTo>
                <a:cubicBezTo>
                  <a:pt x="8273065" y="1617304"/>
                  <a:pt x="8227710" y="1922153"/>
                  <a:pt x="8229600" y="2079635"/>
                </a:cubicBezTo>
                <a:cubicBezTo>
                  <a:pt x="8231490" y="2237117"/>
                  <a:pt x="8201049" y="2438453"/>
                  <a:pt x="8229600" y="2685242"/>
                </a:cubicBezTo>
                <a:cubicBezTo>
                  <a:pt x="8258151" y="2932031"/>
                  <a:pt x="8194430" y="3125149"/>
                  <a:pt x="8229600" y="3427969"/>
                </a:cubicBezTo>
                <a:cubicBezTo>
                  <a:pt x="8148753" y="3440598"/>
                  <a:pt x="8008890" y="3422621"/>
                  <a:pt x="7888659" y="3427969"/>
                </a:cubicBezTo>
                <a:cubicBezTo>
                  <a:pt x="7768428" y="3433317"/>
                  <a:pt x="7386292" y="3427613"/>
                  <a:pt x="7218535" y="3427969"/>
                </a:cubicBezTo>
                <a:cubicBezTo>
                  <a:pt x="7050778" y="3428325"/>
                  <a:pt x="6781437" y="3376321"/>
                  <a:pt x="6466114" y="3427969"/>
                </a:cubicBezTo>
                <a:cubicBezTo>
                  <a:pt x="6150791" y="3479617"/>
                  <a:pt x="5949447" y="3340875"/>
                  <a:pt x="5713694" y="3427969"/>
                </a:cubicBezTo>
                <a:cubicBezTo>
                  <a:pt x="5477941" y="3515063"/>
                  <a:pt x="5411555" y="3378501"/>
                  <a:pt x="5290457" y="3427969"/>
                </a:cubicBezTo>
                <a:cubicBezTo>
                  <a:pt x="5169359" y="3477437"/>
                  <a:pt x="4760895" y="3381752"/>
                  <a:pt x="4538037" y="3427969"/>
                </a:cubicBezTo>
                <a:cubicBezTo>
                  <a:pt x="4315179" y="3474186"/>
                  <a:pt x="3968536" y="3390946"/>
                  <a:pt x="3785616" y="3427969"/>
                </a:cubicBezTo>
                <a:cubicBezTo>
                  <a:pt x="3602696" y="3464992"/>
                  <a:pt x="3231670" y="3416114"/>
                  <a:pt x="3033195" y="3427969"/>
                </a:cubicBezTo>
                <a:cubicBezTo>
                  <a:pt x="2834720" y="3439824"/>
                  <a:pt x="2625329" y="3404112"/>
                  <a:pt x="2445367" y="3427969"/>
                </a:cubicBezTo>
                <a:cubicBezTo>
                  <a:pt x="2265405" y="3451826"/>
                  <a:pt x="1923668" y="3350934"/>
                  <a:pt x="1775242" y="3427969"/>
                </a:cubicBezTo>
                <a:cubicBezTo>
                  <a:pt x="1626816" y="3505004"/>
                  <a:pt x="1403485" y="3389991"/>
                  <a:pt x="1105118" y="3427969"/>
                </a:cubicBezTo>
                <a:cubicBezTo>
                  <a:pt x="806751" y="3465947"/>
                  <a:pt x="235623" y="3409045"/>
                  <a:pt x="0" y="3427969"/>
                </a:cubicBezTo>
                <a:cubicBezTo>
                  <a:pt x="-39222" y="3304784"/>
                  <a:pt x="15364" y="3049919"/>
                  <a:pt x="0" y="2856641"/>
                </a:cubicBezTo>
                <a:cubicBezTo>
                  <a:pt x="-15364" y="2663363"/>
                  <a:pt x="41446" y="2388549"/>
                  <a:pt x="0" y="2251033"/>
                </a:cubicBezTo>
                <a:cubicBezTo>
                  <a:pt x="-41446" y="2113517"/>
                  <a:pt x="50426" y="1856381"/>
                  <a:pt x="0" y="1713985"/>
                </a:cubicBezTo>
                <a:cubicBezTo>
                  <a:pt x="-50426" y="1571589"/>
                  <a:pt x="52956" y="1342044"/>
                  <a:pt x="0" y="1074097"/>
                </a:cubicBezTo>
                <a:cubicBezTo>
                  <a:pt x="-52956" y="806150"/>
                  <a:pt x="24861" y="467335"/>
                  <a:pt x="0" y="0"/>
                </a:cubicBezTo>
                <a:close/>
              </a:path>
              <a:path w="8229600" h="3427969" stroke="0" extrusionOk="0">
                <a:moveTo>
                  <a:pt x="0" y="0"/>
                </a:moveTo>
                <a:cubicBezTo>
                  <a:pt x="374287" y="-55635"/>
                  <a:pt x="384420" y="36381"/>
                  <a:pt x="752421" y="0"/>
                </a:cubicBezTo>
                <a:cubicBezTo>
                  <a:pt x="1120422" y="-36381"/>
                  <a:pt x="1120137" y="14381"/>
                  <a:pt x="1422545" y="0"/>
                </a:cubicBezTo>
                <a:cubicBezTo>
                  <a:pt x="1724953" y="-14381"/>
                  <a:pt x="1729976" y="26994"/>
                  <a:pt x="2010374" y="0"/>
                </a:cubicBezTo>
                <a:cubicBezTo>
                  <a:pt x="2290772" y="-26994"/>
                  <a:pt x="2404172" y="50784"/>
                  <a:pt x="2515906" y="0"/>
                </a:cubicBezTo>
                <a:cubicBezTo>
                  <a:pt x="2627640" y="-50784"/>
                  <a:pt x="2778054" y="6795"/>
                  <a:pt x="2856847" y="0"/>
                </a:cubicBezTo>
                <a:cubicBezTo>
                  <a:pt x="2935640" y="-6795"/>
                  <a:pt x="3070348" y="10857"/>
                  <a:pt x="3197787" y="0"/>
                </a:cubicBezTo>
                <a:cubicBezTo>
                  <a:pt x="3325226" y="-10857"/>
                  <a:pt x="3381079" y="11124"/>
                  <a:pt x="3538728" y="0"/>
                </a:cubicBezTo>
                <a:cubicBezTo>
                  <a:pt x="3696377" y="-11124"/>
                  <a:pt x="3906957" y="12865"/>
                  <a:pt x="4126557" y="0"/>
                </a:cubicBezTo>
                <a:cubicBezTo>
                  <a:pt x="4346157" y="-12865"/>
                  <a:pt x="4543417" y="47443"/>
                  <a:pt x="4714385" y="0"/>
                </a:cubicBezTo>
                <a:cubicBezTo>
                  <a:pt x="4885353" y="-47443"/>
                  <a:pt x="5082421" y="55206"/>
                  <a:pt x="5219918" y="0"/>
                </a:cubicBezTo>
                <a:cubicBezTo>
                  <a:pt x="5357415" y="-55206"/>
                  <a:pt x="5599579" y="58793"/>
                  <a:pt x="5807746" y="0"/>
                </a:cubicBezTo>
                <a:cubicBezTo>
                  <a:pt x="6015913" y="-58793"/>
                  <a:pt x="6212903" y="59191"/>
                  <a:pt x="6477871" y="0"/>
                </a:cubicBezTo>
                <a:cubicBezTo>
                  <a:pt x="6742839" y="-59191"/>
                  <a:pt x="6928587" y="63729"/>
                  <a:pt x="7065699" y="0"/>
                </a:cubicBezTo>
                <a:cubicBezTo>
                  <a:pt x="7202811" y="-63729"/>
                  <a:pt x="7435031" y="31036"/>
                  <a:pt x="7571232" y="0"/>
                </a:cubicBezTo>
                <a:cubicBezTo>
                  <a:pt x="7707433" y="-31036"/>
                  <a:pt x="7961857" y="71921"/>
                  <a:pt x="8229600" y="0"/>
                </a:cubicBezTo>
                <a:cubicBezTo>
                  <a:pt x="8261140" y="123892"/>
                  <a:pt x="8187857" y="338088"/>
                  <a:pt x="8229600" y="571328"/>
                </a:cubicBezTo>
                <a:cubicBezTo>
                  <a:pt x="8271343" y="804568"/>
                  <a:pt x="8219911" y="930303"/>
                  <a:pt x="8229600" y="1039817"/>
                </a:cubicBezTo>
                <a:cubicBezTo>
                  <a:pt x="8239289" y="1149331"/>
                  <a:pt x="8177656" y="1403288"/>
                  <a:pt x="8229600" y="1542586"/>
                </a:cubicBezTo>
                <a:cubicBezTo>
                  <a:pt x="8281544" y="1681884"/>
                  <a:pt x="8217710" y="1835892"/>
                  <a:pt x="8229600" y="2079635"/>
                </a:cubicBezTo>
                <a:cubicBezTo>
                  <a:pt x="8241490" y="2323378"/>
                  <a:pt x="8202171" y="2428301"/>
                  <a:pt x="8229600" y="2685242"/>
                </a:cubicBezTo>
                <a:cubicBezTo>
                  <a:pt x="8257029" y="2942183"/>
                  <a:pt x="8192254" y="3127016"/>
                  <a:pt x="8229600" y="3427969"/>
                </a:cubicBezTo>
                <a:cubicBezTo>
                  <a:pt x="7965034" y="3435874"/>
                  <a:pt x="7826875" y="3421527"/>
                  <a:pt x="7641771" y="3427969"/>
                </a:cubicBezTo>
                <a:cubicBezTo>
                  <a:pt x="7456667" y="3434411"/>
                  <a:pt x="7470478" y="3401512"/>
                  <a:pt x="7300831" y="3427969"/>
                </a:cubicBezTo>
                <a:cubicBezTo>
                  <a:pt x="7131184" y="3454426"/>
                  <a:pt x="6864971" y="3378427"/>
                  <a:pt x="6630706" y="3427969"/>
                </a:cubicBezTo>
                <a:cubicBezTo>
                  <a:pt x="6396442" y="3477511"/>
                  <a:pt x="6147675" y="3363123"/>
                  <a:pt x="5960582" y="3427969"/>
                </a:cubicBezTo>
                <a:cubicBezTo>
                  <a:pt x="5773489" y="3492815"/>
                  <a:pt x="5631354" y="3393396"/>
                  <a:pt x="5372753" y="3427969"/>
                </a:cubicBezTo>
                <a:cubicBezTo>
                  <a:pt x="5114152" y="3462542"/>
                  <a:pt x="5001601" y="3412590"/>
                  <a:pt x="4784925" y="3427969"/>
                </a:cubicBezTo>
                <a:cubicBezTo>
                  <a:pt x="4568249" y="3443348"/>
                  <a:pt x="4489538" y="3421222"/>
                  <a:pt x="4279392" y="3427969"/>
                </a:cubicBezTo>
                <a:cubicBezTo>
                  <a:pt x="4069246" y="3434716"/>
                  <a:pt x="3808727" y="3360812"/>
                  <a:pt x="3526971" y="3427969"/>
                </a:cubicBezTo>
                <a:cubicBezTo>
                  <a:pt x="3245215" y="3495126"/>
                  <a:pt x="3244251" y="3417930"/>
                  <a:pt x="3103735" y="3427969"/>
                </a:cubicBezTo>
                <a:cubicBezTo>
                  <a:pt x="2963219" y="3438008"/>
                  <a:pt x="2534358" y="3380926"/>
                  <a:pt x="2351314" y="3427969"/>
                </a:cubicBezTo>
                <a:cubicBezTo>
                  <a:pt x="2168270" y="3475012"/>
                  <a:pt x="2055095" y="3407617"/>
                  <a:pt x="1763486" y="3427969"/>
                </a:cubicBezTo>
                <a:cubicBezTo>
                  <a:pt x="1471877" y="3448321"/>
                  <a:pt x="1431367" y="3407538"/>
                  <a:pt x="1340249" y="3427969"/>
                </a:cubicBezTo>
                <a:cubicBezTo>
                  <a:pt x="1249131" y="3448400"/>
                  <a:pt x="1110421" y="3393704"/>
                  <a:pt x="999309" y="3427969"/>
                </a:cubicBezTo>
                <a:cubicBezTo>
                  <a:pt x="888197" y="3462234"/>
                  <a:pt x="361323" y="3405829"/>
                  <a:pt x="0" y="3427969"/>
                </a:cubicBezTo>
                <a:cubicBezTo>
                  <a:pt x="-22160" y="3283610"/>
                  <a:pt x="35528" y="3001492"/>
                  <a:pt x="0" y="2890921"/>
                </a:cubicBezTo>
                <a:cubicBezTo>
                  <a:pt x="-35528" y="2780350"/>
                  <a:pt x="35357" y="2521839"/>
                  <a:pt x="0" y="2422431"/>
                </a:cubicBezTo>
                <a:cubicBezTo>
                  <a:pt x="-35357" y="2323023"/>
                  <a:pt x="30492" y="2073154"/>
                  <a:pt x="0" y="1782544"/>
                </a:cubicBezTo>
                <a:cubicBezTo>
                  <a:pt x="-30492" y="1491934"/>
                  <a:pt x="23671" y="1508725"/>
                  <a:pt x="0" y="1279775"/>
                </a:cubicBezTo>
                <a:cubicBezTo>
                  <a:pt x="-23671" y="1050825"/>
                  <a:pt x="69422" y="920098"/>
                  <a:pt x="0" y="674167"/>
                </a:cubicBezTo>
                <a:cubicBezTo>
                  <a:pt x="-69422" y="428236"/>
                  <a:pt x="20886" y="229618"/>
                  <a:pt x="0" y="0"/>
                </a:cubicBezTo>
                <a:close/>
              </a:path>
            </a:pathLst>
          </a:custGeom>
          <a:solidFill>
            <a:srgbClr val="FFC000">
              <a:alpha val="50000"/>
            </a:srgbClr>
          </a:solidFill>
          <a:ln w="38100">
            <a:solidFill>
              <a:schemeClr val="tx1"/>
            </a:solidFill>
            <a:extLst>
              <a:ext uri="{C807C97D-BFC1-408E-A445-0C87EB9F89A2}">
                <ask:lineSketchStyleProps xmlns:ask="http://schemas.microsoft.com/office/drawing/2018/sketchyshapes" sd="179388212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28575">
                  <a:solidFill>
                    <a:prstClr val="black"/>
                  </a:solidFill>
                </a:ln>
                <a:solidFill>
                  <a:srgbClr val="156082"/>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We cannot pursue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28575">
                  <a:solidFill>
                    <a:prstClr val="black"/>
                  </a:solidFill>
                </a:ln>
                <a:solidFill>
                  <a:srgbClr val="156082"/>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one at the exclusion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28575">
                  <a:solidFill>
                    <a:prstClr val="black"/>
                  </a:solidFill>
                </a:ln>
                <a:solidFill>
                  <a:srgbClr val="156082"/>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of the other</a:t>
            </a:r>
            <a:endParaRPr kumimoji="0" lang="en-US" sz="16600" b="1" i="1" u="none" strike="noStrike" kern="1200" cap="none" spc="0" normalizeH="0" baseline="0" noProof="0" dirty="0">
              <a:ln w="28575">
                <a:solidFill>
                  <a:prstClr val="black"/>
                </a:solidFill>
              </a:ln>
              <a:solidFill>
                <a:srgbClr val="156082"/>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F0546E5B-E5ED-DA64-EC43-C267DFA991B7}"/>
              </a:ext>
            </a:extLst>
          </p:cNvPr>
          <p:cNvSpPr txBox="1"/>
          <p:nvPr/>
        </p:nvSpPr>
        <p:spPr>
          <a:xfrm>
            <a:off x="4846321" y="543745"/>
            <a:ext cx="3840480" cy="1828800"/>
          </a:xfrm>
          <a:custGeom>
            <a:avLst/>
            <a:gdLst>
              <a:gd name="connsiteX0" fmla="*/ 0 w 3840480"/>
              <a:gd name="connsiteY0" fmla="*/ 0 h 1828800"/>
              <a:gd name="connsiteX1" fmla="*/ 433426 w 3840480"/>
              <a:gd name="connsiteY1" fmla="*/ 0 h 1828800"/>
              <a:gd name="connsiteX2" fmla="*/ 866851 w 3840480"/>
              <a:gd name="connsiteY2" fmla="*/ 0 h 1828800"/>
              <a:gd name="connsiteX3" fmla="*/ 1415491 w 3840480"/>
              <a:gd name="connsiteY3" fmla="*/ 0 h 1828800"/>
              <a:gd name="connsiteX4" fmla="*/ 2040941 w 3840480"/>
              <a:gd name="connsiteY4" fmla="*/ 0 h 1828800"/>
              <a:gd name="connsiteX5" fmla="*/ 2627986 w 3840480"/>
              <a:gd name="connsiteY5" fmla="*/ 0 h 1828800"/>
              <a:gd name="connsiteX6" fmla="*/ 3138221 w 3840480"/>
              <a:gd name="connsiteY6" fmla="*/ 0 h 1828800"/>
              <a:gd name="connsiteX7" fmla="*/ 3840480 w 3840480"/>
              <a:gd name="connsiteY7" fmla="*/ 0 h 1828800"/>
              <a:gd name="connsiteX8" fmla="*/ 3840480 w 3840480"/>
              <a:gd name="connsiteY8" fmla="*/ 438912 h 1828800"/>
              <a:gd name="connsiteX9" fmla="*/ 3840480 w 3840480"/>
              <a:gd name="connsiteY9" fmla="*/ 859536 h 1828800"/>
              <a:gd name="connsiteX10" fmla="*/ 3840480 w 3840480"/>
              <a:gd name="connsiteY10" fmla="*/ 1298448 h 1828800"/>
              <a:gd name="connsiteX11" fmla="*/ 3840480 w 3840480"/>
              <a:gd name="connsiteY11" fmla="*/ 1828800 h 1828800"/>
              <a:gd name="connsiteX12" fmla="*/ 3330245 w 3840480"/>
              <a:gd name="connsiteY12" fmla="*/ 1828800 h 1828800"/>
              <a:gd name="connsiteX13" fmla="*/ 2704795 w 3840480"/>
              <a:gd name="connsiteY13" fmla="*/ 1828800 h 1828800"/>
              <a:gd name="connsiteX14" fmla="*/ 2271370 w 3840480"/>
              <a:gd name="connsiteY14" fmla="*/ 1828800 h 1828800"/>
              <a:gd name="connsiteX15" fmla="*/ 1761134 w 3840480"/>
              <a:gd name="connsiteY15" fmla="*/ 1828800 h 1828800"/>
              <a:gd name="connsiteX16" fmla="*/ 1327709 w 3840480"/>
              <a:gd name="connsiteY16" fmla="*/ 1828800 h 1828800"/>
              <a:gd name="connsiteX17" fmla="*/ 894283 w 3840480"/>
              <a:gd name="connsiteY17" fmla="*/ 1828800 h 1828800"/>
              <a:gd name="connsiteX18" fmla="*/ 0 w 3840480"/>
              <a:gd name="connsiteY18" fmla="*/ 1828800 h 1828800"/>
              <a:gd name="connsiteX19" fmla="*/ 0 w 3840480"/>
              <a:gd name="connsiteY19" fmla="*/ 1371600 h 1828800"/>
              <a:gd name="connsiteX20" fmla="*/ 0 w 3840480"/>
              <a:gd name="connsiteY20" fmla="*/ 877824 h 1828800"/>
              <a:gd name="connsiteX21" fmla="*/ 0 w 3840480"/>
              <a:gd name="connsiteY21" fmla="*/ 475488 h 1828800"/>
              <a:gd name="connsiteX22" fmla="*/ 0 w 3840480"/>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480" h="1828800" fill="none" extrusionOk="0">
                <a:moveTo>
                  <a:pt x="0" y="0"/>
                </a:moveTo>
                <a:cubicBezTo>
                  <a:pt x="162304" y="-8429"/>
                  <a:pt x="246654" y="14803"/>
                  <a:pt x="433426" y="0"/>
                </a:cubicBezTo>
                <a:cubicBezTo>
                  <a:pt x="620198" y="-14803"/>
                  <a:pt x="690737" y="44659"/>
                  <a:pt x="866851" y="0"/>
                </a:cubicBezTo>
                <a:cubicBezTo>
                  <a:pt x="1042966" y="-44659"/>
                  <a:pt x="1153283" y="28109"/>
                  <a:pt x="1415491" y="0"/>
                </a:cubicBezTo>
                <a:cubicBezTo>
                  <a:pt x="1677699" y="-28109"/>
                  <a:pt x="1868357" y="17267"/>
                  <a:pt x="2040941" y="0"/>
                </a:cubicBezTo>
                <a:cubicBezTo>
                  <a:pt x="2213525" y="-17267"/>
                  <a:pt x="2448959" y="34408"/>
                  <a:pt x="2627986" y="0"/>
                </a:cubicBezTo>
                <a:cubicBezTo>
                  <a:pt x="2807014" y="-34408"/>
                  <a:pt x="2969201" y="5581"/>
                  <a:pt x="3138221" y="0"/>
                </a:cubicBezTo>
                <a:cubicBezTo>
                  <a:pt x="3307241" y="-5581"/>
                  <a:pt x="3590359" y="51648"/>
                  <a:pt x="3840480" y="0"/>
                </a:cubicBezTo>
                <a:cubicBezTo>
                  <a:pt x="3861656" y="126511"/>
                  <a:pt x="3840328" y="284110"/>
                  <a:pt x="3840480" y="438912"/>
                </a:cubicBezTo>
                <a:cubicBezTo>
                  <a:pt x="3840632" y="593714"/>
                  <a:pt x="3839053" y="719103"/>
                  <a:pt x="3840480" y="859536"/>
                </a:cubicBezTo>
                <a:cubicBezTo>
                  <a:pt x="3841907" y="999969"/>
                  <a:pt x="3789531" y="1106537"/>
                  <a:pt x="3840480" y="1298448"/>
                </a:cubicBezTo>
                <a:cubicBezTo>
                  <a:pt x="3891429" y="1490359"/>
                  <a:pt x="3821744" y="1623948"/>
                  <a:pt x="3840480" y="1828800"/>
                </a:cubicBezTo>
                <a:cubicBezTo>
                  <a:pt x="3721126" y="1832547"/>
                  <a:pt x="3432630" y="1772312"/>
                  <a:pt x="3330245" y="1828800"/>
                </a:cubicBezTo>
                <a:cubicBezTo>
                  <a:pt x="3227861" y="1885288"/>
                  <a:pt x="2874786" y="1763189"/>
                  <a:pt x="2704795" y="1828800"/>
                </a:cubicBezTo>
                <a:cubicBezTo>
                  <a:pt x="2534804" y="1894411"/>
                  <a:pt x="2468389" y="1814557"/>
                  <a:pt x="2271370" y="1828800"/>
                </a:cubicBezTo>
                <a:cubicBezTo>
                  <a:pt x="2074351" y="1843043"/>
                  <a:pt x="1865892" y="1804040"/>
                  <a:pt x="1761134" y="1828800"/>
                </a:cubicBezTo>
                <a:cubicBezTo>
                  <a:pt x="1656376" y="1853560"/>
                  <a:pt x="1417353" y="1781546"/>
                  <a:pt x="1327709" y="1828800"/>
                </a:cubicBezTo>
                <a:cubicBezTo>
                  <a:pt x="1238065" y="1876054"/>
                  <a:pt x="1098748" y="1808881"/>
                  <a:pt x="894283" y="1828800"/>
                </a:cubicBezTo>
                <a:cubicBezTo>
                  <a:pt x="689818" y="1848719"/>
                  <a:pt x="228877" y="1733465"/>
                  <a:pt x="0" y="1828800"/>
                </a:cubicBezTo>
                <a:cubicBezTo>
                  <a:pt x="-54406" y="1673894"/>
                  <a:pt x="50492" y="1498483"/>
                  <a:pt x="0" y="1371600"/>
                </a:cubicBezTo>
                <a:cubicBezTo>
                  <a:pt x="-50492" y="1244717"/>
                  <a:pt x="14767" y="981305"/>
                  <a:pt x="0" y="877824"/>
                </a:cubicBezTo>
                <a:cubicBezTo>
                  <a:pt x="-14767" y="774343"/>
                  <a:pt x="44497" y="659368"/>
                  <a:pt x="0" y="475488"/>
                </a:cubicBezTo>
                <a:cubicBezTo>
                  <a:pt x="-44497" y="291608"/>
                  <a:pt x="9171" y="149745"/>
                  <a:pt x="0" y="0"/>
                </a:cubicBezTo>
                <a:close/>
              </a:path>
              <a:path w="3840480" h="1828800" stroke="0" extrusionOk="0">
                <a:moveTo>
                  <a:pt x="0" y="0"/>
                </a:moveTo>
                <a:cubicBezTo>
                  <a:pt x="182644" y="-19748"/>
                  <a:pt x="309973" y="1310"/>
                  <a:pt x="433426" y="0"/>
                </a:cubicBezTo>
                <a:cubicBezTo>
                  <a:pt x="556879" y="-1310"/>
                  <a:pt x="788000" y="18222"/>
                  <a:pt x="905256" y="0"/>
                </a:cubicBezTo>
                <a:cubicBezTo>
                  <a:pt x="1022512" y="-18222"/>
                  <a:pt x="1187064" y="28847"/>
                  <a:pt x="1415491" y="0"/>
                </a:cubicBezTo>
                <a:cubicBezTo>
                  <a:pt x="1643919" y="-28847"/>
                  <a:pt x="1683506" y="37459"/>
                  <a:pt x="1925726" y="0"/>
                </a:cubicBezTo>
                <a:cubicBezTo>
                  <a:pt x="2167947" y="-37459"/>
                  <a:pt x="2414573" y="29487"/>
                  <a:pt x="2551176" y="0"/>
                </a:cubicBezTo>
                <a:cubicBezTo>
                  <a:pt x="2687779" y="-29487"/>
                  <a:pt x="2872282" y="7868"/>
                  <a:pt x="3138221" y="0"/>
                </a:cubicBezTo>
                <a:cubicBezTo>
                  <a:pt x="3404161" y="-7868"/>
                  <a:pt x="3570336" y="11351"/>
                  <a:pt x="3840480" y="0"/>
                </a:cubicBezTo>
                <a:cubicBezTo>
                  <a:pt x="3888973" y="188078"/>
                  <a:pt x="3807628" y="327945"/>
                  <a:pt x="3840480" y="420624"/>
                </a:cubicBezTo>
                <a:cubicBezTo>
                  <a:pt x="3873332" y="513303"/>
                  <a:pt x="3786125" y="691764"/>
                  <a:pt x="3840480" y="896112"/>
                </a:cubicBezTo>
                <a:cubicBezTo>
                  <a:pt x="3894835" y="1100460"/>
                  <a:pt x="3832582" y="1155437"/>
                  <a:pt x="3840480" y="1353312"/>
                </a:cubicBezTo>
                <a:cubicBezTo>
                  <a:pt x="3848378" y="1551187"/>
                  <a:pt x="3837147" y="1676990"/>
                  <a:pt x="3840480" y="1828800"/>
                </a:cubicBezTo>
                <a:cubicBezTo>
                  <a:pt x="3663568" y="1829853"/>
                  <a:pt x="3413285" y="1761026"/>
                  <a:pt x="3253435" y="1828800"/>
                </a:cubicBezTo>
                <a:cubicBezTo>
                  <a:pt x="3093585" y="1896574"/>
                  <a:pt x="3022081" y="1824382"/>
                  <a:pt x="2820010" y="1828800"/>
                </a:cubicBezTo>
                <a:cubicBezTo>
                  <a:pt x="2617939" y="1833218"/>
                  <a:pt x="2492717" y="1806544"/>
                  <a:pt x="2232965" y="1828800"/>
                </a:cubicBezTo>
                <a:cubicBezTo>
                  <a:pt x="1973214" y="1851056"/>
                  <a:pt x="1766700" y="1787888"/>
                  <a:pt x="1645920" y="1828800"/>
                </a:cubicBezTo>
                <a:cubicBezTo>
                  <a:pt x="1525141" y="1869712"/>
                  <a:pt x="1278805" y="1803686"/>
                  <a:pt x="1058875" y="1828800"/>
                </a:cubicBezTo>
                <a:cubicBezTo>
                  <a:pt x="838945" y="1853914"/>
                  <a:pt x="652979" y="1794267"/>
                  <a:pt x="471830" y="1828800"/>
                </a:cubicBezTo>
                <a:cubicBezTo>
                  <a:pt x="290682" y="1863333"/>
                  <a:pt x="128623" y="1780670"/>
                  <a:pt x="0" y="1828800"/>
                </a:cubicBezTo>
                <a:cubicBezTo>
                  <a:pt x="-20205" y="1636335"/>
                  <a:pt x="12016" y="1557790"/>
                  <a:pt x="0" y="1426464"/>
                </a:cubicBezTo>
                <a:cubicBezTo>
                  <a:pt x="-12016" y="1295138"/>
                  <a:pt x="38432" y="1163271"/>
                  <a:pt x="0" y="932688"/>
                </a:cubicBezTo>
                <a:cubicBezTo>
                  <a:pt x="-38432" y="702105"/>
                  <a:pt x="46383" y="650539"/>
                  <a:pt x="0" y="512064"/>
                </a:cubicBezTo>
                <a:cubicBezTo>
                  <a:pt x="-46383" y="373589"/>
                  <a:pt x="41466" y="212365"/>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920766593">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sng"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HOLINESS</a:t>
            </a:r>
            <a:endParaRPr kumimoji="0" lang="en-US" sz="3600" b="1" i="0" u="sng"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8575">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2:12-16</a:t>
            </a:r>
          </a:p>
        </p:txBody>
      </p:sp>
    </p:spTree>
    <p:extLst>
      <p:ext uri="{BB962C8B-B14F-4D97-AF65-F5344CB8AC3E}">
        <p14:creationId xmlns:p14="http://schemas.microsoft.com/office/powerpoint/2010/main" val="44873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7BFAE49C-E515-54AC-53E0-476D97D3283F}"/>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87829 w 8229600"/>
              <a:gd name="connsiteY1" fmla="*/ 0 h 5486400"/>
              <a:gd name="connsiteX2" fmla="*/ 1175657 w 8229600"/>
              <a:gd name="connsiteY2" fmla="*/ 0 h 5486400"/>
              <a:gd name="connsiteX3" fmla="*/ 1928078 w 8229600"/>
              <a:gd name="connsiteY3" fmla="*/ 0 h 5486400"/>
              <a:gd name="connsiteX4" fmla="*/ 2598202 w 8229600"/>
              <a:gd name="connsiteY4" fmla="*/ 0 h 5486400"/>
              <a:gd name="connsiteX5" fmla="*/ 3021439 w 8229600"/>
              <a:gd name="connsiteY5" fmla="*/ 0 h 5486400"/>
              <a:gd name="connsiteX6" fmla="*/ 3773859 w 8229600"/>
              <a:gd name="connsiteY6" fmla="*/ 0 h 5486400"/>
              <a:gd name="connsiteX7" fmla="*/ 4114800 w 8229600"/>
              <a:gd name="connsiteY7" fmla="*/ 0 h 5486400"/>
              <a:gd name="connsiteX8" fmla="*/ 4784925 w 8229600"/>
              <a:gd name="connsiteY8" fmla="*/ 0 h 5486400"/>
              <a:gd name="connsiteX9" fmla="*/ 5537345 w 8229600"/>
              <a:gd name="connsiteY9" fmla="*/ 0 h 5486400"/>
              <a:gd name="connsiteX10" fmla="*/ 5960582 w 8229600"/>
              <a:gd name="connsiteY10" fmla="*/ 0 h 5486400"/>
              <a:gd name="connsiteX11" fmla="*/ 6630706 w 8229600"/>
              <a:gd name="connsiteY11" fmla="*/ 0 h 5486400"/>
              <a:gd name="connsiteX12" fmla="*/ 7300831 w 8229600"/>
              <a:gd name="connsiteY12" fmla="*/ 0 h 5486400"/>
              <a:gd name="connsiteX13" fmla="*/ 8229600 w 8229600"/>
              <a:gd name="connsiteY13" fmla="*/ 0 h 5486400"/>
              <a:gd name="connsiteX14" fmla="*/ 8229600 w 8229600"/>
              <a:gd name="connsiteY14" fmla="*/ 658368 h 5486400"/>
              <a:gd name="connsiteX15" fmla="*/ 8229600 w 8229600"/>
              <a:gd name="connsiteY15" fmla="*/ 1316736 h 5486400"/>
              <a:gd name="connsiteX16" fmla="*/ 8229600 w 8229600"/>
              <a:gd name="connsiteY16" fmla="*/ 1920240 h 5486400"/>
              <a:gd name="connsiteX17" fmla="*/ 8229600 w 8229600"/>
              <a:gd name="connsiteY17" fmla="*/ 2304288 h 5486400"/>
              <a:gd name="connsiteX18" fmla="*/ 8229600 w 8229600"/>
              <a:gd name="connsiteY18" fmla="*/ 2907792 h 5486400"/>
              <a:gd name="connsiteX19" fmla="*/ 8229600 w 8229600"/>
              <a:gd name="connsiteY19" fmla="*/ 3566160 h 5486400"/>
              <a:gd name="connsiteX20" fmla="*/ 8229600 w 8229600"/>
              <a:gd name="connsiteY20" fmla="*/ 4114800 h 5486400"/>
              <a:gd name="connsiteX21" fmla="*/ 8229600 w 8229600"/>
              <a:gd name="connsiteY21" fmla="*/ 4773168 h 5486400"/>
              <a:gd name="connsiteX22" fmla="*/ 8229600 w 8229600"/>
              <a:gd name="connsiteY22" fmla="*/ 5486400 h 5486400"/>
              <a:gd name="connsiteX23" fmla="*/ 7559475 w 8229600"/>
              <a:gd name="connsiteY23" fmla="*/ 5486400 h 5486400"/>
              <a:gd name="connsiteX24" fmla="*/ 7218535 w 8229600"/>
              <a:gd name="connsiteY24" fmla="*/ 5486400 h 5486400"/>
              <a:gd name="connsiteX25" fmla="*/ 6466114 w 8229600"/>
              <a:gd name="connsiteY25" fmla="*/ 5486400 h 5486400"/>
              <a:gd name="connsiteX26" fmla="*/ 6125174 w 8229600"/>
              <a:gd name="connsiteY26" fmla="*/ 5486400 h 5486400"/>
              <a:gd name="connsiteX27" fmla="*/ 5619641 w 8229600"/>
              <a:gd name="connsiteY27" fmla="*/ 5486400 h 5486400"/>
              <a:gd name="connsiteX28" fmla="*/ 4867221 w 8229600"/>
              <a:gd name="connsiteY28" fmla="*/ 5486400 h 5486400"/>
              <a:gd name="connsiteX29" fmla="*/ 4197096 w 8229600"/>
              <a:gd name="connsiteY29" fmla="*/ 5486400 h 5486400"/>
              <a:gd name="connsiteX30" fmla="*/ 3691563 w 8229600"/>
              <a:gd name="connsiteY30" fmla="*/ 5486400 h 5486400"/>
              <a:gd name="connsiteX31" fmla="*/ 2939143 w 8229600"/>
              <a:gd name="connsiteY31" fmla="*/ 5486400 h 5486400"/>
              <a:gd name="connsiteX32" fmla="*/ 2515906 w 8229600"/>
              <a:gd name="connsiteY32" fmla="*/ 5486400 h 5486400"/>
              <a:gd name="connsiteX33" fmla="*/ 2174966 w 8229600"/>
              <a:gd name="connsiteY33" fmla="*/ 5486400 h 5486400"/>
              <a:gd name="connsiteX34" fmla="*/ 1422545 w 8229600"/>
              <a:gd name="connsiteY34" fmla="*/ 5486400 h 5486400"/>
              <a:gd name="connsiteX35" fmla="*/ 752421 w 8229600"/>
              <a:gd name="connsiteY35" fmla="*/ 5486400 h 5486400"/>
              <a:gd name="connsiteX36" fmla="*/ 0 w 8229600"/>
              <a:gd name="connsiteY36" fmla="*/ 5486400 h 5486400"/>
              <a:gd name="connsiteX37" fmla="*/ 0 w 8229600"/>
              <a:gd name="connsiteY37" fmla="*/ 4992624 h 5486400"/>
              <a:gd name="connsiteX38" fmla="*/ 0 w 8229600"/>
              <a:gd name="connsiteY38" fmla="*/ 4498848 h 5486400"/>
              <a:gd name="connsiteX39" fmla="*/ 0 w 8229600"/>
              <a:gd name="connsiteY39" fmla="*/ 3840480 h 5486400"/>
              <a:gd name="connsiteX40" fmla="*/ 0 w 8229600"/>
              <a:gd name="connsiteY40" fmla="*/ 3456432 h 5486400"/>
              <a:gd name="connsiteX41" fmla="*/ 0 w 8229600"/>
              <a:gd name="connsiteY41" fmla="*/ 2852928 h 5486400"/>
              <a:gd name="connsiteX42" fmla="*/ 0 w 8229600"/>
              <a:gd name="connsiteY42" fmla="*/ 2304288 h 5486400"/>
              <a:gd name="connsiteX43" fmla="*/ 0 w 8229600"/>
              <a:gd name="connsiteY43" fmla="*/ 1755648 h 5486400"/>
              <a:gd name="connsiteX44" fmla="*/ 0 w 8229600"/>
              <a:gd name="connsiteY44" fmla="*/ 1261872 h 5486400"/>
              <a:gd name="connsiteX45" fmla="*/ 0 w 8229600"/>
              <a:gd name="connsiteY45" fmla="*/ 603504 h 5486400"/>
              <a:gd name="connsiteX46" fmla="*/ 0 w 8229600"/>
              <a:gd name="connsiteY4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29600" h="5486400" fill="none" extrusionOk="0">
                <a:moveTo>
                  <a:pt x="0" y="0"/>
                </a:moveTo>
                <a:cubicBezTo>
                  <a:pt x="271783" y="-35013"/>
                  <a:pt x="304392" y="33979"/>
                  <a:pt x="587829" y="0"/>
                </a:cubicBezTo>
                <a:cubicBezTo>
                  <a:pt x="871266" y="-33979"/>
                  <a:pt x="929927" y="18607"/>
                  <a:pt x="1175657" y="0"/>
                </a:cubicBezTo>
                <a:cubicBezTo>
                  <a:pt x="1421387" y="-18607"/>
                  <a:pt x="1616950" y="71677"/>
                  <a:pt x="1928078" y="0"/>
                </a:cubicBezTo>
                <a:cubicBezTo>
                  <a:pt x="2239206" y="-71677"/>
                  <a:pt x="2440695" y="60771"/>
                  <a:pt x="2598202" y="0"/>
                </a:cubicBezTo>
                <a:cubicBezTo>
                  <a:pt x="2755709" y="-60771"/>
                  <a:pt x="2844738" y="4991"/>
                  <a:pt x="3021439" y="0"/>
                </a:cubicBezTo>
                <a:cubicBezTo>
                  <a:pt x="3198140" y="-4991"/>
                  <a:pt x="3448065" y="70162"/>
                  <a:pt x="3773859" y="0"/>
                </a:cubicBezTo>
                <a:cubicBezTo>
                  <a:pt x="4099653" y="-70162"/>
                  <a:pt x="4040794" y="27002"/>
                  <a:pt x="4114800" y="0"/>
                </a:cubicBezTo>
                <a:cubicBezTo>
                  <a:pt x="4188806" y="-27002"/>
                  <a:pt x="4574940" y="72528"/>
                  <a:pt x="4784925" y="0"/>
                </a:cubicBezTo>
                <a:cubicBezTo>
                  <a:pt x="4994910" y="-72528"/>
                  <a:pt x="5166454" y="36106"/>
                  <a:pt x="5537345" y="0"/>
                </a:cubicBezTo>
                <a:cubicBezTo>
                  <a:pt x="5908236" y="-36106"/>
                  <a:pt x="5836282" y="14583"/>
                  <a:pt x="5960582" y="0"/>
                </a:cubicBezTo>
                <a:cubicBezTo>
                  <a:pt x="6084882" y="-14583"/>
                  <a:pt x="6317509" y="3087"/>
                  <a:pt x="6630706" y="0"/>
                </a:cubicBezTo>
                <a:cubicBezTo>
                  <a:pt x="6943903" y="-3087"/>
                  <a:pt x="7114949" y="50399"/>
                  <a:pt x="7300831" y="0"/>
                </a:cubicBezTo>
                <a:cubicBezTo>
                  <a:pt x="7486713" y="-50399"/>
                  <a:pt x="7769123" y="40607"/>
                  <a:pt x="8229600" y="0"/>
                </a:cubicBezTo>
                <a:cubicBezTo>
                  <a:pt x="8271840" y="170467"/>
                  <a:pt x="8215405" y="487698"/>
                  <a:pt x="8229600" y="658368"/>
                </a:cubicBezTo>
                <a:cubicBezTo>
                  <a:pt x="8243795" y="829038"/>
                  <a:pt x="8202699" y="1088052"/>
                  <a:pt x="8229600" y="1316736"/>
                </a:cubicBezTo>
                <a:cubicBezTo>
                  <a:pt x="8256501" y="1545420"/>
                  <a:pt x="8208412" y="1786231"/>
                  <a:pt x="8229600" y="1920240"/>
                </a:cubicBezTo>
                <a:cubicBezTo>
                  <a:pt x="8250788" y="2054249"/>
                  <a:pt x="8195276" y="2167825"/>
                  <a:pt x="8229600" y="2304288"/>
                </a:cubicBezTo>
                <a:cubicBezTo>
                  <a:pt x="8263924" y="2440751"/>
                  <a:pt x="8172929" y="2719538"/>
                  <a:pt x="8229600" y="2907792"/>
                </a:cubicBezTo>
                <a:cubicBezTo>
                  <a:pt x="8286271" y="3096046"/>
                  <a:pt x="8152673" y="3295773"/>
                  <a:pt x="8229600" y="3566160"/>
                </a:cubicBezTo>
                <a:cubicBezTo>
                  <a:pt x="8306527" y="3836547"/>
                  <a:pt x="8193135" y="4003846"/>
                  <a:pt x="8229600" y="4114800"/>
                </a:cubicBezTo>
                <a:cubicBezTo>
                  <a:pt x="8266065" y="4225754"/>
                  <a:pt x="8186250" y="4566362"/>
                  <a:pt x="8229600" y="4773168"/>
                </a:cubicBezTo>
                <a:cubicBezTo>
                  <a:pt x="8272950" y="4979974"/>
                  <a:pt x="8195794" y="5325012"/>
                  <a:pt x="8229600" y="5486400"/>
                </a:cubicBezTo>
                <a:cubicBezTo>
                  <a:pt x="8073241" y="5521111"/>
                  <a:pt x="7717283" y="5418349"/>
                  <a:pt x="7559475" y="5486400"/>
                </a:cubicBezTo>
                <a:cubicBezTo>
                  <a:pt x="7401668" y="5554451"/>
                  <a:pt x="7287216" y="5458945"/>
                  <a:pt x="7218535" y="5486400"/>
                </a:cubicBezTo>
                <a:cubicBezTo>
                  <a:pt x="7149854" y="5513855"/>
                  <a:pt x="6722977" y="5401096"/>
                  <a:pt x="6466114" y="5486400"/>
                </a:cubicBezTo>
                <a:cubicBezTo>
                  <a:pt x="6209251" y="5571704"/>
                  <a:pt x="6198681" y="5457904"/>
                  <a:pt x="6125174" y="5486400"/>
                </a:cubicBezTo>
                <a:cubicBezTo>
                  <a:pt x="6051667" y="5514896"/>
                  <a:pt x="5870009" y="5461388"/>
                  <a:pt x="5619641" y="5486400"/>
                </a:cubicBezTo>
                <a:cubicBezTo>
                  <a:pt x="5369273" y="5511412"/>
                  <a:pt x="5120370" y="5444753"/>
                  <a:pt x="4867221" y="5486400"/>
                </a:cubicBezTo>
                <a:cubicBezTo>
                  <a:pt x="4614072" y="5528047"/>
                  <a:pt x="4480130" y="5430967"/>
                  <a:pt x="4197096" y="5486400"/>
                </a:cubicBezTo>
                <a:cubicBezTo>
                  <a:pt x="3914063" y="5541833"/>
                  <a:pt x="3922204" y="5445632"/>
                  <a:pt x="3691563" y="5486400"/>
                </a:cubicBezTo>
                <a:cubicBezTo>
                  <a:pt x="3460922" y="5527168"/>
                  <a:pt x="3179859" y="5421901"/>
                  <a:pt x="2939143" y="5486400"/>
                </a:cubicBezTo>
                <a:cubicBezTo>
                  <a:pt x="2698427" y="5550899"/>
                  <a:pt x="2664059" y="5459566"/>
                  <a:pt x="2515906" y="5486400"/>
                </a:cubicBezTo>
                <a:cubicBezTo>
                  <a:pt x="2367753" y="5513234"/>
                  <a:pt x="2296061" y="5478228"/>
                  <a:pt x="2174966" y="5486400"/>
                </a:cubicBezTo>
                <a:cubicBezTo>
                  <a:pt x="2053871" y="5494572"/>
                  <a:pt x="1758844" y="5457645"/>
                  <a:pt x="1422545" y="5486400"/>
                </a:cubicBezTo>
                <a:cubicBezTo>
                  <a:pt x="1086246" y="5515155"/>
                  <a:pt x="1005141" y="5475747"/>
                  <a:pt x="752421" y="5486400"/>
                </a:cubicBezTo>
                <a:cubicBezTo>
                  <a:pt x="499701" y="5497053"/>
                  <a:pt x="250330" y="5465763"/>
                  <a:pt x="0" y="5486400"/>
                </a:cubicBezTo>
                <a:cubicBezTo>
                  <a:pt x="-9615" y="5282570"/>
                  <a:pt x="43653" y="5222081"/>
                  <a:pt x="0" y="4992624"/>
                </a:cubicBezTo>
                <a:cubicBezTo>
                  <a:pt x="-43653" y="4763167"/>
                  <a:pt x="12811" y="4599793"/>
                  <a:pt x="0" y="4498848"/>
                </a:cubicBezTo>
                <a:cubicBezTo>
                  <a:pt x="-12811" y="4397903"/>
                  <a:pt x="60429" y="4036453"/>
                  <a:pt x="0" y="3840480"/>
                </a:cubicBezTo>
                <a:cubicBezTo>
                  <a:pt x="-60429" y="3644507"/>
                  <a:pt x="11219" y="3595494"/>
                  <a:pt x="0" y="3456432"/>
                </a:cubicBezTo>
                <a:cubicBezTo>
                  <a:pt x="-11219" y="3317370"/>
                  <a:pt x="6058" y="3111884"/>
                  <a:pt x="0" y="2852928"/>
                </a:cubicBezTo>
                <a:cubicBezTo>
                  <a:pt x="-6058" y="2593972"/>
                  <a:pt x="10383" y="2462042"/>
                  <a:pt x="0" y="2304288"/>
                </a:cubicBezTo>
                <a:cubicBezTo>
                  <a:pt x="-10383" y="2146534"/>
                  <a:pt x="35934" y="1951629"/>
                  <a:pt x="0" y="1755648"/>
                </a:cubicBezTo>
                <a:cubicBezTo>
                  <a:pt x="-35934" y="1559667"/>
                  <a:pt x="17731" y="1396819"/>
                  <a:pt x="0" y="1261872"/>
                </a:cubicBezTo>
                <a:cubicBezTo>
                  <a:pt x="-17731" y="1126925"/>
                  <a:pt x="65633" y="804092"/>
                  <a:pt x="0" y="603504"/>
                </a:cubicBezTo>
                <a:cubicBezTo>
                  <a:pt x="-65633" y="402916"/>
                  <a:pt x="37730" y="283641"/>
                  <a:pt x="0" y="0"/>
                </a:cubicBezTo>
                <a:close/>
              </a:path>
              <a:path w="8229600" h="5486400" stroke="0" extrusionOk="0">
                <a:moveTo>
                  <a:pt x="0" y="0"/>
                </a:moveTo>
                <a:cubicBezTo>
                  <a:pt x="210832" y="-26850"/>
                  <a:pt x="248272" y="34586"/>
                  <a:pt x="423237" y="0"/>
                </a:cubicBezTo>
                <a:cubicBezTo>
                  <a:pt x="598202" y="-34586"/>
                  <a:pt x="978251" y="88486"/>
                  <a:pt x="1175657" y="0"/>
                </a:cubicBezTo>
                <a:cubicBezTo>
                  <a:pt x="1373063" y="-88486"/>
                  <a:pt x="1358494" y="5250"/>
                  <a:pt x="1516598" y="0"/>
                </a:cubicBezTo>
                <a:cubicBezTo>
                  <a:pt x="1674702" y="-5250"/>
                  <a:pt x="1919147" y="44071"/>
                  <a:pt x="2022130" y="0"/>
                </a:cubicBezTo>
                <a:cubicBezTo>
                  <a:pt x="2125113" y="-44071"/>
                  <a:pt x="2444093" y="49259"/>
                  <a:pt x="2774551" y="0"/>
                </a:cubicBezTo>
                <a:cubicBezTo>
                  <a:pt x="3105009" y="-49259"/>
                  <a:pt x="3086126" y="22379"/>
                  <a:pt x="3197787" y="0"/>
                </a:cubicBezTo>
                <a:cubicBezTo>
                  <a:pt x="3309448" y="-22379"/>
                  <a:pt x="3446859" y="43894"/>
                  <a:pt x="3621024" y="0"/>
                </a:cubicBezTo>
                <a:cubicBezTo>
                  <a:pt x="3795189" y="-43894"/>
                  <a:pt x="3952838" y="22875"/>
                  <a:pt x="4126557" y="0"/>
                </a:cubicBezTo>
                <a:cubicBezTo>
                  <a:pt x="4300276" y="-22875"/>
                  <a:pt x="4550396" y="29100"/>
                  <a:pt x="4796681" y="0"/>
                </a:cubicBezTo>
                <a:cubicBezTo>
                  <a:pt x="5042966" y="-29100"/>
                  <a:pt x="5060834" y="19723"/>
                  <a:pt x="5137622" y="0"/>
                </a:cubicBezTo>
                <a:cubicBezTo>
                  <a:pt x="5214410" y="-19723"/>
                  <a:pt x="5566384" y="19461"/>
                  <a:pt x="5890042" y="0"/>
                </a:cubicBezTo>
                <a:cubicBezTo>
                  <a:pt x="6213700" y="-19461"/>
                  <a:pt x="6322617" y="53092"/>
                  <a:pt x="6642463" y="0"/>
                </a:cubicBezTo>
                <a:cubicBezTo>
                  <a:pt x="6962309" y="-53092"/>
                  <a:pt x="6926305" y="38373"/>
                  <a:pt x="7147995" y="0"/>
                </a:cubicBezTo>
                <a:cubicBezTo>
                  <a:pt x="7369685" y="-38373"/>
                  <a:pt x="7377314" y="23065"/>
                  <a:pt x="7488936" y="0"/>
                </a:cubicBezTo>
                <a:cubicBezTo>
                  <a:pt x="7600558" y="-23065"/>
                  <a:pt x="7877729" y="81899"/>
                  <a:pt x="8229600" y="0"/>
                </a:cubicBezTo>
                <a:cubicBezTo>
                  <a:pt x="8239786" y="165257"/>
                  <a:pt x="8224045" y="422909"/>
                  <a:pt x="8229600" y="548640"/>
                </a:cubicBezTo>
                <a:cubicBezTo>
                  <a:pt x="8235155" y="674371"/>
                  <a:pt x="8177202" y="1001113"/>
                  <a:pt x="8229600" y="1207008"/>
                </a:cubicBezTo>
                <a:cubicBezTo>
                  <a:pt x="8281998" y="1412903"/>
                  <a:pt x="8187321" y="1577656"/>
                  <a:pt x="8229600" y="1810512"/>
                </a:cubicBezTo>
                <a:cubicBezTo>
                  <a:pt x="8271879" y="2043368"/>
                  <a:pt x="8227521" y="2156165"/>
                  <a:pt x="8229600" y="2359152"/>
                </a:cubicBezTo>
                <a:cubicBezTo>
                  <a:pt x="8231679" y="2562139"/>
                  <a:pt x="8211223" y="2671644"/>
                  <a:pt x="8229600" y="2798064"/>
                </a:cubicBezTo>
                <a:cubicBezTo>
                  <a:pt x="8247977" y="2924484"/>
                  <a:pt x="8189033" y="3292516"/>
                  <a:pt x="8229600" y="3456432"/>
                </a:cubicBezTo>
                <a:cubicBezTo>
                  <a:pt x="8270167" y="3620348"/>
                  <a:pt x="8184885" y="3724466"/>
                  <a:pt x="8229600" y="3950208"/>
                </a:cubicBezTo>
                <a:cubicBezTo>
                  <a:pt x="8274315" y="4175950"/>
                  <a:pt x="8169022" y="4305290"/>
                  <a:pt x="8229600" y="4553712"/>
                </a:cubicBezTo>
                <a:cubicBezTo>
                  <a:pt x="8290178" y="4802134"/>
                  <a:pt x="8194281" y="5079058"/>
                  <a:pt x="8229600" y="5486400"/>
                </a:cubicBezTo>
                <a:cubicBezTo>
                  <a:pt x="8054283" y="5537166"/>
                  <a:pt x="7899629" y="5484522"/>
                  <a:pt x="7806363" y="5486400"/>
                </a:cubicBezTo>
                <a:cubicBezTo>
                  <a:pt x="7713097" y="5488278"/>
                  <a:pt x="7542529" y="5472929"/>
                  <a:pt x="7383127" y="5486400"/>
                </a:cubicBezTo>
                <a:cubicBezTo>
                  <a:pt x="7223725" y="5499871"/>
                  <a:pt x="7091530" y="5471890"/>
                  <a:pt x="6959890" y="5486400"/>
                </a:cubicBezTo>
                <a:cubicBezTo>
                  <a:pt x="6828250" y="5500910"/>
                  <a:pt x="6542606" y="5435575"/>
                  <a:pt x="6372062" y="5486400"/>
                </a:cubicBezTo>
                <a:cubicBezTo>
                  <a:pt x="6201518" y="5537225"/>
                  <a:pt x="5970299" y="5437951"/>
                  <a:pt x="5784233" y="5486400"/>
                </a:cubicBezTo>
                <a:cubicBezTo>
                  <a:pt x="5598167" y="5534849"/>
                  <a:pt x="5377693" y="5445033"/>
                  <a:pt x="5196405" y="5486400"/>
                </a:cubicBezTo>
                <a:cubicBezTo>
                  <a:pt x="5015117" y="5527767"/>
                  <a:pt x="5002702" y="5482148"/>
                  <a:pt x="4855464" y="5486400"/>
                </a:cubicBezTo>
                <a:cubicBezTo>
                  <a:pt x="4708226" y="5490652"/>
                  <a:pt x="4540675" y="5485039"/>
                  <a:pt x="4432227" y="5486400"/>
                </a:cubicBezTo>
                <a:cubicBezTo>
                  <a:pt x="4323779" y="5487761"/>
                  <a:pt x="3959123" y="5483321"/>
                  <a:pt x="3762103" y="5486400"/>
                </a:cubicBezTo>
                <a:cubicBezTo>
                  <a:pt x="3565083" y="5489479"/>
                  <a:pt x="3292702" y="5461775"/>
                  <a:pt x="3009682" y="5486400"/>
                </a:cubicBezTo>
                <a:cubicBezTo>
                  <a:pt x="2726662" y="5511025"/>
                  <a:pt x="2552117" y="5479967"/>
                  <a:pt x="2257262" y="5486400"/>
                </a:cubicBezTo>
                <a:cubicBezTo>
                  <a:pt x="1962407" y="5492833"/>
                  <a:pt x="1876086" y="5450124"/>
                  <a:pt x="1587137" y="5486400"/>
                </a:cubicBezTo>
                <a:cubicBezTo>
                  <a:pt x="1298189" y="5522676"/>
                  <a:pt x="1409505" y="5451212"/>
                  <a:pt x="1246197" y="5486400"/>
                </a:cubicBezTo>
                <a:cubicBezTo>
                  <a:pt x="1082889" y="5521588"/>
                  <a:pt x="976190" y="5460522"/>
                  <a:pt x="905256" y="5486400"/>
                </a:cubicBezTo>
                <a:cubicBezTo>
                  <a:pt x="834322" y="5512278"/>
                  <a:pt x="389097" y="5425635"/>
                  <a:pt x="0" y="5486400"/>
                </a:cubicBezTo>
                <a:cubicBezTo>
                  <a:pt x="-7437" y="5381498"/>
                  <a:pt x="37949" y="5137151"/>
                  <a:pt x="0" y="5047488"/>
                </a:cubicBezTo>
                <a:cubicBezTo>
                  <a:pt x="-37949" y="4957825"/>
                  <a:pt x="39559" y="4789156"/>
                  <a:pt x="0" y="4608576"/>
                </a:cubicBezTo>
                <a:cubicBezTo>
                  <a:pt x="-39559" y="4427996"/>
                  <a:pt x="67588" y="4247872"/>
                  <a:pt x="0" y="4005072"/>
                </a:cubicBezTo>
                <a:cubicBezTo>
                  <a:pt x="-67588" y="3762272"/>
                  <a:pt x="25330" y="3709625"/>
                  <a:pt x="0" y="3621024"/>
                </a:cubicBezTo>
                <a:cubicBezTo>
                  <a:pt x="-25330" y="3532423"/>
                  <a:pt x="31478" y="3310601"/>
                  <a:pt x="0" y="3017520"/>
                </a:cubicBezTo>
                <a:cubicBezTo>
                  <a:pt x="-31478" y="2724439"/>
                  <a:pt x="27167" y="2719040"/>
                  <a:pt x="0" y="2523744"/>
                </a:cubicBezTo>
                <a:cubicBezTo>
                  <a:pt x="-27167" y="2328448"/>
                  <a:pt x="17799" y="2098381"/>
                  <a:pt x="0" y="1975104"/>
                </a:cubicBezTo>
                <a:cubicBezTo>
                  <a:pt x="-17799" y="1851827"/>
                  <a:pt x="8719" y="1559703"/>
                  <a:pt x="0" y="1316736"/>
                </a:cubicBezTo>
                <a:cubicBezTo>
                  <a:pt x="-8719" y="1073769"/>
                  <a:pt x="23623" y="878626"/>
                  <a:pt x="0" y="713232"/>
                </a:cubicBezTo>
                <a:cubicBezTo>
                  <a:pt x="-23623" y="547838"/>
                  <a:pt x="17297" y="289068"/>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629934919">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Aim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High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618EAC06-4FA1-E2B4-929A-0B7E5D62C1A0}"/>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Badge 5 with solid fill">
            <a:extLst>
              <a:ext uri="{FF2B5EF4-FFF2-40B4-BE49-F238E27FC236}">
                <a16:creationId xmlns:a16="http://schemas.microsoft.com/office/drawing/2014/main" id="{3FBAECF3-BDD2-FFC6-9E5C-55BF1609B8F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10314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F7D482B4-9C36-55F2-6454-CFA171941515}"/>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05533 w 8229600"/>
              <a:gd name="connsiteY1" fmla="*/ 0 h 5486400"/>
              <a:gd name="connsiteX2" fmla="*/ 1011065 w 8229600"/>
              <a:gd name="connsiteY2" fmla="*/ 0 h 5486400"/>
              <a:gd name="connsiteX3" fmla="*/ 1352006 w 8229600"/>
              <a:gd name="connsiteY3" fmla="*/ 0 h 5486400"/>
              <a:gd name="connsiteX4" fmla="*/ 1857538 w 8229600"/>
              <a:gd name="connsiteY4" fmla="*/ 0 h 5486400"/>
              <a:gd name="connsiteX5" fmla="*/ 2609959 w 8229600"/>
              <a:gd name="connsiteY5" fmla="*/ 0 h 5486400"/>
              <a:gd name="connsiteX6" fmla="*/ 2950899 w 8229600"/>
              <a:gd name="connsiteY6" fmla="*/ 0 h 5486400"/>
              <a:gd name="connsiteX7" fmla="*/ 3621024 w 8229600"/>
              <a:gd name="connsiteY7" fmla="*/ 0 h 5486400"/>
              <a:gd name="connsiteX8" fmla="*/ 3961965 w 8229600"/>
              <a:gd name="connsiteY8" fmla="*/ 0 h 5486400"/>
              <a:gd name="connsiteX9" fmla="*/ 4714385 w 8229600"/>
              <a:gd name="connsiteY9" fmla="*/ 0 h 5486400"/>
              <a:gd name="connsiteX10" fmla="*/ 5302214 w 8229600"/>
              <a:gd name="connsiteY10" fmla="*/ 0 h 5486400"/>
              <a:gd name="connsiteX11" fmla="*/ 6054634 w 8229600"/>
              <a:gd name="connsiteY11" fmla="*/ 0 h 5486400"/>
              <a:gd name="connsiteX12" fmla="*/ 6395575 w 8229600"/>
              <a:gd name="connsiteY12" fmla="*/ 0 h 5486400"/>
              <a:gd name="connsiteX13" fmla="*/ 6983403 w 8229600"/>
              <a:gd name="connsiteY13" fmla="*/ 0 h 5486400"/>
              <a:gd name="connsiteX14" fmla="*/ 7571232 w 8229600"/>
              <a:gd name="connsiteY14" fmla="*/ 0 h 5486400"/>
              <a:gd name="connsiteX15" fmla="*/ 8229600 w 8229600"/>
              <a:gd name="connsiteY15" fmla="*/ 0 h 5486400"/>
              <a:gd name="connsiteX16" fmla="*/ 8229600 w 8229600"/>
              <a:gd name="connsiteY16" fmla="*/ 493776 h 5486400"/>
              <a:gd name="connsiteX17" fmla="*/ 8229600 w 8229600"/>
              <a:gd name="connsiteY17" fmla="*/ 877824 h 5486400"/>
              <a:gd name="connsiteX18" fmla="*/ 8229600 w 8229600"/>
              <a:gd name="connsiteY18" fmla="*/ 1426464 h 5486400"/>
              <a:gd name="connsiteX19" fmla="*/ 8229600 w 8229600"/>
              <a:gd name="connsiteY19" fmla="*/ 1810512 h 5486400"/>
              <a:gd name="connsiteX20" fmla="*/ 8229600 w 8229600"/>
              <a:gd name="connsiteY20" fmla="*/ 2359152 h 5486400"/>
              <a:gd name="connsiteX21" fmla="*/ 8229600 w 8229600"/>
              <a:gd name="connsiteY21" fmla="*/ 2907792 h 5486400"/>
              <a:gd name="connsiteX22" fmla="*/ 8229600 w 8229600"/>
              <a:gd name="connsiteY22" fmla="*/ 3456432 h 5486400"/>
              <a:gd name="connsiteX23" fmla="*/ 8229600 w 8229600"/>
              <a:gd name="connsiteY23" fmla="*/ 4059936 h 5486400"/>
              <a:gd name="connsiteX24" fmla="*/ 8229600 w 8229600"/>
              <a:gd name="connsiteY24" fmla="*/ 4553712 h 5486400"/>
              <a:gd name="connsiteX25" fmla="*/ 8229600 w 8229600"/>
              <a:gd name="connsiteY25" fmla="*/ 5486400 h 5486400"/>
              <a:gd name="connsiteX26" fmla="*/ 7641771 w 8229600"/>
              <a:gd name="connsiteY26" fmla="*/ 5486400 h 5486400"/>
              <a:gd name="connsiteX27" fmla="*/ 6889351 w 8229600"/>
              <a:gd name="connsiteY27" fmla="*/ 5486400 h 5486400"/>
              <a:gd name="connsiteX28" fmla="*/ 6136930 w 8229600"/>
              <a:gd name="connsiteY28" fmla="*/ 5486400 h 5486400"/>
              <a:gd name="connsiteX29" fmla="*/ 5384510 w 8229600"/>
              <a:gd name="connsiteY29" fmla="*/ 5486400 h 5486400"/>
              <a:gd name="connsiteX30" fmla="*/ 4714385 w 8229600"/>
              <a:gd name="connsiteY30" fmla="*/ 5486400 h 5486400"/>
              <a:gd name="connsiteX31" fmla="*/ 4373445 w 8229600"/>
              <a:gd name="connsiteY31" fmla="*/ 5486400 h 5486400"/>
              <a:gd name="connsiteX32" fmla="*/ 3867912 w 8229600"/>
              <a:gd name="connsiteY32" fmla="*/ 5486400 h 5486400"/>
              <a:gd name="connsiteX33" fmla="*/ 3115491 w 8229600"/>
              <a:gd name="connsiteY33" fmla="*/ 5486400 h 5486400"/>
              <a:gd name="connsiteX34" fmla="*/ 2774551 w 8229600"/>
              <a:gd name="connsiteY34" fmla="*/ 5486400 h 5486400"/>
              <a:gd name="connsiteX35" fmla="*/ 2351314 w 8229600"/>
              <a:gd name="connsiteY35" fmla="*/ 5486400 h 5486400"/>
              <a:gd name="connsiteX36" fmla="*/ 2010374 w 8229600"/>
              <a:gd name="connsiteY36" fmla="*/ 5486400 h 5486400"/>
              <a:gd name="connsiteX37" fmla="*/ 1587137 w 8229600"/>
              <a:gd name="connsiteY37" fmla="*/ 5486400 h 5486400"/>
              <a:gd name="connsiteX38" fmla="*/ 1163901 w 8229600"/>
              <a:gd name="connsiteY38" fmla="*/ 5486400 h 5486400"/>
              <a:gd name="connsiteX39" fmla="*/ 658368 w 8229600"/>
              <a:gd name="connsiteY39" fmla="*/ 5486400 h 5486400"/>
              <a:gd name="connsiteX40" fmla="*/ 0 w 8229600"/>
              <a:gd name="connsiteY40" fmla="*/ 5486400 h 5486400"/>
              <a:gd name="connsiteX41" fmla="*/ 0 w 8229600"/>
              <a:gd name="connsiteY41" fmla="*/ 4992624 h 5486400"/>
              <a:gd name="connsiteX42" fmla="*/ 0 w 8229600"/>
              <a:gd name="connsiteY42" fmla="*/ 4443984 h 5486400"/>
              <a:gd name="connsiteX43" fmla="*/ 0 w 8229600"/>
              <a:gd name="connsiteY43" fmla="*/ 3895344 h 5486400"/>
              <a:gd name="connsiteX44" fmla="*/ 0 w 8229600"/>
              <a:gd name="connsiteY44" fmla="*/ 3346704 h 5486400"/>
              <a:gd name="connsiteX45" fmla="*/ 0 w 8229600"/>
              <a:gd name="connsiteY45" fmla="*/ 2907792 h 5486400"/>
              <a:gd name="connsiteX46" fmla="*/ 0 w 8229600"/>
              <a:gd name="connsiteY46" fmla="*/ 2523744 h 5486400"/>
              <a:gd name="connsiteX47" fmla="*/ 0 w 8229600"/>
              <a:gd name="connsiteY47" fmla="*/ 2139696 h 5486400"/>
              <a:gd name="connsiteX48" fmla="*/ 0 w 8229600"/>
              <a:gd name="connsiteY48" fmla="*/ 1755648 h 5486400"/>
              <a:gd name="connsiteX49" fmla="*/ 0 w 8229600"/>
              <a:gd name="connsiteY49" fmla="*/ 1261872 h 5486400"/>
              <a:gd name="connsiteX50" fmla="*/ 0 w 8229600"/>
              <a:gd name="connsiteY50" fmla="*/ 658368 h 5486400"/>
              <a:gd name="connsiteX51" fmla="*/ 0 w 8229600"/>
              <a:gd name="connsiteY51"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29600" h="5486400" fill="none" extrusionOk="0">
                <a:moveTo>
                  <a:pt x="0" y="0"/>
                </a:moveTo>
                <a:cubicBezTo>
                  <a:pt x="167194" y="-17094"/>
                  <a:pt x="349018" y="43113"/>
                  <a:pt x="505533" y="0"/>
                </a:cubicBezTo>
                <a:cubicBezTo>
                  <a:pt x="662048" y="-43113"/>
                  <a:pt x="855429" y="48383"/>
                  <a:pt x="1011065" y="0"/>
                </a:cubicBezTo>
                <a:cubicBezTo>
                  <a:pt x="1166701" y="-48383"/>
                  <a:pt x="1204968" y="8215"/>
                  <a:pt x="1352006" y="0"/>
                </a:cubicBezTo>
                <a:cubicBezTo>
                  <a:pt x="1499044" y="-8215"/>
                  <a:pt x="1728712" y="13107"/>
                  <a:pt x="1857538" y="0"/>
                </a:cubicBezTo>
                <a:cubicBezTo>
                  <a:pt x="1986364" y="-13107"/>
                  <a:pt x="2337050" y="50097"/>
                  <a:pt x="2609959" y="0"/>
                </a:cubicBezTo>
                <a:cubicBezTo>
                  <a:pt x="2882868" y="-50097"/>
                  <a:pt x="2852855" y="20570"/>
                  <a:pt x="2950899" y="0"/>
                </a:cubicBezTo>
                <a:cubicBezTo>
                  <a:pt x="3048943" y="-20570"/>
                  <a:pt x="3329866" y="69443"/>
                  <a:pt x="3621024" y="0"/>
                </a:cubicBezTo>
                <a:cubicBezTo>
                  <a:pt x="3912182" y="-69443"/>
                  <a:pt x="3884593" y="38844"/>
                  <a:pt x="3961965" y="0"/>
                </a:cubicBezTo>
                <a:cubicBezTo>
                  <a:pt x="4039337" y="-38844"/>
                  <a:pt x="4442584" y="10013"/>
                  <a:pt x="4714385" y="0"/>
                </a:cubicBezTo>
                <a:cubicBezTo>
                  <a:pt x="4986186" y="-10013"/>
                  <a:pt x="5074744" y="12966"/>
                  <a:pt x="5302214" y="0"/>
                </a:cubicBezTo>
                <a:cubicBezTo>
                  <a:pt x="5529684" y="-12966"/>
                  <a:pt x="5720220" y="85892"/>
                  <a:pt x="6054634" y="0"/>
                </a:cubicBezTo>
                <a:cubicBezTo>
                  <a:pt x="6389048" y="-85892"/>
                  <a:pt x="6237578" y="11824"/>
                  <a:pt x="6395575" y="0"/>
                </a:cubicBezTo>
                <a:cubicBezTo>
                  <a:pt x="6553572" y="-11824"/>
                  <a:pt x="6858944" y="24757"/>
                  <a:pt x="6983403" y="0"/>
                </a:cubicBezTo>
                <a:cubicBezTo>
                  <a:pt x="7107862" y="-24757"/>
                  <a:pt x="7429622" y="38979"/>
                  <a:pt x="7571232" y="0"/>
                </a:cubicBezTo>
                <a:cubicBezTo>
                  <a:pt x="7712842" y="-38979"/>
                  <a:pt x="7991474" y="68940"/>
                  <a:pt x="8229600" y="0"/>
                </a:cubicBezTo>
                <a:cubicBezTo>
                  <a:pt x="8272305" y="118766"/>
                  <a:pt x="8174516" y="306954"/>
                  <a:pt x="8229600" y="493776"/>
                </a:cubicBezTo>
                <a:cubicBezTo>
                  <a:pt x="8284684" y="680598"/>
                  <a:pt x="8208436" y="686356"/>
                  <a:pt x="8229600" y="877824"/>
                </a:cubicBezTo>
                <a:cubicBezTo>
                  <a:pt x="8250764" y="1069292"/>
                  <a:pt x="8177806" y="1173163"/>
                  <a:pt x="8229600" y="1426464"/>
                </a:cubicBezTo>
                <a:cubicBezTo>
                  <a:pt x="8281394" y="1679765"/>
                  <a:pt x="8195981" y="1733498"/>
                  <a:pt x="8229600" y="1810512"/>
                </a:cubicBezTo>
                <a:cubicBezTo>
                  <a:pt x="8263219" y="1887526"/>
                  <a:pt x="8199060" y="2115814"/>
                  <a:pt x="8229600" y="2359152"/>
                </a:cubicBezTo>
                <a:cubicBezTo>
                  <a:pt x="8260140" y="2602490"/>
                  <a:pt x="8192660" y="2780188"/>
                  <a:pt x="8229600" y="2907792"/>
                </a:cubicBezTo>
                <a:cubicBezTo>
                  <a:pt x="8266540" y="3035396"/>
                  <a:pt x="8211611" y="3248095"/>
                  <a:pt x="8229600" y="3456432"/>
                </a:cubicBezTo>
                <a:cubicBezTo>
                  <a:pt x="8247589" y="3664769"/>
                  <a:pt x="8159490" y="3767294"/>
                  <a:pt x="8229600" y="4059936"/>
                </a:cubicBezTo>
                <a:cubicBezTo>
                  <a:pt x="8299710" y="4352578"/>
                  <a:pt x="8177936" y="4443477"/>
                  <a:pt x="8229600" y="4553712"/>
                </a:cubicBezTo>
                <a:cubicBezTo>
                  <a:pt x="8281264" y="4663947"/>
                  <a:pt x="8173485" y="5199647"/>
                  <a:pt x="8229600" y="5486400"/>
                </a:cubicBezTo>
                <a:cubicBezTo>
                  <a:pt x="7988792" y="5489482"/>
                  <a:pt x="7797915" y="5456052"/>
                  <a:pt x="7641771" y="5486400"/>
                </a:cubicBezTo>
                <a:cubicBezTo>
                  <a:pt x="7485627" y="5516748"/>
                  <a:pt x="7174604" y="5419268"/>
                  <a:pt x="6889351" y="5486400"/>
                </a:cubicBezTo>
                <a:cubicBezTo>
                  <a:pt x="6604098" y="5553532"/>
                  <a:pt x="6334323" y="5482797"/>
                  <a:pt x="6136930" y="5486400"/>
                </a:cubicBezTo>
                <a:cubicBezTo>
                  <a:pt x="5939537" y="5490003"/>
                  <a:pt x="5653490" y="5406553"/>
                  <a:pt x="5384510" y="5486400"/>
                </a:cubicBezTo>
                <a:cubicBezTo>
                  <a:pt x="5115530" y="5566247"/>
                  <a:pt x="4957983" y="5458608"/>
                  <a:pt x="4714385" y="5486400"/>
                </a:cubicBezTo>
                <a:cubicBezTo>
                  <a:pt x="4470787" y="5514192"/>
                  <a:pt x="4529717" y="5450178"/>
                  <a:pt x="4373445" y="5486400"/>
                </a:cubicBezTo>
                <a:cubicBezTo>
                  <a:pt x="4217173" y="5522622"/>
                  <a:pt x="4085980" y="5442831"/>
                  <a:pt x="3867912" y="5486400"/>
                </a:cubicBezTo>
                <a:cubicBezTo>
                  <a:pt x="3649844" y="5529969"/>
                  <a:pt x="3272446" y="5409164"/>
                  <a:pt x="3115491" y="5486400"/>
                </a:cubicBezTo>
                <a:cubicBezTo>
                  <a:pt x="2958536" y="5563636"/>
                  <a:pt x="2873613" y="5448296"/>
                  <a:pt x="2774551" y="5486400"/>
                </a:cubicBezTo>
                <a:cubicBezTo>
                  <a:pt x="2675489" y="5524504"/>
                  <a:pt x="2531835" y="5463161"/>
                  <a:pt x="2351314" y="5486400"/>
                </a:cubicBezTo>
                <a:cubicBezTo>
                  <a:pt x="2170793" y="5509639"/>
                  <a:pt x="2167394" y="5450978"/>
                  <a:pt x="2010374" y="5486400"/>
                </a:cubicBezTo>
                <a:cubicBezTo>
                  <a:pt x="1853354" y="5521822"/>
                  <a:pt x="1697925" y="5479758"/>
                  <a:pt x="1587137" y="5486400"/>
                </a:cubicBezTo>
                <a:cubicBezTo>
                  <a:pt x="1476349" y="5493042"/>
                  <a:pt x="1255440" y="5485475"/>
                  <a:pt x="1163901" y="5486400"/>
                </a:cubicBezTo>
                <a:cubicBezTo>
                  <a:pt x="1072362" y="5487325"/>
                  <a:pt x="790361" y="5436360"/>
                  <a:pt x="658368" y="5486400"/>
                </a:cubicBezTo>
                <a:cubicBezTo>
                  <a:pt x="526375" y="5536440"/>
                  <a:pt x="312484" y="5460850"/>
                  <a:pt x="0" y="5486400"/>
                </a:cubicBezTo>
                <a:cubicBezTo>
                  <a:pt x="-47961" y="5245335"/>
                  <a:pt x="821" y="5236722"/>
                  <a:pt x="0" y="4992624"/>
                </a:cubicBezTo>
                <a:cubicBezTo>
                  <a:pt x="-821" y="4748526"/>
                  <a:pt x="58086" y="4680508"/>
                  <a:pt x="0" y="4443984"/>
                </a:cubicBezTo>
                <a:cubicBezTo>
                  <a:pt x="-58086" y="4207460"/>
                  <a:pt x="1546" y="4029507"/>
                  <a:pt x="0" y="3895344"/>
                </a:cubicBezTo>
                <a:cubicBezTo>
                  <a:pt x="-1546" y="3761181"/>
                  <a:pt x="39819" y="3458418"/>
                  <a:pt x="0" y="3346704"/>
                </a:cubicBezTo>
                <a:cubicBezTo>
                  <a:pt x="-39819" y="3234990"/>
                  <a:pt x="41541" y="3104111"/>
                  <a:pt x="0" y="2907792"/>
                </a:cubicBezTo>
                <a:cubicBezTo>
                  <a:pt x="-41541" y="2711473"/>
                  <a:pt x="9800" y="2678754"/>
                  <a:pt x="0" y="2523744"/>
                </a:cubicBezTo>
                <a:cubicBezTo>
                  <a:pt x="-9800" y="2368734"/>
                  <a:pt x="34861" y="2282425"/>
                  <a:pt x="0" y="2139696"/>
                </a:cubicBezTo>
                <a:cubicBezTo>
                  <a:pt x="-34861" y="1996967"/>
                  <a:pt x="31072" y="1911210"/>
                  <a:pt x="0" y="1755648"/>
                </a:cubicBezTo>
                <a:cubicBezTo>
                  <a:pt x="-31072" y="1600086"/>
                  <a:pt x="34909" y="1397881"/>
                  <a:pt x="0" y="1261872"/>
                </a:cubicBezTo>
                <a:cubicBezTo>
                  <a:pt x="-34909" y="1125863"/>
                  <a:pt x="14000" y="807141"/>
                  <a:pt x="0" y="658368"/>
                </a:cubicBezTo>
                <a:cubicBezTo>
                  <a:pt x="-14000" y="509595"/>
                  <a:pt x="62641" y="249310"/>
                  <a:pt x="0" y="0"/>
                </a:cubicBezTo>
                <a:close/>
              </a:path>
              <a:path w="8229600" h="5486400" stroke="0" extrusionOk="0">
                <a:moveTo>
                  <a:pt x="0" y="0"/>
                </a:moveTo>
                <a:cubicBezTo>
                  <a:pt x="107390" y="-24071"/>
                  <a:pt x="216253" y="6372"/>
                  <a:pt x="340941" y="0"/>
                </a:cubicBezTo>
                <a:cubicBezTo>
                  <a:pt x="465629" y="-6372"/>
                  <a:pt x="654895" y="41319"/>
                  <a:pt x="846473" y="0"/>
                </a:cubicBezTo>
                <a:cubicBezTo>
                  <a:pt x="1038051" y="-41319"/>
                  <a:pt x="1067918" y="115"/>
                  <a:pt x="1187414" y="0"/>
                </a:cubicBezTo>
                <a:cubicBezTo>
                  <a:pt x="1306910" y="-115"/>
                  <a:pt x="1716963" y="7855"/>
                  <a:pt x="1939834" y="0"/>
                </a:cubicBezTo>
                <a:cubicBezTo>
                  <a:pt x="2162705" y="-7855"/>
                  <a:pt x="2200686" y="31266"/>
                  <a:pt x="2280775" y="0"/>
                </a:cubicBezTo>
                <a:cubicBezTo>
                  <a:pt x="2360864" y="-31266"/>
                  <a:pt x="2701560" y="41500"/>
                  <a:pt x="3033195" y="0"/>
                </a:cubicBezTo>
                <a:cubicBezTo>
                  <a:pt x="3364830" y="-41500"/>
                  <a:pt x="3378796" y="8885"/>
                  <a:pt x="3703320" y="0"/>
                </a:cubicBezTo>
                <a:cubicBezTo>
                  <a:pt x="4027845" y="-8885"/>
                  <a:pt x="4063020" y="67062"/>
                  <a:pt x="4373445" y="0"/>
                </a:cubicBezTo>
                <a:cubicBezTo>
                  <a:pt x="4683871" y="-67062"/>
                  <a:pt x="4741803" y="10706"/>
                  <a:pt x="4878977" y="0"/>
                </a:cubicBezTo>
                <a:cubicBezTo>
                  <a:pt x="5016151" y="-10706"/>
                  <a:pt x="5359397" y="60677"/>
                  <a:pt x="5549102" y="0"/>
                </a:cubicBezTo>
                <a:cubicBezTo>
                  <a:pt x="5738807" y="-60677"/>
                  <a:pt x="5771625" y="4947"/>
                  <a:pt x="5890042" y="0"/>
                </a:cubicBezTo>
                <a:cubicBezTo>
                  <a:pt x="6008459" y="-4947"/>
                  <a:pt x="6118423" y="30880"/>
                  <a:pt x="6313279" y="0"/>
                </a:cubicBezTo>
                <a:cubicBezTo>
                  <a:pt x="6508135" y="-30880"/>
                  <a:pt x="6597276" y="19388"/>
                  <a:pt x="6818811" y="0"/>
                </a:cubicBezTo>
                <a:cubicBezTo>
                  <a:pt x="7040346" y="-19388"/>
                  <a:pt x="7193748" y="29227"/>
                  <a:pt x="7406640" y="0"/>
                </a:cubicBezTo>
                <a:cubicBezTo>
                  <a:pt x="7619532" y="-29227"/>
                  <a:pt x="7860022" y="39785"/>
                  <a:pt x="8229600" y="0"/>
                </a:cubicBezTo>
                <a:cubicBezTo>
                  <a:pt x="8232805" y="156590"/>
                  <a:pt x="8172189" y="378628"/>
                  <a:pt x="8229600" y="493776"/>
                </a:cubicBezTo>
                <a:cubicBezTo>
                  <a:pt x="8287011" y="608924"/>
                  <a:pt x="8209356" y="901586"/>
                  <a:pt x="8229600" y="1042416"/>
                </a:cubicBezTo>
                <a:cubicBezTo>
                  <a:pt x="8249844" y="1183246"/>
                  <a:pt x="8209976" y="1317982"/>
                  <a:pt x="8229600" y="1536192"/>
                </a:cubicBezTo>
                <a:cubicBezTo>
                  <a:pt x="8249224" y="1754402"/>
                  <a:pt x="8176756" y="2026300"/>
                  <a:pt x="8229600" y="2194560"/>
                </a:cubicBezTo>
                <a:cubicBezTo>
                  <a:pt x="8282444" y="2362820"/>
                  <a:pt x="8201404" y="2488786"/>
                  <a:pt x="8229600" y="2578608"/>
                </a:cubicBezTo>
                <a:cubicBezTo>
                  <a:pt x="8257796" y="2668430"/>
                  <a:pt x="8174313" y="2899242"/>
                  <a:pt x="8229600" y="3072384"/>
                </a:cubicBezTo>
                <a:cubicBezTo>
                  <a:pt x="8284887" y="3245526"/>
                  <a:pt x="8222612" y="3397107"/>
                  <a:pt x="8229600" y="3511296"/>
                </a:cubicBezTo>
                <a:cubicBezTo>
                  <a:pt x="8236588" y="3625485"/>
                  <a:pt x="8177112" y="3913168"/>
                  <a:pt x="8229600" y="4059936"/>
                </a:cubicBezTo>
                <a:cubicBezTo>
                  <a:pt x="8282088" y="4206704"/>
                  <a:pt x="8220100" y="4379602"/>
                  <a:pt x="8229600" y="4608576"/>
                </a:cubicBezTo>
                <a:cubicBezTo>
                  <a:pt x="8239100" y="4837550"/>
                  <a:pt x="8169883" y="5190157"/>
                  <a:pt x="8229600" y="5486400"/>
                </a:cubicBezTo>
                <a:cubicBezTo>
                  <a:pt x="8143559" y="5509855"/>
                  <a:pt x="7953801" y="5455544"/>
                  <a:pt x="7806363" y="5486400"/>
                </a:cubicBezTo>
                <a:cubicBezTo>
                  <a:pt x="7658925" y="5517256"/>
                  <a:pt x="7383682" y="5418249"/>
                  <a:pt x="7218535" y="5486400"/>
                </a:cubicBezTo>
                <a:cubicBezTo>
                  <a:pt x="7053388" y="5554551"/>
                  <a:pt x="6814996" y="5450614"/>
                  <a:pt x="6713002" y="5486400"/>
                </a:cubicBezTo>
                <a:cubicBezTo>
                  <a:pt x="6611008" y="5522186"/>
                  <a:pt x="6362627" y="5428253"/>
                  <a:pt x="6042878" y="5486400"/>
                </a:cubicBezTo>
                <a:cubicBezTo>
                  <a:pt x="5723129" y="5544547"/>
                  <a:pt x="5730906" y="5454779"/>
                  <a:pt x="5455049" y="5486400"/>
                </a:cubicBezTo>
                <a:cubicBezTo>
                  <a:pt x="5179192" y="5518021"/>
                  <a:pt x="5010134" y="5485146"/>
                  <a:pt x="4867221" y="5486400"/>
                </a:cubicBezTo>
                <a:cubicBezTo>
                  <a:pt x="4724308" y="5487654"/>
                  <a:pt x="4585888" y="5469062"/>
                  <a:pt x="4361688" y="5486400"/>
                </a:cubicBezTo>
                <a:cubicBezTo>
                  <a:pt x="4137488" y="5503738"/>
                  <a:pt x="4047454" y="5465711"/>
                  <a:pt x="3938451" y="5486400"/>
                </a:cubicBezTo>
                <a:cubicBezTo>
                  <a:pt x="3829448" y="5507089"/>
                  <a:pt x="3646450" y="5485280"/>
                  <a:pt x="3515215" y="5486400"/>
                </a:cubicBezTo>
                <a:cubicBezTo>
                  <a:pt x="3383980" y="5487520"/>
                  <a:pt x="2987585" y="5453542"/>
                  <a:pt x="2762794" y="5486400"/>
                </a:cubicBezTo>
                <a:cubicBezTo>
                  <a:pt x="2538003" y="5519258"/>
                  <a:pt x="2343064" y="5437406"/>
                  <a:pt x="2092670" y="5486400"/>
                </a:cubicBezTo>
                <a:cubicBezTo>
                  <a:pt x="1842276" y="5535394"/>
                  <a:pt x="1552908" y="5483477"/>
                  <a:pt x="1340249" y="5486400"/>
                </a:cubicBezTo>
                <a:cubicBezTo>
                  <a:pt x="1127590" y="5489323"/>
                  <a:pt x="1071840" y="5477116"/>
                  <a:pt x="917013" y="5486400"/>
                </a:cubicBezTo>
                <a:cubicBezTo>
                  <a:pt x="762186" y="5495684"/>
                  <a:pt x="292191" y="5410266"/>
                  <a:pt x="0" y="5486400"/>
                </a:cubicBezTo>
                <a:cubicBezTo>
                  <a:pt x="-11733" y="5366159"/>
                  <a:pt x="24404" y="5156257"/>
                  <a:pt x="0" y="4992624"/>
                </a:cubicBezTo>
                <a:cubicBezTo>
                  <a:pt x="-24404" y="4828991"/>
                  <a:pt x="51335" y="4525076"/>
                  <a:pt x="0" y="4334256"/>
                </a:cubicBezTo>
                <a:cubicBezTo>
                  <a:pt x="-51335" y="4143436"/>
                  <a:pt x="39614" y="3973235"/>
                  <a:pt x="0" y="3840480"/>
                </a:cubicBezTo>
                <a:cubicBezTo>
                  <a:pt x="-39614" y="3707725"/>
                  <a:pt x="32891" y="3488488"/>
                  <a:pt x="0" y="3291840"/>
                </a:cubicBezTo>
                <a:cubicBezTo>
                  <a:pt x="-32891" y="3095192"/>
                  <a:pt x="28112" y="2975313"/>
                  <a:pt x="0" y="2798064"/>
                </a:cubicBezTo>
                <a:cubicBezTo>
                  <a:pt x="-28112" y="2620815"/>
                  <a:pt x="16650" y="2595247"/>
                  <a:pt x="0" y="2414016"/>
                </a:cubicBezTo>
                <a:cubicBezTo>
                  <a:pt x="-16650" y="2232785"/>
                  <a:pt x="13719" y="2141148"/>
                  <a:pt x="0" y="2029968"/>
                </a:cubicBezTo>
                <a:cubicBezTo>
                  <a:pt x="-13719" y="1918788"/>
                  <a:pt x="48481" y="1743415"/>
                  <a:pt x="0" y="1591056"/>
                </a:cubicBezTo>
                <a:cubicBezTo>
                  <a:pt x="-48481" y="1438697"/>
                  <a:pt x="21789" y="1312739"/>
                  <a:pt x="0" y="1207008"/>
                </a:cubicBezTo>
                <a:cubicBezTo>
                  <a:pt x="-21789" y="1101277"/>
                  <a:pt x="5453" y="906111"/>
                  <a:pt x="0" y="768096"/>
                </a:cubicBezTo>
                <a:cubicBezTo>
                  <a:pt x="-5453" y="630081"/>
                  <a:pt x="72883" y="342801"/>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78007764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…forgetting what lies behind and straining forward to what lies ahead, I press on toward the goal for the prize of the upward call of God in Christ Jesus. Let those of us who are mature think this way…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3:13-15</a:t>
            </a:r>
          </a:p>
        </p:txBody>
      </p:sp>
    </p:spTree>
    <p:extLst>
      <p:ext uri="{BB962C8B-B14F-4D97-AF65-F5344CB8AC3E}">
        <p14:creationId xmlns:p14="http://schemas.microsoft.com/office/powerpoint/2010/main" val="105538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1528C3C4-E7DB-7CA8-A946-4A71D3BB9D18}"/>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752421 w 8229600"/>
              <a:gd name="connsiteY1" fmla="*/ 0 h 5486400"/>
              <a:gd name="connsiteX2" fmla="*/ 1175657 w 8229600"/>
              <a:gd name="connsiteY2" fmla="*/ 0 h 5486400"/>
              <a:gd name="connsiteX3" fmla="*/ 1681190 w 8229600"/>
              <a:gd name="connsiteY3" fmla="*/ 0 h 5486400"/>
              <a:gd name="connsiteX4" fmla="*/ 2269018 w 8229600"/>
              <a:gd name="connsiteY4" fmla="*/ 0 h 5486400"/>
              <a:gd name="connsiteX5" fmla="*/ 2856847 w 8229600"/>
              <a:gd name="connsiteY5" fmla="*/ 0 h 5486400"/>
              <a:gd name="connsiteX6" fmla="*/ 3444675 w 8229600"/>
              <a:gd name="connsiteY6" fmla="*/ 0 h 5486400"/>
              <a:gd name="connsiteX7" fmla="*/ 4197096 w 8229600"/>
              <a:gd name="connsiteY7" fmla="*/ 0 h 5486400"/>
              <a:gd name="connsiteX8" fmla="*/ 4867221 w 8229600"/>
              <a:gd name="connsiteY8" fmla="*/ 0 h 5486400"/>
              <a:gd name="connsiteX9" fmla="*/ 5372753 w 8229600"/>
              <a:gd name="connsiteY9" fmla="*/ 0 h 5486400"/>
              <a:gd name="connsiteX10" fmla="*/ 5713694 w 8229600"/>
              <a:gd name="connsiteY10" fmla="*/ 0 h 5486400"/>
              <a:gd name="connsiteX11" fmla="*/ 6054634 w 8229600"/>
              <a:gd name="connsiteY11" fmla="*/ 0 h 5486400"/>
              <a:gd name="connsiteX12" fmla="*/ 6560167 w 8229600"/>
              <a:gd name="connsiteY12" fmla="*/ 0 h 5486400"/>
              <a:gd name="connsiteX13" fmla="*/ 7065699 w 8229600"/>
              <a:gd name="connsiteY13" fmla="*/ 0 h 5486400"/>
              <a:gd name="connsiteX14" fmla="*/ 8229600 w 8229600"/>
              <a:gd name="connsiteY14" fmla="*/ 0 h 5486400"/>
              <a:gd name="connsiteX15" fmla="*/ 8229600 w 8229600"/>
              <a:gd name="connsiteY15" fmla="*/ 658368 h 5486400"/>
              <a:gd name="connsiteX16" fmla="*/ 8229600 w 8229600"/>
              <a:gd name="connsiteY16" fmla="*/ 1207008 h 5486400"/>
              <a:gd name="connsiteX17" fmla="*/ 8229600 w 8229600"/>
              <a:gd name="connsiteY17" fmla="*/ 1755648 h 5486400"/>
              <a:gd name="connsiteX18" fmla="*/ 8229600 w 8229600"/>
              <a:gd name="connsiteY18" fmla="*/ 2194560 h 5486400"/>
              <a:gd name="connsiteX19" fmla="*/ 8229600 w 8229600"/>
              <a:gd name="connsiteY19" fmla="*/ 2743200 h 5486400"/>
              <a:gd name="connsiteX20" fmla="*/ 8229600 w 8229600"/>
              <a:gd name="connsiteY20" fmla="*/ 3236976 h 5486400"/>
              <a:gd name="connsiteX21" fmla="*/ 8229600 w 8229600"/>
              <a:gd name="connsiteY21" fmla="*/ 3895344 h 5486400"/>
              <a:gd name="connsiteX22" fmla="*/ 8229600 w 8229600"/>
              <a:gd name="connsiteY22" fmla="*/ 4389120 h 5486400"/>
              <a:gd name="connsiteX23" fmla="*/ 8229600 w 8229600"/>
              <a:gd name="connsiteY23" fmla="*/ 4937760 h 5486400"/>
              <a:gd name="connsiteX24" fmla="*/ 8229600 w 8229600"/>
              <a:gd name="connsiteY24" fmla="*/ 5486400 h 5486400"/>
              <a:gd name="connsiteX25" fmla="*/ 7641771 w 8229600"/>
              <a:gd name="connsiteY25" fmla="*/ 5486400 h 5486400"/>
              <a:gd name="connsiteX26" fmla="*/ 7053943 w 8229600"/>
              <a:gd name="connsiteY26" fmla="*/ 5486400 h 5486400"/>
              <a:gd name="connsiteX27" fmla="*/ 6548410 w 8229600"/>
              <a:gd name="connsiteY27" fmla="*/ 5486400 h 5486400"/>
              <a:gd name="connsiteX28" fmla="*/ 6125174 w 8229600"/>
              <a:gd name="connsiteY28" fmla="*/ 5486400 h 5486400"/>
              <a:gd name="connsiteX29" fmla="*/ 5784233 w 8229600"/>
              <a:gd name="connsiteY29" fmla="*/ 5486400 h 5486400"/>
              <a:gd name="connsiteX30" fmla="*/ 5360997 w 8229600"/>
              <a:gd name="connsiteY30" fmla="*/ 5486400 h 5486400"/>
              <a:gd name="connsiteX31" fmla="*/ 4690872 w 8229600"/>
              <a:gd name="connsiteY31" fmla="*/ 5486400 h 5486400"/>
              <a:gd name="connsiteX32" fmla="*/ 4185339 w 8229600"/>
              <a:gd name="connsiteY32" fmla="*/ 5486400 h 5486400"/>
              <a:gd name="connsiteX33" fmla="*/ 3597511 w 8229600"/>
              <a:gd name="connsiteY33" fmla="*/ 5486400 h 5486400"/>
              <a:gd name="connsiteX34" fmla="*/ 2927386 w 8229600"/>
              <a:gd name="connsiteY34" fmla="*/ 5486400 h 5486400"/>
              <a:gd name="connsiteX35" fmla="*/ 2421854 w 8229600"/>
              <a:gd name="connsiteY35" fmla="*/ 5486400 h 5486400"/>
              <a:gd name="connsiteX36" fmla="*/ 1834025 w 8229600"/>
              <a:gd name="connsiteY36" fmla="*/ 5486400 h 5486400"/>
              <a:gd name="connsiteX37" fmla="*/ 1163901 w 8229600"/>
              <a:gd name="connsiteY37" fmla="*/ 5486400 h 5486400"/>
              <a:gd name="connsiteX38" fmla="*/ 0 w 8229600"/>
              <a:gd name="connsiteY38" fmla="*/ 5486400 h 5486400"/>
              <a:gd name="connsiteX39" fmla="*/ 0 w 8229600"/>
              <a:gd name="connsiteY39" fmla="*/ 4992624 h 5486400"/>
              <a:gd name="connsiteX40" fmla="*/ 0 w 8229600"/>
              <a:gd name="connsiteY40" fmla="*/ 4334256 h 5486400"/>
              <a:gd name="connsiteX41" fmla="*/ 0 w 8229600"/>
              <a:gd name="connsiteY41" fmla="*/ 3895344 h 5486400"/>
              <a:gd name="connsiteX42" fmla="*/ 0 w 8229600"/>
              <a:gd name="connsiteY42" fmla="*/ 3346704 h 5486400"/>
              <a:gd name="connsiteX43" fmla="*/ 0 w 8229600"/>
              <a:gd name="connsiteY43" fmla="*/ 2798064 h 5486400"/>
              <a:gd name="connsiteX44" fmla="*/ 0 w 8229600"/>
              <a:gd name="connsiteY44" fmla="*/ 2139696 h 5486400"/>
              <a:gd name="connsiteX45" fmla="*/ 0 w 8229600"/>
              <a:gd name="connsiteY45" fmla="*/ 1700784 h 5486400"/>
              <a:gd name="connsiteX46" fmla="*/ 0 w 8229600"/>
              <a:gd name="connsiteY46" fmla="*/ 1152144 h 5486400"/>
              <a:gd name="connsiteX47" fmla="*/ 0 w 8229600"/>
              <a:gd name="connsiteY47" fmla="*/ 548640 h 5486400"/>
              <a:gd name="connsiteX48" fmla="*/ 0 w 8229600"/>
              <a:gd name="connsiteY4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29600" h="5486400" fill="none" extrusionOk="0">
                <a:moveTo>
                  <a:pt x="0" y="0"/>
                </a:moveTo>
                <a:cubicBezTo>
                  <a:pt x="229876" y="-13729"/>
                  <a:pt x="577705" y="49679"/>
                  <a:pt x="752421" y="0"/>
                </a:cubicBezTo>
                <a:cubicBezTo>
                  <a:pt x="927137" y="-49679"/>
                  <a:pt x="974634" y="1114"/>
                  <a:pt x="1175657" y="0"/>
                </a:cubicBezTo>
                <a:cubicBezTo>
                  <a:pt x="1376680" y="-1114"/>
                  <a:pt x="1493385" y="38354"/>
                  <a:pt x="1681190" y="0"/>
                </a:cubicBezTo>
                <a:cubicBezTo>
                  <a:pt x="1868995" y="-38354"/>
                  <a:pt x="2012135" y="31273"/>
                  <a:pt x="2269018" y="0"/>
                </a:cubicBezTo>
                <a:cubicBezTo>
                  <a:pt x="2525901" y="-31273"/>
                  <a:pt x="2719465" y="35635"/>
                  <a:pt x="2856847" y="0"/>
                </a:cubicBezTo>
                <a:cubicBezTo>
                  <a:pt x="2994229" y="-35635"/>
                  <a:pt x="3280974" y="31859"/>
                  <a:pt x="3444675" y="0"/>
                </a:cubicBezTo>
                <a:cubicBezTo>
                  <a:pt x="3608376" y="-31859"/>
                  <a:pt x="3870309" y="85397"/>
                  <a:pt x="4197096" y="0"/>
                </a:cubicBezTo>
                <a:cubicBezTo>
                  <a:pt x="4523883" y="-85397"/>
                  <a:pt x="4585758" y="60812"/>
                  <a:pt x="4867221" y="0"/>
                </a:cubicBezTo>
                <a:cubicBezTo>
                  <a:pt x="5148685" y="-60812"/>
                  <a:pt x="5252928" y="9726"/>
                  <a:pt x="5372753" y="0"/>
                </a:cubicBezTo>
                <a:cubicBezTo>
                  <a:pt x="5492578" y="-9726"/>
                  <a:pt x="5615020" y="28960"/>
                  <a:pt x="5713694" y="0"/>
                </a:cubicBezTo>
                <a:cubicBezTo>
                  <a:pt x="5812368" y="-28960"/>
                  <a:pt x="5899437" y="17106"/>
                  <a:pt x="6054634" y="0"/>
                </a:cubicBezTo>
                <a:cubicBezTo>
                  <a:pt x="6209831" y="-17106"/>
                  <a:pt x="6401753" y="17860"/>
                  <a:pt x="6560167" y="0"/>
                </a:cubicBezTo>
                <a:cubicBezTo>
                  <a:pt x="6718581" y="-17860"/>
                  <a:pt x="6945344" y="1878"/>
                  <a:pt x="7065699" y="0"/>
                </a:cubicBezTo>
                <a:cubicBezTo>
                  <a:pt x="7186054" y="-1878"/>
                  <a:pt x="7758496" y="129288"/>
                  <a:pt x="8229600" y="0"/>
                </a:cubicBezTo>
                <a:cubicBezTo>
                  <a:pt x="8287796" y="180288"/>
                  <a:pt x="8195493" y="496232"/>
                  <a:pt x="8229600" y="658368"/>
                </a:cubicBezTo>
                <a:cubicBezTo>
                  <a:pt x="8263707" y="820504"/>
                  <a:pt x="8168918" y="1062280"/>
                  <a:pt x="8229600" y="1207008"/>
                </a:cubicBezTo>
                <a:cubicBezTo>
                  <a:pt x="8290282" y="1351736"/>
                  <a:pt x="8164020" y="1604295"/>
                  <a:pt x="8229600" y="1755648"/>
                </a:cubicBezTo>
                <a:cubicBezTo>
                  <a:pt x="8295180" y="1907001"/>
                  <a:pt x="8179903" y="2007634"/>
                  <a:pt x="8229600" y="2194560"/>
                </a:cubicBezTo>
                <a:cubicBezTo>
                  <a:pt x="8279297" y="2381486"/>
                  <a:pt x="8218594" y="2538365"/>
                  <a:pt x="8229600" y="2743200"/>
                </a:cubicBezTo>
                <a:cubicBezTo>
                  <a:pt x="8240606" y="2948035"/>
                  <a:pt x="8187286" y="3119728"/>
                  <a:pt x="8229600" y="3236976"/>
                </a:cubicBezTo>
                <a:cubicBezTo>
                  <a:pt x="8271914" y="3354224"/>
                  <a:pt x="8184257" y="3720399"/>
                  <a:pt x="8229600" y="3895344"/>
                </a:cubicBezTo>
                <a:cubicBezTo>
                  <a:pt x="8274943" y="4070289"/>
                  <a:pt x="8210206" y="4249080"/>
                  <a:pt x="8229600" y="4389120"/>
                </a:cubicBezTo>
                <a:cubicBezTo>
                  <a:pt x="8248994" y="4529160"/>
                  <a:pt x="8221251" y="4722074"/>
                  <a:pt x="8229600" y="4937760"/>
                </a:cubicBezTo>
                <a:cubicBezTo>
                  <a:pt x="8237949" y="5153446"/>
                  <a:pt x="8224155" y="5303009"/>
                  <a:pt x="8229600" y="5486400"/>
                </a:cubicBezTo>
                <a:cubicBezTo>
                  <a:pt x="7941376" y="5497925"/>
                  <a:pt x="7804570" y="5453228"/>
                  <a:pt x="7641771" y="5486400"/>
                </a:cubicBezTo>
                <a:cubicBezTo>
                  <a:pt x="7478972" y="5519572"/>
                  <a:pt x="7287378" y="5486049"/>
                  <a:pt x="7053943" y="5486400"/>
                </a:cubicBezTo>
                <a:cubicBezTo>
                  <a:pt x="6820508" y="5486751"/>
                  <a:pt x="6784635" y="5433667"/>
                  <a:pt x="6548410" y="5486400"/>
                </a:cubicBezTo>
                <a:cubicBezTo>
                  <a:pt x="6312185" y="5539133"/>
                  <a:pt x="6243293" y="5438182"/>
                  <a:pt x="6125174" y="5486400"/>
                </a:cubicBezTo>
                <a:cubicBezTo>
                  <a:pt x="6007055" y="5534618"/>
                  <a:pt x="5935471" y="5486301"/>
                  <a:pt x="5784233" y="5486400"/>
                </a:cubicBezTo>
                <a:cubicBezTo>
                  <a:pt x="5632995" y="5486499"/>
                  <a:pt x="5498692" y="5443138"/>
                  <a:pt x="5360997" y="5486400"/>
                </a:cubicBezTo>
                <a:cubicBezTo>
                  <a:pt x="5223302" y="5529662"/>
                  <a:pt x="4897900" y="5477376"/>
                  <a:pt x="4690872" y="5486400"/>
                </a:cubicBezTo>
                <a:cubicBezTo>
                  <a:pt x="4483844" y="5495424"/>
                  <a:pt x="4308908" y="5453289"/>
                  <a:pt x="4185339" y="5486400"/>
                </a:cubicBezTo>
                <a:cubicBezTo>
                  <a:pt x="4061770" y="5519511"/>
                  <a:pt x="3787796" y="5479816"/>
                  <a:pt x="3597511" y="5486400"/>
                </a:cubicBezTo>
                <a:cubicBezTo>
                  <a:pt x="3407226" y="5492984"/>
                  <a:pt x="3181273" y="5449589"/>
                  <a:pt x="2927386" y="5486400"/>
                </a:cubicBezTo>
                <a:cubicBezTo>
                  <a:pt x="2673499" y="5523211"/>
                  <a:pt x="2563840" y="5459044"/>
                  <a:pt x="2421854" y="5486400"/>
                </a:cubicBezTo>
                <a:cubicBezTo>
                  <a:pt x="2279868" y="5513756"/>
                  <a:pt x="2040108" y="5473617"/>
                  <a:pt x="1834025" y="5486400"/>
                </a:cubicBezTo>
                <a:cubicBezTo>
                  <a:pt x="1627942" y="5499183"/>
                  <a:pt x="1396596" y="5452193"/>
                  <a:pt x="1163901" y="5486400"/>
                </a:cubicBezTo>
                <a:cubicBezTo>
                  <a:pt x="931206" y="5520607"/>
                  <a:pt x="416021" y="5353611"/>
                  <a:pt x="0" y="5486400"/>
                </a:cubicBezTo>
                <a:cubicBezTo>
                  <a:pt x="-32617" y="5343157"/>
                  <a:pt x="24589" y="5155459"/>
                  <a:pt x="0" y="4992624"/>
                </a:cubicBezTo>
                <a:cubicBezTo>
                  <a:pt x="-24589" y="4829789"/>
                  <a:pt x="71471" y="4632677"/>
                  <a:pt x="0" y="4334256"/>
                </a:cubicBezTo>
                <a:cubicBezTo>
                  <a:pt x="-71471" y="4035835"/>
                  <a:pt x="30658" y="3985156"/>
                  <a:pt x="0" y="3895344"/>
                </a:cubicBezTo>
                <a:cubicBezTo>
                  <a:pt x="-30658" y="3805532"/>
                  <a:pt x="49432" y="3527103"/>
                  <a:pt x="0" y="3346704"/>
                </a:cubicBezTo>
                <a:cubicBezTo>
                  <a:pt x="-49432" y="3166305"/>
                  <a:pt x="62470" y="3012016"/>
                  <a:pt x="0" y="2798064"/>
                </a:cubicBezTo>
                <a:cubicBezTo>
                  <a:pt x="-62470" y="2584112"/>
                  <a:pt x="7894" y="2430424"/>
                  <a:pt x="0" y="2139696"/>
                </a:cubicBezTo>
                <a:cubicBezTo>
                  <a:pt x="-7894" y="1848968"/>
                  <a:pt x="48677" y="1808263"/>
                  <a:pt x="0" y="1700784"/>
                </a:cubicBezTo>
                <a:cubicBezTo>
                  <a:pt x="-48677" y="1593305"/>
                  <a:pt x="7318" y="1322513"/>
                  <a:pt x="0" y="1152144"/>
                </a:cubicBezTo>
                <a:cubicBezTo>
                  <a:pt x="-7318" y="981775"/>
                  <a:pt x="11432" y="730602"/>
                  <a:pt x="0" y="548640"/>
                </a:cubicBezTo>
                <a:cubicBezTo>
                  <a:pt x="-11432" y="366678"/>
                  <a:pt x="26043" y="218420"/>
                  <a:pt x="0" y="0"/>
                </a:cubicBezTo>
                <a:close/>
              </a:path>
              <a:path w="8229600" h="5486400" stroke="0" extrusionOk="0">
                <a:moveTo>
                  <a:pt x="0" y="0"/>
                </a:moveTo>
                <a:cubicBezTo>
                  <a:pt x="294123" y="-77438"/>
                  <a:pt x="524168" y="47532"/>
                  <a:pt x="670125" y="0"/>
                </a:cubicBezTo>
                <a:cubicBezTo>
                  <a:pt x="816082" y="-47532"/>
                  <a:pt x="995403" y="16851"/>
                  <a:pt x="1093361" y="0"/>
                </a:cubicBezTo>
                <a:cubicBezTo>
                  <a:pt x="1191319" y="-16851"/>
                  <a:pt x="1323392" y="8480"/>
                  <a:pt x="1434302" y="0"/>
                </a:cubicBezTo>
                <a:cubicBezTo>
                  <a:pt x="1545212" y="-8480"/>
                  <a:pt x="1659555" y="48338"/>
                  <a:pt x="1857538" y="0"/>
                </a:cubicBezTo>
                <a:cubicBezTo>
                  <a:pt x="2055521" y="-48338"/>
                  <a:pt x="2193283" y="44824"/>
                  <a:pt x="2280775" y="0"/>
                </a:cubicBezTo>
                <a:cubicBezTo>
                  <a:pt x="2368267" y="-44824"/>
                  <a:pt x="2616115" y="12225"/>
                  <a:pt x="2786307" y="0"/>
                </a:cubicBezTo>
                <a:cubicBezTo>
                  <a:pt x="2956499" y="-12225"/>
                  <a:pt x="3302176" y="43258"/>
                  <a:pt x="3538728" y="0"/>
                </a:cubicBezTo>
                <a:cubicBezTo>
                  <a:pt x="3775280" y="-43258"/>
                  <a:pt x="3748076" y="6079"/>
                  <a:pt x="3879669" y="0"/>
                </a:cubicBezTo>
                <a:cubicBezTo>
                  <a:pt x="4011262" y="-6079"/>
                  <a:pt x="4162639" y="55663"/>
                  <a:pt x="4385201" y="0"/>
                </a:cubicBezTo>
                <a:cubicBezTo>
                  <a:pt x="4607763" y="-55663"/>
                  <a:pt x="4753491" y="6587"/>
                  <a:pt x="4973030" y="0"/>
                </a:cubicBezTo>
                <a:cubicBezTo>
                  <a:pt x="5192569" y="-6587"/>
                  <a:pt x="5290163" y="4277"/>
                  <a:pt x="5396266" y="0"/>
                </a:cubicBezTo>
                <a:cubicBezTo>
                  <a:pt x="5502369" y="-4277"/>
                  <a:pt x="5639839" y="13040"/>
                  <a:pt x="5819503" y="0"/>
                </a:cubicBezTo>
                <a:cubicBezTo>
                  <a:pt x="5999167" y="-13040"/>
                  <a:pt x="6192296" y="47768"/>
                  <a:pt x="6407331" y="0"/>
                </a:cubicBezTo>
                <a:cubicBezTo>
                  <a:pt x="6622366" y="-47768"/>
                  <a:pt x="6635221" y="43382"/>
                  <a:pt x="6830568" y="0"/>
                </a:cubicBezTo>
                <a:cubicBezTo>
                  <a:pt x="7025915" y="-43382"/>
                  <a:pt x="7311421" y="9285"/>
                  <a:pt x="7582989" y="0"/>
                </a:cubicBezTo>
                <a:cubicBezTo>
                  <a:pt x="7854557" y="-9285"/>
                  <a:pt x="8008225" y="12714"/>
                  <a:pt x="8229600" y="0"/>
                </a:cubicBezTo>
                <a:cubicBezTo>
                  <a:pt x="8241562" y="177848"/>
                  <a:pt x="8170249" y="336157"/>
                  <a:pt x="8229600" y="603504"/>
                </a:cubicBezTo>
                <a:cubicBezTo>
                  <a:pt x="8288951" y="870851"/>
                  <a:pt x="8193651" y="1030629"/>
                  <a:pt x="8229600" y="1207008"/>
                </a:cubicBezTo>
                <a:cubicBezTo>
                  <a:pt x="8265549" y="1383387"/>
                  <a:pt x="8165677" y="1541024"/>
                  <a:pt x="8229600" y="1810512"/>
                </a:cubicBezTo>
                <a:cubicBezTo>
                  <a:pt x="8293523" y="2080000"/>
                  <a:pt x="8223995" y="2125815"/>
                  <a:pt x="8229600" y="2304288"/>
                </a:cubicBezTo>
                <a:cubicBezTo>
                  <a:pt x="8235205" y="2482761"/>
                  <a:pt x="8189523" y="2614608"/>
                  <a:pt x="8229600" y="2743200"/>
                </a:cubicBezTo>
                <a:cubicBezTo>
                  <a:pt x="8269677" y="2871792"/>
                  <a:pt x="8177397" y="3142682"/>
                  <a:pt x="8229600" y="3291840"/>
                </a:cubicBezTo>
                <a:cubicBezTo>
                  <a:pt x="8281803" y="3440998"/>
                  <a:pt x="8189781" y="3599600"/>
                  <a:pt x="8229600" y="3840480"/>
                </a:cubicBezTo>
                <a:cubicBezTo>
                  <a:pt x="8269419" y="4081360"/>
                  <a:pt x="8221708" y="4081509"/>
                  <a:pt x="8229600" y="4279392"/>
                </a:cubicBezTo>
                <a:cubicBezTo>
                  <a:pt x="8237492" y="4477275"/>
                  <a:pt x="8203648" y="4570409"/>
                  <a:pt x="8229600" y="4663440"/>
                </a:cubicBezTo>
                <a:cubicBezTo>
                  <a:pt x="8255552" y="4756471"/>
                  <a:pt x="8213721" y="5253151"/>
                  <a:pt x="8229600" y="5486400"/>
                </a:cubicBezTo>
                <a:cubicBezTo>
                  <a:pt x="8096065" y="5519174"/>
                  <a:pt x="7986652" y="5455819"/>
                  <a:pt x="7806363" y="5486400"/>
                </a:cubicBezTo>
                <a:cubicBezTo>
                  <a:pt x="7626074" y="5516981"/>
                  <a:pt x="7511313" y="5436855"/>
                  <a:pt x="7383127" y="5486400"/>
                </a:cubicBezTo>
                <a:cubicBezTo>
                  <a:pt x="7254941" y="5535945"/>
                  <a:pt x="6995022" y="5415493"/>
                  <a:pt x="6630706" y="5486400"/>
                </a:cubicBezTo>
                <a:cubicBezTo>
                  <a:pt x="6266390" y="5557307"/>
                  <a:pt x="6282313" y="5451953"/>
                  <a:pt x="5960582" y="5486400"/>
                </a:cubicBezTo>
                <a:cubicBezTo>
                  <a:pt x="5638851" y="5520847"/>
                  <a:pt x="5607574" y="5472913"/>
                  <a:pt x="5455049" y="5486400"/>
                </a:cubicBezTo>
                <a:cubicBezTo>
                  <a:pt x="5302524" y="5499887"/>
                  <a:pt x="5124854" y="5470595"/>
                  <a:pt x="4949517" y="5486400"/>
                </a:cubicBezTo>
                <a:cubicBezTo>
                  <a:pt x="4774180" y="5502205"/>
                  <a:pt x="4679545" y="5452185"/>
                  <a:pt x="4608576" y="5486400"/>
                </a:cubicBezTo>
                <a:cubicBezTo>
                  <a:pt x="4537607" y="5520615"/>
                  <a:pt x="4189739" y="5476398"/>
                  <a:pt x="3856155" y="5486400"/>
                </a:cubicBezTo>
                <a:cubicBezTo>
                  <a:pt x="3522571" y="5496402"/>
                  <a:pt x="3485470" y="5450467"/>
                  <a:pt x="3350623" y="5486400"/>
                </a:cubicBezTo>
                <a:cubicBezTo>
                  <a:pt x="3215776" y="5522333"/>
                  <a:pt x="2795728" y="5424915"/>
                  <a:pt x="2598202" y="5486400"/>
                </a:cubicBezTo>
                <a:cubicBezTo>
                  <a:pt x="2400676" y="5547885"/>
                  <a:pt x="2349803" y="5465508"/>
                  <a:pt x="2174966" y="5486400"/>
                </a:cubicBezTo>
                <a:cubicBezTo>
                  <a:pt x="2000129" y="5507292"/>
                  <a:pt x="1784258" y="5454606"/>
                  <a:pt x="1669433" y="5486400"/>
                </a:cubicBezTo>
                <a:cubicBezTo>
                  <a:pt x="1554608" y="5518194"/>
                  <a:pt x="1207449" y="5410110"/>
                  <a:pt x="999309" y="5486400"/>
                </a:cubicBezTo>
                <a:cubicBezTo>
                  <a:pt x="791169" y="5562690"/>
                  <a:pt x="222437" y="5473281"/>
                  <a:pt x="0" y="5486400"/>
                </a:cubicBezTo>
                <a:cubicBezTo>
                  <a:pt x="-35744" y="5288100"/>
                  <a:pt x="43346" y="5147592"/>
                  <a:pt x="0" y="4937760"/>
                </a:cubicBezTo>
                <a:cubicBezTo>
                  <a:pt x="-43346" y="4727928"/>
                  <a:pt x="48708" y="4557466"/>
                  <a:pt x="0" y="4389120"/>
                </a:cubicBezTo>
                <a:cubicBezTo>
                  <a:pt x="-48708" y="4220774"/>
                  <a:pt x="37410" y="4083665"/>
                  <a:pt x="0" y="3840480"/>
                </a:cubicBezTo>
                <a:cubicBezTo>
                  <a:pt x="-37410" y="3597295"/>
                  <a:pt x="11998" y="3424875"/>
                  <a:pt x="0" y="3236976"/>
                </a:cubicBezTo>
                <a:cubicBezTo>
                  <a:pt x="-11998" y="3049077"/>
                  <a:pt x="20919" y="2756157"/>
                  <a:pt x="0" y="2578608"/>
                </a:cubicBezTo>
                <a:cubicBezTo>
                  <a:pt x="-20919" y="2401059"/>
                  <a:pt x="41706" y="2149879"/>
                  <a:pt x="0" y="1975104"/>
                </a:cubicBezTo>
                <a:cubicBezTo>
                  <a:pt x="-41706" y="1800329"/>
                  <a:pt x="30118" y="1732765"/>
                  <a:pt x="0" y="1591056"/>
                </a:cubicBezTo>
                <a:cubicBezTo>
                  <a:pt x="-30118" y="1449347"/>
                  <a:pt x="39747" y="1102024"/>
                  <a:pt x="0" y="932688"/>
                </a:cubicBezTo>
                <a:cubicBezTo>
                  <a:pt x="-39747" y="763352"/>
                  <a:pt x="23177" y="434881"/>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729020810">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radiate the Beauty of God in the World</a:t>
            </a:r>
          </a:p>
        </p:txBody>
      </p:sp>
      <p:sp>
        <p:nvSpPr>
          <p:cNvPr id="3" name="Oval 2">
            <a:extLst>
              <a:ext uri="{FF2B5EF4-FFF2-40B4-BE49-F238E27FC236}">
                <a16:creationId xmlns:a16="http://schemas.microsoft.com/office/drawing/2014/main" id="{F507B7EA-2F5F-D295-F0DE-FC277131DE59}"/>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Badge 6 with solid fill">
            <a:extLst>
              <a:ext uri="{FF2B5EF4-FFF2-40B4-BE49-F238E27FC236}">
                <a16:creationId xmlns:a16="http://schemas.microsoft.com/office/drawing/2014/main" id="{F61D311A-B8D1-AEDE-FE3D-4F7431D85EF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8730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3E86BF63-57CA-87C8-5EA8-DCA5F0EFC56F}"/>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05533 w 8229600"/>
              <a:gd name="connsiteY1" fmla="*/ 0 h 5486400"/>
              <a:gd name="connsiteX2" fmla="*/ 1011065 w 8229600"/>
              <a:gd name="connsiteY2" fmla="*/ 0 h 5486400"/>
              <a:gd name="connsiteX3" fmla="*/ 1352006 w 8229600"/>
              <a:gd name="connsiteY3" fmla="*/ 0 h 5486400"/>
              <a:gd name="connsiteX4" fmla="*/ 1857538 w 8229600"/>
              <a:gd name="connsiteY4" fmla="*/ 0 h 5486400"/>
              <a:gd name="connsiteX5" fmla="*/ 2609959 w 8229600"/>
              <a:gd name="connsiteY5" fmla="*/ 0 h 5486400"/>
              <a:gd name="connsiteX6" fmla="*/ 2950899 w 8229600"/>
              <a:gd name="connsiteY6" fmla="*/ 0 h 5486400"/>
              <a:gd name="connsiteX7" fmla="*/ 3621024 w 8229600"/>
              <a:gd name="connsiteY7" fmla="*/ 0 h 5486400"/>
              <a:gd name="connsiteX8" fmla="*/ 3961965 w 8229600"/>
              <a:gd name="connsiteY8" fmla="*/ 0 h 5486400"/>
              <a:gd name="connsiteX9" fmla="*/ 4714385 w 8229600"/>
              <a:gd name="connsiteY9" fmla="*/ 0 h 5486400"/>
              <a:gd name="connsiteX10" fmla="*/ 5302214 w 8229600"/>
              <a:gd name="connsiteY10" fmla="*/ 0 h 5486400"/>
              <a:gd name="connsiteX11" fmla="*/ 6054634 w 8229600"/>
              <a:gd name="connsiteY11" fmla="*/ 0 h 5486400"/>
              <a:gd name="connsiteX12" fmla="*/ 6395575 w 8229600"/>
              <a:gd name="connsiteY12" fmla="*/ 0 h 5486400"/>
              <a:gd name="connsiteX13" fmla="*/ 6983403 w 8229600"/>
              <a:gd name="connsiteY13" fmla="*/ 0 h 5486400"/>
              <a:gd name="connsiteX14" fmla="*/ 7571232 w 8229600"/>
              <a:gd name="connsiteY14" fmla="*/ 0 h 5486400"/>
              <a:gd name="connsiteX15" fmla="*/ 8229600 w 8229600"/>
              <a:gd name="connsiteY15" fmla="*/ 0 h 5486400"/>
              <a:gd name="connsiteX16" fmla="*/ 8229600 w 8229600"/>
              <a:gd name="connsiteY16" fmla="*/ 493776 h 5486400"/>
              <a:gd name="connsiteX17" fmla="*/ 8229600 w 8229600"/>
              <a:gd name="connsiteY17" fmla="*/ 877824 h 5486400"/>
              <a:gd name="connsiteX18" fmla="*/ 8229600 w 8229600"/>
              <a:gd name="connsiteY18" fmla="*/ 1426464 h 5486400"/>
              <a:gd name="connsiteX19" fmla="*/ 8229600 w 8229600"/>
              <a:gd name="connsiteY19" fmla="*/ 1810512 h 5486400"/>
              <a:gd name="connsiteX20" fmla="*/ 8229600 w 8229600"/>
              <a:gd name="connsiteY20" fmla="*/ 2359152 h 5486400"/>
              <a:gd name="connsiteX21" fmla="*/ 8229600 w 8229600"/>
              <a:gd name="connsiteY21" fmla="*/ 2907792 h 5486400"/>
              <a:gd name="connsiteX22" fmla="*/ 8229600 w 8229600"/>
              <a:gd name="connsiteY22" fmla="*/ 3456432 h 5486400"/>
              <a:gd name="connsiteX23" fmla="*/ 8229600 w 8229600"/>
              <a:gd name="connsiteY23" fmla="*/ 4059936 h 5486400"/>
              <a:gd name="connsiteX24" fmla="*/ 8229600 w 8229600"/>
              <a:gd name="connsiteY24" fmla="*/ 4553712 h 5486400"/>
              <a:gd name="connsiteX25" fmla="*/ 8229600 w 8229600"/>
              <a:gd name="connsiteY25" fmla="*/ 5486400 h 5486400"/>
              <a:gd name="connsiteX26" fmla="*/ 7641771 w 8229600"/>
              <a:gd name="connsiteY26" fmla="*/ 5486400 h 5486400"/>
              <a:gd name="connsiteX27" fmla="*/ 6889351 w 8229600"/>
              <a:gd name="connsiteY27" fmla="*/ 5486400 h 5486400"/>
              <a:gd name="connsiteX28" fmla="*/ 6136930 w 8229600"/>
              <a:gd name="connsiteY28" fmla="*/ 5486400 h 5486400"/>
              <a:gd name="connsiteX29" fmla="*/ 5384510 w 8229600"/>
              <a:gd name="connsiteY29" fmla="*/ 5486400 h 5486400"/>
              <a:gd name="connsiteX30" fmla="*/ 4714385 w 8229600"/>
              <a:gd name="connsiteY30" fmla="*/ 5486400 h 5486400"/>
              <a:gd name="connsiteX31" fmla="*/ 4373445 w 8229600"/>
              <a:gd name="connsiteY31" fmla="*/ 5486400 h 5486400"/>
              <a:gd name="connsiteX32" fmla="*/ 3867912 w 8229600"/>
              <a:gd name="connsiteY32" fmla="*/ 5486400 h 5486400"/>
              <a:gd name="connsiteX33" fmla="*/ 3115491 w 8229600"/>
              <a:gd name="connsiteY33" fmla="*/ 5486400 h 5486400"/>
              <a:gd name="connsiteX34" fmla="*/ 2774551 w 8229600"/>
              <a:gd name="connsiteY34" fmla="*/ 5486400 h 5486400"/>
              <a:gd name="connsiteX35" fmla="*/ 2351314 w 8229600"/>
              <a:gd name="connsiteY35" fmla="*/ 5486400 h 5486400"/>
              <a:gd name="connsiteX36" fmla="*/ 2010374 w 8229600"/>
              <a:gd name="connsiteY36" fmla="*/ 5486400 h 5486400"/>
              <a:gd name="connsiteX37" fmla="*/ 1587137 w 8229600"/>
              <a:gd name="connsiteY37" fmla="*/ 5486400 h 5486400"/>
              <a:gd name="connsiteX38" fmla="*/ 1163901 w 8229600"/>
              <a:gd name="connsiteY38" fmla="*/ 5486400 h 5486400"/>
              <a:gd name="connsiteX39" fmla="*/ 658368 w 8229600"/>
              <a:gd name="connsiteY39" fmla="*/ 5486400 h 5486400"/>
              <a:gd name="connsiteX40" fmla="*/ 0 w 8229600"/>
              <a:gd name="connsiteY40" fmla="*/ 5486400 h 5486400"/>
              <a:gd name="connsiteX41" fmla="*/ 0 w 8229600"/>
              <a:gd name="connsiteY41" fmla="*/ 4992624 h 5486400"/>
              <a:gd name="connsiteX42" fmla="*/ 0 w 8229600"/>
              <a:gd name="connsiteY42" fmla="*/ 4443984 h 5486400"/>
              <a:gd name="connsiteX43" fmla="*/ 0 w 8229600"/>
              <a:gd name="connsiteY43" fmla="*/ 3895344 h 5486400"/>
              <a:gd name="connsiteX44" fmla="*/ 0 w 8229600"/>
              <a:gd name="connsiteY44" fmla="*/ 3346704 h 5486400"/>
              <a:gd name="connsiteX45" fmla="*/ 0 w 8229600"/>
              <a:gd name="connsiteY45" fmla="*/ 2907792 h 5486400"/>
              <a:gd name="connsiteX46" fmla="*/ 0 w 8229600"/>
              <a:gd name="connsiteY46" fmla="*/ 2523744 h 5486400"/>
              <a:gd name="connsiteX47" fmla="*/ 0 w 8229600"/>
              <a:gd name="connsiteY47" fmla="*/ 2139696 h 5486400"/>
              <a:gd name="connsiteX48" fmla="*/ 0 w 8229600"/>
              <a:gd name="connsiteY48" fmla="*/ 1755648 h 5486400"/>
              <a:gd name="connsiteX49" fmla="*/ 0 w 8229600"/>
              <a:gd name="connsiteY49" fmla="*/ 1261872 h 5486400"/>
              <a:gd name="connsiteX50" fmla="*/ 0 w 8229600"/>
              <a:gd name="connsiteY50" fmla="*/ 658368 h 5486400"/>
              <a:gd name="connsiteX51" fmla="*/ 0 w 8229600"/>
              <a:gd name="connsiteY51"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29600" h="5486400" fill="none" extrusionOk="0">
                <a:moveTo>
                  <a:pt x="0" y="0"/>
                </a:moveTo>
                <a:cubicBezTo>
                  <a:pt x="167194" y="-17094"/>
                  <a:pt x="349018" y="43113"/>
                  <a:pt x="505533" y="0"/>
                </a:cubicBezTo>
                <a:cubicBezTo>
                  <a:pt x="662048" y="-43113"/>
                  <a:pt x="855429" y="48383"/>
                  <a:pt x="1011065" y="0"/>
                </a:cubicBezTo>
                <a:cubicBezTo>
                  <a:pt x="1166701" y="-48383"/>
                  <a:pt x="1204968" y="8215"/>
                  <a:pt x="1352006" y="0"/>
                </a:cubicBezTo>
                <a:cubicBezTo>
                  <a:pt x="1499044" y="-8215"/>
                  <a:pt x="1728712" y="13107"/>
                  <a:pt x="1857538" y="0"/>
                </a:cubicBezTo>
                <a:cubicBezTo>
                  <a:pt x="1986364" y="-13107"/>
                  <a:pt x="2337050" y="50097"/>
                  <a:pt x="2609959" y="0"/>
                </a:cubicBezTo>
                <a:cubicBezTo>
                  <a:pt x="2882868" y="-50097"/>
                  <a:pt x="2852855" y="20570"/>
                  <a:pt x="2950899" y="0"/>
                </a:cubicBezTo>
                <a:cubicBezTo>
                  <a:pt x="3048943" y="-20570"/>
                  <a:pt x="3329866" y="69443"/>
                  <a:pt x="3621024" y="0"/>
                </a:cubicBezTo>
                <a:cubicBezTo>
                  <a:pt x="3912182" y="-69443"/>
                  <a:pt x="3884593" y="38844"/>
                  <a:pt x="3961965" y="0"/>
                </a:cubicBezTo>
                <a:cubicBezTo>
                  <a:pt x="4039337" y="-38844"/>
                  <a:pt x="4442584" y="10013"/>
                  <a:pt x="4714385" y="0"/>
                </a:cubicBezTo>
                <a:cubicBezTo>
                  <a:pt x="4986186" y="-10013"/>
                  <a:pt x="5074744" y="12966"/>
                  <a:pt x="5302214" y="0"/>
                </a:cubicBezTo>
                <a:cubicBezTo>
                  <a:pt x="5529684" y="-12966"/>
                  <a:pt x="5720220" y="85892"/>
                  <a:pt x="6054634" y="0"/>
                </a:cubicBezTo>
                <a:cubicBezTo>
                  <a:pt x="6389048" y="-85892"/>
                  <a:pt x="6237578" y="11824"/>
                  <a:pt x="6395575" y="0"/>
                </a:cubicBezTo>
                <a:cubicBezTo>
                  <a:pt x="6553572" y="-11824"/>
                  <a:pt x="6858944" y="24757"/>
                  <a:pt x="6983403" y="0"/>
                </a:cubicBezTo>
                <a:cubicBezTo>
                  <a:pt x="7107862" y="-24757"/>
                  <a:pt x="7429622" y="38979"/>
                  <a:pt x="7571232" y="0"/>
                </a:cubicBezTo>
                <a:cubicBezTo>
                  <a:pt x="7712842" y="-38979"/>
                  <a:pt x="7991474" y="68940"/>
                  <a:pt x="8229600" y="0"/>
                </a:cubicBezTo>
                <a:cubicBezTo>
                  <a:pt x="8272305" y="118766"/>
                  <a:pt x="8174516" y="306954"/>
                  <a:pt x="8229600" y="493776"/>
                </a:cubicBezTo>
                <a:cubicBezTo>
                  <a:pt x="8284684" y="680598"/>
                  <a:pt x="8208436" y="686356"/>
                  <a:pt x="8229600" y="877824"/>
                </a:cubicBezTo>
                <a:cubicBezTo>
                  <a:pt x="8250764" y="1069292"/>
                  <a:pt x="8177806" y="1173163"/>
                  <a:pt x="8229600" y="1426464"/>
                </a:cubicBezTo>
                <a:cubicBezTo>
                  <a:pt x="8281394" y="1679765"/>
                  <a:pt x="8195981" y="1733498"/>
                  <a:pt x="8229600" y="1810512"/>
                </a:cubicBezTo>
                <a:cubicBezTo>
                  <a:pt x="8263219" y="1887526"/>
                  <a:pt x="8199060" y="2115814"/>
                  <a:pt x="8229600" y="2359152"/>
                </a:cubicBezTo>
                <a:cubicBezTo>
                  <a:pt x="8260140" y="2602490"/>
                  <a:pt x="8192660" y="2780188"/>
                  <a:pt x="8229600" y="2907792"/>
                </a:cubicBezTo>
                <a:cubicBezTo>
                  <a:pt x="8266540" y="3035396"/>
                  <a:pt x="8211611" y="3248095"/>
                  <a:pt x="8229600" y="3456432"/>
                </a:cubicBezTo>
                <a:cubicBezTo>
                  <a:pt x="8247589" y="3664769"/>
                  <a:pt x="8159490" y="3767294"/>
                  <a:pt x="8229600" y="4059936"/>
                </a:cubicBezTo>
                <a:cubicBezTo>
                  <a:pt x="8299710" y="4352578"/>
                  <a:pt x="8177936" y="4443477"/>
                  <a:pt x="8229600" y="4553712"/>
                </a:cubicBezTo>
                <a:cubicBezTo>
                  <a:pt x="8281264" y="4663947"/>
                  <a:pt x="8173485" y="5199647"/>
                  <a:pt x="8229600" y="5486400"/>
                </a:cubicBezTo>
                <a:cubicBezTo>
                  <a:pt x="7988792" y="5489482"/>
                  <a:pt x="7797915" y="5456052"/>
                  <a:pt x="7641771" y="5486400"/>
                </a:cubicBezTo>
                <a:cubicBezTo>
                  <a:pt x="7485627" y="5516748"/>
                  <a:pt x="7174604" y="5419268"/>
                  <a:pt x="6889351" y="5486400"/>
                </a:cubicBezTo>
                <a:cubicBezTo>
                  <a:pt x="6604098" y="5553532"/>
                  <a:pt x="6334323" y="5482797"/>
                  <a:pt x="6136930" y="5486400"/>
                </a:cubicBezTo>
                <a:cubicBezTo>
                  <a:pt x="5939537" y="5490003"/>
                  <a:pt x="5653490" y="5406553"/>
                  <a:pt x="5384510" y="5486400"/>
                </a:cubicBezTo>
                <a:cubicBezTo>
                  <a:pt x="5115530" y="5566247"/>
                  <a:pt x="4957983" y="5458608"/>
                  <a:pt x="4714385" y="5486400"/>
                </a:cubicBezTo>
                <a:cubicBezTo>
                  <a:pt x="4470787" y="5514192"/>
                  <a:pt x="4529717" y="5450178"/>
                  <a:pt x="4373445" y="5486400"/>
                </a:cubicBezTo>
                <a:cubicBezTo>
                  <a:pt x="4217173" y="5522622"/>
                  <a:pt x="4085980" y="5442831"/>
                  <a:pt x="3867912" y="5486400"/>
                </a:cubicBezTo>
                <a:cubicBezTo>
                  <a:pt x="3649844" y="5529969"/>
                  <a:pt x="3272446" y="5409164"/>
                  <a:pt x="3115491" y="5486400"/>
                </a:cubicBezTo>
                <a:cubicBezTo>
                  <a:pt x="2958536" y="5563636"/>
                  <a:pt x="2873613" y="5448296"/>
                  <a:pt x="2774551" y="5486400"/>
                </a:cubicBezTo>
                <a:cubicBezTo>
                  <a:pt x="2675489" y="5524504"/>
                  <a:pt x="2531835" y="5463161"/>
                  <a:pt x="2351314" y="5486400"/>
                </a:cubicBezTo>
                <a:cubicBezTo>
                  <a:pt x="2170793" y="5509639"/>
                  <a:pt x="2167394" y="5450978"/>
                  <a:pt x="2010374" y="5486400"/>
                </a:cubicBezTo>
                <a:cubicBezTo>
                  <a:pt x="1853354" y="5521822"/>
                  <a:pt x="1697925" y="5479758"/>
                  <a:pt x="1587137" y="5486400"/>
                </a:cubicBezTo>
                <a:cubicBezTo>
                  <a:pt x="1476349" y="5493042"/>
                  <a:pt x="1255440" y="5485475"/>
                  <a:pt x="1163901" y="5486400"/>
                </a:cubicBezTo>
                <a:cubicBezTo>
                  <a:pt x="1072362" y="5487325"/>
                  <a:pt x="790361" y="5436360"/>
                  <a:pt x="658368" y="5486400"/>
                </a:cubicBezTo>
                <a:cubicBezTo>
                  <a:pt x="526375" y="5536440"/>
                  <a:pt x="312484" y="5460850"/>
                  <a:pt x="0" y="5486400"/>
                </a:cubicBezTo>
                <a:cubicBezTo>
                  <a:pt x="-47961" y="5245335"/>
                  <a:pt x="821" y="5236722"/>
                  <a:pt x="0" y="4992624"/>
                </a:cubicBezTo>
                <a:cubicBezTo>
                  <a:pt x="-821" y="4748526"/>
                  <a:pt x="58086" y="4680508"/>
                  <a:pt x="0" y="4443984"/>
                </a:cubicBezTo>
                <a:cubicBezTo>
                  <a:pt x="-58086" y="4207460"/>
                  <a:pt x="1546" y="4029507"/>
                  <a:pt x="0" y="3895344"/>
                </a:cubicBezTo>
                <a:cubicBezTo>
                  <a:pt x="-1546" y="3761181"/>
                  <a:pt x="39819" y="3458418"/>
                  <a:pt x="0" y="3346704"/>
                </a:cubicBezTo>
                <a:cubicBezTo>
                  <a:pt x="-39819" y="3234990"/>
                  <a:pt x="41541" y="3104111"/>
                  <a:pt x="0" y="2907792"/>
                </a:cubicBezTo>
                <a:cubicBezTo>
                  <a:pt x="-41541" y="2711473"/>
                  <a:pt x="9800" y="2678754"/>
                  <a:pt x="0" y="2523744"/>
                </a:cubicBezTo>
                <a:cubicBezTo>
                  <a:pt x="-9800" y="2368734"/>
                  <a:pt x="34861" y="2282425"/>
                  <a:pt x="0" y="2139696"/>
                </a:cubicBezTo>
                <a:cubicBezTo>
                  <a:pt x="-34861" y="1996967"/>
                  <a:pt x="31072" y="1911210"/>
                  <a:pt x="0" y="1755648"/>
                </a:cubicBezTo>
                <a:cubicBezTo>
                  <a:pt x="-31072" y="1600086"/>
                  <a:pt x="34909" y="1397881"/>
                  <a:pt x="0" y="1261872"/>
                </a:cubicBezTo>
                <a:cubicBezTo>
                  <a:pt x="-34909" y="1125863"/>
                  <a:pt x="14000" y="807141"/>
                  <a:pt x="0" y="658368"/>
                </a:cubicBezTo>
                <a:cubicBezTo>
                  <a:pt x="-14000" y="509595"/>
                  <a:pt x="62641" y="249310"/>
                  <a:pt x="0" y="0"/>
                </a:cubicBezTo>
                <a:close/>
              </a:path>
              <a:path w="8229600" h="5486400" stroke="0" extrusionOk="0">
                <a:moveTo>
                  <a:pt x="0" y="0"/>
                </a:moveTo>
                <a:cubicBezTo>
                  <a:pt x="107390" y="-24071"/>
                  <a:pt x="216253" y="6372"/>
                  <a:pt x="340941" y="0"/>
                </a:cubicBezTo>
                <a:cubicBezTo>
                  <a:pt x="465629" y="-6372"/>
                  <a:pt x="654895" y="41319"/>
                  <a:pt x="846473" y="0"/>
                </a:cubicBezTo>
                <a:cubicBezTo>
                  <a:pt x="1038051" y="-41319"/>
                  <a:pt x="1067918" y="115"/>
                  <a:pt x="1187414" y="0"/>
                </a:cubicBezTo>
                <a:cubicBezTo>
                  <a:pt x="1306910" y="-115"/>
                  <a:pt x="1716963" y="7855"/>
                  <a:pt x="1939834" y="0"/>
                </a:cubicBezTo>
                <a:cubicBezTo>
                  <a:pt x="2162705" y="-7855"/>
                  <a:pt x="2200686" y="31266"/>
                  <a:pt x="2280775" y="0"/>
                </a:cubicBezTo>
                <a:cubicBezTo>
                  <a:pt x="2360864" y="-31266"/>
                  <a:pt x="2701560" y="41500"/>
                  <a:pt x="3033195" y="0"/>
                </a:cubicBezTo>
                <a:cubicBezTo>
                  <a:pt x="3364830" y="-41500"/>
                  <a:pt x="3378796" y="8885"/>
                  <a:pt x="3703320" y="0"/>
                </a:cubicBezTo>
                <a:cubicBezTo>
                  <a:pt x="4027845" y="-8885"/>
                  <a:pt x="4063020" y="67062"/>
                  <a:pt x="4373445" y="0"/>
                </a:cubicBezTo>
                <a:cubicBezTo>
                  <a:pt x="4683871" y="-67062"/>
                  <a:pt x="4741803" y="10706"/>
                  <a:pt x="4878977" y="0"/>
                </a:cubicBezTo>
                <a:cubicBezTo>
                  <a:pt x="5016151" y="-10706"/>
                  <a:pt x="5359397" y="60677"/>
                  <a:pt x="5549102" y="0"/>
                </a:cubicBezTo>
                <a:cubicBezTo>
                  <a:pt x="5738807" y="-60677"/>
                  <a:pt x="5771625" y="4947"/>
                  <a:pt x="5890042" y="0"/>
                </a:cubicBezTo>
                <a:cubicBezTo>
                  <a:pt x="6008459" y="-4947"/>
                  <a:pt x="6118423" y="30880"/>
                  <a:pt x="6313279" y="0"/>
                </a:cubicBezTo>
                <a:cubicBezTo>
                  <a:pt x="6508135" y="-30880"/>
                  <a:pt x="6597276" y="19388"/>
                  <a:pt x="6818811" y="0"/>
                </a:cubicBezTo>
                <a:cubicBezTo>
                  <a:pt x="7040346" y="-19388"/>
                  <a:pt x="7193748" y="29227"/>
                  <a:pt x="7406640" y="0"/>
                </a:cubicBezTo>
                <a:cubicBezTo>
                  <a:pt x="7619532" y="-29227"/>
                  <a:pt x="7860022" y="39785"/>
                  <a:pt x="8229600" y="0"/>
                </a:cubicBezTo>
                <a:cubicBezTo>
                  <a:pt x="8232805" y="156590"/>
                  <a:pt x="8172189" y="378628"/>
                  <a:pt x="8229600" y="493776"/>
                </a:cubicBezTo>
                <a:cubicBezTo>
                  <a:pt x="8287011" y="608924"/>
                  <a:pt x="8209356" y="901586"/>
                  <a:pt x="8229600" y="1042416"/>
                </a:cubicBezTo>
                <a:cubicBezTo>
                  <a:pt x="8249844" y="1183246"/>
                  <a:pt x="8209976" y="1317982"/>
                  <a:pt x="8229600" y="1536192"/>
                </a:cubicBezTo>
                <a:cubicBezTo>
                  <a:pt x="8249224" y="1754402"/>
                  <a:pt x="8176756" y="2026300"/>
                  <a:pt x="8229600" y="2194560"/>
                </a:cubicBezTo>
                <a:cubicBezTo>
                  <a:pt x="8282444" y="2362820"/>
                  <a:pt x="8201404" y="2488786"/>
                  <a:pt x="8229600" y="2578608"/>
                </a:cubicBezTo>
                <a:cubicBezTo>
                  <a:pt x="8257796" y="2668430"/>
                  <a:pt x="8174313" y="2899242"/>
                  <a:pt x="8229600" y="3072384"/>
                </a:cubicBezTo>
                <a:cubicBezTo>
                  <a:pt x="8284887" y="3245526"/>
                  <a:pt x="8222612" y="3397107"/>
                  <a:pt x="8229600" y="3511296"/>
                </a:cubicBezTo>
                <a:cubicBezTo>
                  <a:pt x="8236588" y="3625485"/>
                  <a:pt x="8177112" y="3913168"/>
                  <a:pt x="8229600" y="4059936"/>
                </a:cubicBezTo>
                <a:cubicBezTo>
                  <a:pt x="8282088" y="4206704"/>
                  <a:pt x="8220100" y="4379602"/>
                  <a:pt x="8229600" y="4608576"/>
                </a:cubicBezTo>
                <a:cubicBezTo>
                  <a:pt x="8239100" y="4837550"/>
                  <a:pt x="8169883" y="5190157"/>
                  <a:pt x="8229600" y="5486400"/>
                </a:cubicBezTo>
                <a:cubicBezTo>
                  <a:pt x="8143559" y="5509855"/>
                  <a:pt x="7953801" y="5455544"/>
                  <a:pt x="7806363" y="5486400"/>
                </a:cubicBezTo>
                <a:cubicBezTo>
                  <a:pt x="7658925" y="5517256"/>
                  <a:pt x="7383682" y="5418249"/>
                  <a:pt x="7218535" y="5486400"/>
                </a:cubicBezTo>
                <a:cubicBezTo>
                  <a:pt x="7053388" y="5554551"/>
                  <a:pt x="6814996" y="5450614"/>
                  <a:pt x="6713002" y="5486400"/>
                </a:cubicBezTo>
                <a:cubicBezTo>
                  <a:pt x="6611008" y="5522186"/>
                  <a:pt x="6362627" y="5428253"/>
                  <a:pt x="6042878" y="5486400"/>
                </a:cubicBezTo>
                <a:cubicBezTo>
                  <a:pt x="5723129" y="5544547"/>
                  <a:pt x="5730906" y="5454779"/>
                  <a:pt x="5455049" y="5486400"/>
                </a:cubicBezTo>
                <a:cubicBezTo>
                  <a:pt x="5179192" y="5518021"/>
                  <a:pt x="5010134" y="5485146"/>
                  <a:pt x="4867221" y="5486400"/>
                </a:cubicBezTo>
                <a:cubicBezTo>
                  <a:pt x="4724308" y="5487654"/>
                  <a:pt x="4585888" y="5469062"/>
                  <a:pt x="4361688" y="5486400"/>
                </a:cubicBezTo>
                <a:cubicBezTo>
                  <a:pt x="4137488" y="5503738"/>
                  <a:pt x="4047454" y="5465711"/>
                  <a:pt x="3938451" y="5486400"/>
                </a:cubicBezTo>
                <a:cubicBezTo>
                  <a:pt x="3829448" y="5507089"/>
                  <a:pt x="3646450" y="5485280"/>
                  <a:pt x="3515215" y="5486400"/>
                </a:cubicBezTo>
                <a:cubicBezTo>
                  <a:pt x="3383980" y="5487520"/>
                  <a:pt x="2987585" y="5453542"/>
                  <a:pt x="2762794" y="5486400"/>
                </a:cubicBezTo>
                <a:cubicBezTo>
                  <a:pt x="2538003" y="5519258"/>
                  <a:pt x="2343064" y="5437406"/>
                  <a:pt x="2092670" y="5486400"/>
                </a:cubicBezTo>
                <a:cubicBezTo>
                  <a:pt x="1842276" y="5535394"/>
                  <a:pt x="1552908" y="5483477"/>
                  <a:pt x="1340249" y="5486400"/>
                </a:cubicBezTo>
                <a:cubicBezTo>
                  <a:pt x="1127590" y="5489323"/>
                  <a:pt x="1071840" y="5477116"/>
                  <a:pt x="917013" y="5486400"/>
                </a:cubicBezTo>
                <a:cubicBezTo>
                  <a:pt x="762186" y="5495684"/>
                  <a:pt x="292191" y="5410266"/>
                  <a:pt x="0" y="5486400"/>
                </a:cubicBezTo>
                <a:cubicBezTo>
                  <a:pt x="-11733" y="5366159"/>
                  <a:pt x="24404" y="5156257"/>
                  <a:pt x="0" y="4992624"/>
                </a:cubicBezTo>
                <a:cubicBezTo>
                  <a:pt x="-24404" y="4828991"/>
                  <a:pt x="51335" y="4525076"/>
                  <a:pt x="0" y="4334256"/>
                </a:cubicBezTo>
                <a:cubicBezTo>
                  <a:pt x="-51335" y="4143436"/>
                  <a:pt x="39614" y="3973235"/>
                  <a:pt x="0" y="3840480"/>
                </a:cubicBezTo>
                <a:cubicBezTo>
                  <a:pt x="-39614" y="3707725"/>
                  <a:pt x="32891" y="3488488"/>
                  <a:pt x="0" y="3291840"/>
                </a:cubicBezTo>
                <a:cubicBezTo>
                  <a:pt x="-32891" y="3095192"/>
                  <a:pt x="28112" y="2975313"/>
                  <a:pt x="0" y="2798064"/>
                </a:cubicBezTo>
                <a:cubicBezTo>
                  <a:pt x="-28112" y="2620815"/>
                  <a:pt x="16650" y="2595247"/>
                  <a:pt x="0" y="2414016"/>
                </a:cubicBezTo>
                <a:cubicBezTo>
                  <a:pt x="-16650" y="2232785"/>
                  <a:pt x="13719" y="2141148"/>
                  <a:pt x="0" y="2029968"/>
                </a:cubicBezTo>
                <a:cubicBezTo>
                  <a:pt x="-13719" y="1918788"/>
                  <a:pt x="48481" y="1743415"/>
                  <a:pt x="0" y="1591056"/>
                </a:cubicBezTo>
                <a:cubicBezTo>
                  <a:pt x="-48481" y="1438697"/>
                  <a:pt x="21789" y="1312739"/>
                  <a:pt x="0" y="1207008"/>
                </a:cubicBezTo>
                <a:cubicBezTo>
                  <a:pt x="-21789" y="1101277"/>
                  <a:pt x="5453" y="906111"/>
                  <a:pt x="0" y="768096"/>
                </a:cubicBezTo>
                <a:cubicBezTo>
                  <a:pt x="-5453" y="630081"/>
                  <a:pt x="72883" y="342801"/>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78007764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Finally, brothers, whatever is true, whatever is honorable, whatever is just, whatever is pure, whatever is lovely, whatever is commendable, if there is any excellence, if there is anything worthy of praise, think about these things.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4:8</a:t>
            </a:r>
          </a:p>
        </p:txBody>
      </p:sp>
    </p:spTree>
    <p:extLst>
      <p:ext uri="{BB962C8B-B14F-4D97-AF65-F5344CB8AC3E}">
        <p14:creationId xmlns:p14="http://schemas.microsoft.com/office/powerpoint/2010/main" val="17970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4231F919-0A47-7FD9-917F-CDA820DF967A}"/>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670125 w 8229600"/>
              <a:gd name="connsiteY1" fmla="*/ 0 h 5486400"/>
              <a:gd name="connsiteX2" fmla="*/ 1257953 w 8229600"/>
              <a:gd name="connsiteY2" fmla="*/ 0 h 5486400"/>
              <a:gd name="connsiteX3" fmla="*/ 1845782 w 8229600"/>
              <a:gd name="connsiteY3" fmla="*/ 0 h 5486400"/>
              <a:gd name="connsiteX4" fmla="*/ 2433610 w 8229600"/>
              <a:gd name="connsiteY4" fmla="*/ 0 h 5486400"/>
              <a:gd name="connsiteX5" fmla="*/ 3103735 w 8229600"/>
              <a:gd name="connsiteY5" fmla="*/ 0 h 5486400"/>
              <a:gd name="connsiteX6" fmla="*/ 3856155 w 8229600"/>
              <a:gd name="connsiteY6" fmla="*/ 0 h 5486400"/>
              <a:gd name="connsiteX7" fmla="*/ 4526280 w 8229600"/>
              <a:gd name="connsiteY7" fmla="*/ 0 h 5486400"/>
              <a:gd name="connsiteX8" fmla="*/ 5114109 w 8229600"/>
              <a:gd name="connsiteY8" fmla="*/ 0 h 5486400"/>
              <a:gd name="connsiteX9" fmla="*/ 5537345 w 8229600"/>
              <a:gd name="connsiteY9" fmla="*/ 0 h 5486400"/>
              <a:gd name="connsiteX10" fmla="*/ 6289766 w 8229600"/>
              <a:gd name="connsiteY10" fmla="*/ 0 h 5486400"/>
              <a:gd name="connsiteX11" fmla="*/ 6959890 w 8229600"/>
              <a:gd name="connsiteY11" fmla="*/ 0 h 5486400"/>
              <a:gd name="connsiteX12" fmla="*/ 7383127 w 8229600"/>
              <a:gd name="connsiteY12" fmla="*/ 0 h 5486400"/>
              <a:gd name="connsiteX13" fmla="*/ 8229600 w 8229600"/>
              <a:gd name="connsiteY13" fmla="*/ 0 h 5486400"/>
              <a:gd name="connsiteX14" fmla="*/ 8229600 w 8229600"/>
              <a:gd name="connsiteY14" fmla="*/ 438912 h 5486400"/>
              <a:gd name="connsiteX15" fmla="*/ 8229600 w 8229600"/>
              <a:gd name="connsiteY15" fmla="*/ 1097280 h 5486400"/>
              <a:gd name="connsiteX16" fmla="*/ 8229600 w 8229600"/>
              <a:gd name="connsiteY16" fmla="*/ 1645920 h 5486400"/>
              <a:gd name="connsiteX17" fmla="*/ 8229600 w 8229600"/>
              <a:gd name="connsiteY17" fmla="*/ 2249424 h 5486400"/>
              <a:gd name="connsiteX18" fmla="*/ 8229600 w 8229600"/>
              <a:gd name="connsiteY18" fmla="*/ 2633472 h 5486400"/>
              <a:gd name="connsiteX19" fmla="*/ 8229600 w 8229600"/>
              <a:gd name="connsiteY19" fmla="*/ 3072384 h 5486400"/>
              <a:gd name="connsiteX20" fmla="*/ 8229600 w 8229600"/>
              <a:gd name="connsiteY20" fmla="*/ 3566160 h 5486400"/>
              <a:gd name="connsiteX21" fmla="*/ 8229600 w 8229600"/>
              <a:gd name="connsiteY21" fmla="*/ 4169664 h 5486400"/>
              <a:gd name="connsiteX22" fmla="*/ 8229600 w 8229600"/>
              <a:gd name="connsiteY22" fmla="*/ 4608576 h 5486400"/>
              <a:gd name="connsiteX23" fmla="*/ 8229600 w 8229600"/>
              <a:gd name="connsiteY23" fmla="*/ 4992624 h 5486400"/>
              <a:gd name="connsiteX24" fmla="*/ 8229600 w 8229600"/>
              <a:gd name="connsiteY24" fmla="*/ 5486400 h 5486400"/>
              <a:gd name="connsiteX25" fmla="*/ 7641771 w 8229600"/>
              <a:gd name="connsiteY25" fmla="*/ 5486400 h 5486400"/>
              <a:gd name="connsiteX26" fmla="*/ 7300831 w 8229600"/>
              <a:gd name="connsiteY26" fmla="*/ 5486400 h 5486400"/>
              <a:gd name="connsiteX27" fmla="*/ 6959890 w 8229600"/>
              <a:gd name="connsiteY27" fmla="*/ 5486400 h 5486400"/>
              <a:gd name="connsiteX28" fmla="*/ 6454358 w 8229600"/>
              <a:gd name="connsiteY28" fmla="*/ 5486400 h 5486400"/>
              <a:gd name="connsiteX29" fmla="*/ 6113417 w 8229600"/>
              <a:gd name="connsiteY29" fmla="*/ 5486400 h 5486400"/>
              <a:gd name="connsiteX30" fmla="*/ 5690181 w 8229600"/>
              <a:gd name="connsiteY30" fmla="*/ 5486400 h 5486400"/>
              <a:gd name="connsiteX31" fmla="*/ 4937760 w 8229600"/>
              <a:gd name="connsiteY31" fmla="*/ 5486400 h 5486400"/>
              <a:gd name="connsiteX32" fmla="*/ 4185339 w 8229600"/>
              <a:gd name="connsiteY32" fmla="*/ 5486400 h 5486400"/>
              <a:gd name="connsiteX33" fmla="*/ 3679807 w 8229600"/>
              <a:gd name="connsiteY33" fmla="*/ 5486400 h 5486400"/>
              <a:gd name="connsiteX34" fmla="*/ 2927386 w 8229600"/>
              <a:gd name="connsiteY34" fmla="*/ 5486400 h 5486400"/>
              <a:gd name="connsiteX35" fmla="*/ 2586446 w 8229600"/>
              <a:gd name="connsiteY35" fmla="*/ 5486400 h 5486400"/>
              <a:gd name="connsiteX36" fmla="*/ 2245505 w 8229600"/>
              <a:gd name="connsiteY36" fmla="*/ 5486400 h 5486400"/>
              <a:gd name="connsiteX37" fmla="*/ 1575381 w 8229600"/>
              <a:gd name="connsiteY37" fmla="*/ 5486400 h 5486400"/>
              <a:gd name="connsiteX38" fmla="*/ 1234440 w 8229600"/>
              <a:gd name="connsiteY38" fmla="*/ 5486400 h 5486400"/>
              <a:gd name="connsiteX39" fmla="*/ 811203 w 8229600"/>
              <a:gd name="connsiteY39" fmla="*/ 5486400 h 5486400"/>
              <a:gd name="connsiteX40" fmla="*/ 0 w 8229600"/>
              <a:gd name="connsiteY40" fmla="*/ 5486400 h 5486400"/>
              <a:gd name="connsiteX41" fmla="*/ 0 w 8229600"/>
              <a:gd name="connsiteY41" fmla="*/ 4882896 h 5486400"/>
              <a:gd name="connsiteX42" fmla="*/ 0 w 8229600"/>
              <a:gd name="connsiteY42" fmla="*/ 4279392 h 5486400"/>
              <a:gd name="connsiteX43" fmla="*/ 0 w 8229600"/>
              <a:gd name="connsiteY43" fmla="*/ 3621024 h 5486400"/>
              <a:gd name="connsiteX44" fmla="*/ 0 w 8229600"/>
              <a:gd name="connsiteY44" fmla="*/ 3236976 h 5486400"/>
              <a:gd name="connsiteX45" fmla="*/ 0 w 8229600"/>
              <a:gd name="connsiteY45" fmla="*/ 2852928 h 5486400"/>
              <a:gd name="connsiteX46" fmla="*/ 0 w 8229600"/>
              <a:gd name="connsiteY46" fmla="*/ 2414016 h 5486400"/>
              <a:gd name="connsiteX47" fmla="*/ 0 w 8229600"/>
              <a:gd name="connsiteY47" fmla="*/ 1755648 h 5486400"/>
              <a:gd name="connsiteX48" fmla="*/ 0 w 8229600"/>
              <a:gd name="connsiteY48" fmla="*/ 1097280 h 5486400"/>
              <a:gd name="connsiteX49" fmla="*/ 0 w 8229600"/>
              <a:gd name="connsiteY49" fmla="*/ 493776 h 5486400"/>
              <a:gd name="connsiteX50" fmla="*/ 0 w 8229600"/>
              <a:gd name="connsiteY5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29600" h="5486400" fill="none" extrusionOk="0">
                <a:moveTo>
                  <a:pt x="0" y="0"/>
                </a:moveTo>
                <a:cubicBezTo>
                  <a:pt x="288601" y="-5449"/>
                  <a:pt x="520910" y="65458"/>
                  <a:pt x="670125" y="0"/>
                </a:cubicBezTo>
                <a:cubicBezTo>
                  <a:pt x="819340" y="-65458"/>
                  <a:pt x="1060838" y="54537"/>
                  <a:pt x="1257953" y="0"/>
                </a:cubicBezTo>
                <a:cubicBezTo>
                  <a:pt x="1455068" y="-54537"/>
                  <a:pt x="1678891" y="20637"/>
                  <a:pt x="1845782" y="0"/>
                </a:cubicBezTo>
                <a:cubicBezTo>
                  <a:pt x="2012673" y="-20637"/>
                  <a:pt x="2255252" y="53501"/>
                  <a:pt x="2433610" y="0"/>
                </a:cubicBezTo>
                <a:cubicBezTo>
                  <a:pt x="2611968" y="-53501"/>
                  <a:pt x="2890676" y="70993"/>
                  <a:pt x="3103735" y="0"/>
                </a:cubicBezTo>
                <a:cubicBezTo>
                  <a:pt x="3316795" y="-70993"/>
                  <a:pt x="3632464" y="40426"/>
                  <a:pt x="3856155" y="0"/>
                </a:cubicBezTo>
                <a:cubicBezTo>
                  <a:pt x="4079846" y="-40426"/>
                  <a:pt x="4319286" y="35168"/>
                  <a:pt x="4526280" y="0"/>
                </a:cubicBezTo>
                <a:cubicBezTo>
                  <a:pt x="4733275" y="-35168"/>
                  <a:pt x="4864254" y="18336"/>
                  <a:pt x="5114109" y="0"/>
                </a:cubicBezTo>
                <a:cubicBezTo>
                  <a:pt x="5363964" y="-18336"/>
                  <a:pt x="5330705" y="45729"/>
                  <a:pt x="5537345" y="0"/>
                </a:cubicBezTo>
                <a:cubicBezTo>
                  <a:pt x="5743985" y="-45729"/>
                  <a:pt x="5979933" y="3916"/>
                  <a:pt x="6289766" y="0"/>
                </a:cubicBezTo>
                <a:cubicBezTo>
                  <a:pt x="6599599" y="-3916"/>
                  <a:pt x="6658274" y="73932"/>
                  <a:pt x="6959890" y="0"/>
                </a:cubicBezTo>
                <a:cubicBezTo>
                  <a:pt x="7261506" y="-73932"/>
                  <a:pt x="7294285" y="17495"/>
                  <a:pt x="7383127" y="0"/>
                </a:cubicBezTo>
                <a:cubicBezTo>
                  <a:pt x="7471969" y="-17495"/>
                  <a:pt x="7990151" y="38562"/>
                  <a:pt x="8229600" y="0"/>
                </a:cubicBezTo>
                <a:cubicBezTo>
                  <a:pt x="8260766" y="111340"/>
                  <a:pt x="8212569" y="280157"/>
                  <a:pt x="8229600" y="438912"/>
                </a:cubicBezTo>
                <a:cubicBezTo>
                  <a:pt x="8246631" y="597667"/>
                  <a:pt x="8189924" y="824340"/>
                  <a:pt x="8229600" y="1097280"/>
                </a:cubicBezTo>
                <a:cubicBezTo>
                  <a:pt x="8269276" y="1370220"/>
                  <a:pt x="8165266" y="1510875"/>
                  <a:pt x="8229600" y="1645920"/>
                </a:cubicBezTo>
                <a:cubicBezTo>
                  <a:pt x="8293934" y="1780965"/>
                  <a:pt x="8184555" y="2118335"/>
                  <a:pt x="8229600" y="2249424"/>
                </a:cubicBezTo>
                <a:cubicBezTo>
                  <a:pt x="8274645" y="2380513"/>
                  <a:pt x="8219334" y="2531341"/>
                  <a:pt x="8229600" y="2633472"/>
                </a:cubicBezTo>
                <a:cubicBezTo>
                  <a:pt x="8239866" y="2735603"/>
                  <a:pt x="8205533" y="2983422"/>
                  <a:pt x="8229600" y="3072384"/>
                </a:cubicBezTo>
                <a:cubicBezTo>
                  <a:pt x="8253667" y="3161346"/>
                  <a:pt x="8185330" y="3403474"/>
                  <a:pt x="8229600" y="3566160"/>
                </a:cubicBezTo>
                <a:cubicBezTo>
                  <a:pt x="8273870" y="3728846"/>
                  <a:pt x="8204430" y="4015206"/>
                  <a:pt x="8229600" y="4169664"/>
                </a:cubicBezTo>
                <a:cubicBezTo>
                  <a:pt x="8254770" y="4324122"/>
                  <a:pt x="8193456" y="4474238"/>
                  <a:pt x="8229600" y="4608576"/>
                </a:cubicBezTo>
                <a:cubicBezTo>
                  <a:pt x="8265744" y="4742914"/>
                  <a:pt x="8195155" y="4906756"/>
                  <a:pt x="8229600" y="4992624"/>
                </a:cubicBezTo>
                <a:cubicBezTo>
                  <a:pt x="8264045" y="5078492"/>
                  <a:pt x="8212066" y="5302495"/>
                  <a:pt x="8229600" y="5486400"/>
                </a:cubicBezTo>
                <a:cubicBezTo>
                  <a:pt x="7945608" y="5524360"/>
                  <a:pt x="7853438" y="5435642"/>
                  <a:pt x="7641771" y="5486400"/>
                </a:cubicBezTo>
                <a:cubicBezTo>
                  <a:pt x="7430104" y="5537158"/>
                  <a:pt x="7447658" y="5476843"/>
                  <a:pt x="7300831" y="5486400"/>
                </a:cubicBezTo>
                <a:cubicBezTo>
                  <a:pt x="7154004" y="5495957"/>
                  <a:pt x="7111452" y="5455326"/>
                  <a:pt x="6959890" y="5486400"/>
                </a:cubicBezTo>
                <a:cubicBezTo>
                  <a:pt x="6808328" y="5517474"/>
                  <a:pt x="6657550" y="5484599"/>
                  <a:pt x="6454358" y="5486400"/>
                </a:cubicBezTo>
                <a:cubicBezTo>
                  <a:pt x="6251166" y="5488201"/>
                  <a:pt x="6206554" y="5463493"/>
                  <a:pt x="6113417" y="5486400"/>
                </a:cubicBezTo>
                <a:cubicBezTo>
                  <a:pt x="6020280" y="5509307"/>
                  <a:pt x="5883705" y="5465153"/>
                  <a:pt x="5690181" y="5486400"/>
                </a:cubicBezTo>
                <a:cubicBezTo>
                  <a:pt x="5496657" y="5507647"/>
                  <a:pt x="5089031" y="5482539"/>
                  <a:pt x="4937760" y="5486400"/>
                </a:cubicBezTo>
                <a:cubicBezTo>
                  <a:pt x="4786489" y="5490261"/>
                  <a:pt x="4345106" y="5405289"/>
                  <a:pt x="4185339" y="5486400"/>
                </a:cubicBezTo>
                <a:cubicBezTo>
                  <a:pt x="4025572" y="5567511"/>
                  <a:pt x="3802016" y="5435677"/>
                  <a:pt x="3679807" y="5486400"/>
                </a:cubicBezTo>
                <a:cubicBezTo>
                  <a:pt x="3557598" y="5537123"/>
                  <a:pt x="3082697" y="5410560"/>
                  <a:pt x="2927386" y="5486400"/>
                </a:cubicBezTo>
                <a:cubicBezTo>
                  <a:pt x="2772075" y="5562240"/>
                  <a:pt x="2750479" y="5447081"/>
                  <a:pt x="2586446" y="5486400"/>
                </a:cubicBezTo>
                <a:cubicBezTo>
                  <a:pt x="2422413" y="5525719"/>
                  <a:pt x="2325063" y="5455265"/>
                  <a:pt x="2245505" y="5486400"/>
                </a:cubicBezTo>
                <a:cubicBezTo>
                  <a:pt x="2165947" y="5517535"/>
                  <a:pt x="1760299" y="5414010"/>
                  <a:pt x="1575381" y="5486400"/>
                </a:cubicBezTo>
                <a:cubicBezTo>
                  <a:pt x="1390463" y="5558790"/>
                  <a:pt x="1345381" y="5469217"/>
                  <a:pt x="1234440" y="5486400"/>
                </a:cubicBezTo>
                <a:cubicBezTo>
                  <a:pt x="1123499" y="5503583"/>
                  <a:pt x="933597" y="5450621"/>
                  <a:pt x="811203" y="5486400"/>
                </a:cubicBezTo>
                <a:cubicBezTo>
                  <a:pt x="688809" y="5522179"/>
                  <a:pt x="167276" y="5402629"/>
                  <a:pt x="0" y="5486400"/>
                </a:cubicBezTo>
                <a:cubicBezTo>
                  <a:pt x="-2636" y="5301766"/>
                  <a:pt x="16001" y="5101254"/>
                  <a:pt x="0" y="4882896"/>
                </a:cubicBezTo>
                <a:cubicBezTo>
                  <a:pt x="-16001" y="4664538"/>
                  <a:pt x="21075" y="4456817"/>
                  <a:pt x="0" y="4279392"/>
                </a:cubicBezTo>
                <a:cubicBezTo>
                  <a:pt x="-21075" y="4101967"/>
                  <a:pt x="38383" y="3889291"/>
                  <a:pt x="0" y="3621024"/>
                </a:cubicBezTo>
                <a:cubicBezTo>
                  <a:pt x="-38383" y="3352757"/>
                  <a:pt x="42025" y="3329601"/>
                  <a:pt x="0" y="3236976"/>
                </a:cubicBezTo>
                <a:cubicBezTo>
                  <a:pt x="-42025" y="3144351"/>
                  <a:pt x="9476" y="3001268"/>
                  <a:pt x="0" y="2852928"/>
                </a:cubicBezTo>
                <a:cubicBezTo>
                  <a:pt x="-9476" y="2704588"/>
                  <a:pt x="9560" y="2522122"/>
                  <a:pt x="0" y="2414016"/>
                </a:cubicBezTo>
                <a:cubicBezTo>
                  <a:pt x="-9560" y="2305910"/>
                  <a:pt x="42287" y="2042263"/>
                  <a:pt x="0" y="1755648"/>
                </a:cubicBezTo>
                <a:cubicBezTo>
                  <a:pt x="-42287" y="1469033"/>
                  <a:pt x="66376" y="1403026"/>
                  <a:pt x="0" y="1097280"/>
                </a:cubicBezTo>
                <a:cubicBezTo>
                  <a:pt x="-66376" y="791534"/>
                  <a:pt x="52155" y="756242"/>
                  <a:pt x="0" y="493776"/>
                </a:cubicBezTo>
                <a:cubicBezTo>
                  <a:pt x="-52155" y="231310"/>
                  <a:pt x="11673" y="138378"/>
                  <a:pt x="0" y="0"/>
                </a:cubicBezTo>
                <a:close/>
              </a:path>
              <a:path w="8229600" h="5486400" stroke="0" extrusionOk="0">
                <a:moveTo>
                  <a:pt x="0" y="0"/>
                </a:moveTo>
                <a:cubicBezTo>
                  <a:pt x="92513" y="-25961"/>
                  <a:pt x="265155" y="22264"/>
                  <a:pt x="423237" y="0"/>
                </a:cubicBezTo>
                <a:cubicBezTo>
                  <a:pt x="581319" y="-22264"/>
                  <a:pt x="685624" y="10481"/>
                  <a:pt x="846473" y="0"/>
                </a:cubicBezTo>
                <a:cubicBezTo>
                  <a:pt x="1007322" y="-10481"/>
                  <a:pt x="1310973" y="54792"/>
                  <a:pt x="1434302" y="0"/>
                </a:cubicBezTo>
                <a:cubicBezTo>
                  <a:pt x="1557631" y="-54792"/>
                  <a:pt x="1689193" y="29424"/>
                  <a:pt x="1857538" y="0"/>
                </a:cubicBezTo>
                <a:cubicBezTo>
                  <a:pt x="2025883" y="-29424"/>
                  <a:pt x="2045986" y="31813"/>
                  <a:pt x="2198479" y="0"/>
                </a:cubicBezTo>
                <a:cubicBezTo>
                  <a:pt x="2350972" y="-31813"/>
                  <a:pt x="2495717" y="26378"/>
                  <a:pt x="2704011" y="0"/>
                </a:cubicBezTo>
                <a:cubicBezTo>
                  <a:pt x="2912305" y="-26378"/>
                  <a:pt x="3135922" y="51802"/>
                  <a:pt x="3456432" y="0"/>
                </a:cubicBezTo>
                <a:cubicBezTo>
                  <a:pt x="3776942" y="-51802"/>
                  <a:pt x="3727896" y="55248"/>
                  <a:pt x="3961965" y="0"/>
                </a:cubicBezTo>
                <a:cubicBezTo>
                  <a:pt x="4196034" y="-55248"/>
                  <a:pt x="4260512" y="37091"/>
                  <a:pt x="4467497" y="0"/>
                </a:cubicBezTo>
                <a:cubicBezTo>
                  <a:pt x="4674482" y="-37091"/>
                  <a:pt x="4698831" y="6350"/>
                  <a:pt x="4808438" y="0"/>
                </a:cubicBezTo>
                <a:cubicBezTo>
                  <a:pt x="4918045" y="-6350"/>
                  <a:pt x="5067799" y="38956"/>
                  <a:pt x="5149378" y="0"/>
                </a:cubicBezTo>
                <a:cubicBezTo>
                  <a:pt x="5230957" y="-38956"/>
                  <a:pt x="5624674" y="30886"/>
                  <a:pt x="5819503" y="0"/>
                </a:cubicBezTo>
                <a:cubicBezTo>
                  <a:pt x="6014332" y="-30886"/>
                  <a:pt x="6400321" y="37161"/>
                  <a:pt x="6571923" y="0"/>
                </a:cubicBezTo>
                <a:cubicBezTo>
                  <a:pt x="6743525" y="-37161"/>
                  <a:pt x="6828285" y="17944"/>
                  <a:pt x="7077456" y="0"/>
                </a:cubicBezTo>
                <a:cubicBezTo>
                  <a:pt x="7326627" y="-17944"/>
                  <a:pt x="7332562" y="17602"/>
                  <a:pt x="7582989" y="0"/>
                </a:cubicBezTo>
                <a:cubicBezTo>
                  <a:pt x="7833416" y="-17602"/>
                  <a:pt x="7910266" y="64627"/>
                  <a:pt x="8229600" y="0"/>
                </a:cubicBezTo>
                <a:cubicBezTo>
                  <a:pt x="8246259" y="171094"/>
                  <a:pt x="8206594" y="332832"/>
                  <a:pt x="8229600" y="438912"/>
                </a:cubicBezTo>
                <a:cubicBezTo>
                  <a:pt x="8252606" y="544992"/>
                  <a:pt x="8202891" y="893654"/>
                  <a:pt x="8229600" y="1097280"/>
                </a:cubicBezTo>
                <a:cubicBezTo>
                  <a:pt x="8256309" y="1300906"/>
                  <a:pt x="8196822" y="1430645"/>
                  <a:pt x="8229600" y="1591056"/>
                </a:cubicBezTo>
                <a:cubicBezTo>
                  <a:pt x="8262378" y="1751467"/>
                  <a:pt x="8197292" y="1883441"/>
                  <a:pt x="8229600" y="2139696"/>
                </a:cubicBezTo>
                <a:cubicBezTo>
                  <a:pt x="8261908" y="2395951"/>
                  <a:pt x="8179412" y="2409521"/>
                  <a:pt x="8229600" y="2633472"/>
                </a:cubicBezTo>
                <a:cubicBezTo>
                  <a:pt x="8279788" y="2857423"/>
                  <a:pt x="8183465" y="3004544"/>
                  <a:pt x="8229600" y="3127248"/>
                </a:cubicBezTo>
                <a:cubicBezTo>
                  <a:pt x="8275735" y="3249952"/>
                  <a:pt x="8179261" y="3463302"/>
                  <a:pt x="8229600" y="3566160"/>
                </a:cubicBezTo>
                <a:cubicBezTo>
                  <a:pt x="8279939" y="3669018"/>
                  <a:pt x="8195132" y="3990068"/>
                  <a:pt x="8229600" y="4169664"/>
                </a:cubicBezTo>
                <a:cubicBezTo>
                  <a:pt x="8264068" y="4349260"/>
                  <a:pt x="8216661" y="4399771"/>
                  <a:pt x="8229600" y="4608576"/>
                </a:cubicBezTo>
                <a:cubicBezTo>
                  <a:pt x="8242539" y="4817381"/>
                  <a:pt x="8169557" y="5075040"/>
                  <a:pt x="8229600" y="5486400"/>
                </a:cubicBezTo>
                <a:cubicBezTo>
                  <a:pt x="8071826" y="5532110"/>
                  <a:pt x="7835000" y="5433582"/>
                  <a:pt x="7477179" y="5486400"/>
                </a:cubicBezTo>
                <a:cubicBezTo>
                  <a:pt x="7119358" y="5539218"/>
                  <a:pt x="7285760" y="5457033"/>
                  <a:pt x="7136239" y="5486400"/>
                </a:cubicBezTo>
                <a:cubicBezTo>
                  <a:pt x="6986718" y="5515767"/>
                  <a:pt x="6921765" y="5450265"/>
                  <a:pt x="6795298" y="5486400"/>
                </a:cubicBezTo>
                <a:cubicBezTo>
                  <a:pt x="6668831" y="5522535"/>
                  <a:pt x="6571539" y="5459870"/>
                  <a:pt x="6454358" y="5486400"/>
                </a:cubicBezTo>
                <a:cubicBezTo>
                  <a:pt x="6337177" y="5512930"/>
                  <a:pt x="6054399" y="5465173"/>
                  <a:pt x="5948825" y="5486400"/>
                </a:cubicBezTo>
                <a:cubicBezTo>
                  <a:pt x="5843251" y="5507627"/>
                  <a:pt x="5496451" y="5457390"/>
                  <a:pt x="5196405" y="5486400"/>
                </a:cubicBezTo>
                <a:cubicBezTo>
                  <a:pt x="4896359" y="5515410"/>
                  <a:pt x="4946817" y="5452350"/>
                  <a:pt x="4773168" y="5486400"/>
                </a:cubicBezTo>
                <a:cubicBezTo>
                  <a:pt x="4599519" y="5520450"/>
                  <a:pt x="4297271" y="5431922"/>
                  <a:pt x="4103043" y="5486400"/>
                </a:cubicBezTo>
                <a:cubicBezTo>
                  <a:pt x="3908816" y="5540878"/>
                  <a:pt x="3646181" y="5425662"/>
                  <a:pt x="3515215" y="5486400"/>
                </a:cubicBezTo>
                <a:cubicBezTo>
                  <a:pt x="3384249" y="5547138"/>
                  <a:pt x="3129293" y="5427601"/>
                  <a:pt x="2762794" y="5486400"/>
                </a:cubicBezTo>
                <a:cubicBezTo>
                  <a:pt x="2396295" y="5545199"/>
                  <a:pt x="2549004" y="5472958"/>
                  <a:pt x="2421854" y="5486400"/>
                </a:cubicBezTo>
                <a:cubicBezTo>
                  <a:pt x="2294704" y="5499842"/>
                  <a:pt x="2140885" y="5456516"/>
                  <a:pt x="1916321" y="5486400"/>
                </a:cubicBezTo>
                <a:cubicBezTo>
                  <a:pt x="1691757" y="5516284"/>
                  <a:pt x="1466377" y="5446780"/>
                  <a:pt x="1163901" y="5486400"/>
                </a:cubicBezTo>
                <a:cubicBezTo>
                  <a:pt x="861425" y="5526020"/>
                  <a:pt x="841481" y="5471182"/>
                  <a:pt x="658368" y="5486400"/>
                </a:cubicBezTo>
                <a:cubicBezTo>
                  <a:pt x="475255" y="5501618"/>
                  <a:pt x="238600" y="5420047"/>
                  <a:pt x="0" y="5486400"/>
                </a:cubicBezTo>
                <a:cubicBezTo>
                  <a:pt x="-56002" y="5262789"/>
                  <a:pt x="12299" y="5190464"/>
                  <a:pt x="0" y="4992624"/>
                </a:cubicBezTo>
                <a:cubicBezTo>
                  <a:pt x="-12299" y="4794784"/>
                  <a:pt x="19673" y="4690834"/>
                  <a:pt x="0" y="4608576"/>
                </a:cubicBezTo>
                <a:cubicBezTo>
                  <a:pt x="-19673" y="4526318"/>
                  <a:pt x="7151" y="4272472"/>
                  <a:pt x="0" y="3950208"/>
                </a:cubicBezTo>
                <a:cubicBezTo>
                  <a:pt x="-7151" y="3627944"/>
                  <a:pt x="48205" y="3564722"/>
                  <a:pt x="0" y="3456432"/>
                </a:cubicBezTo>
                <a:cubicBezTo>
                  <a:pt x="-48205" y="3348142"/>
                  <a:pt x="4344" y="3233504"/>
                  <a:pt x="0" y="3017520"/>
                </a:cubicBezTo>
                <a:cubicBezTo>
                  <a:pt x="-4344" y="2801536"/>
                  <a:pt x="46371" y="2727126"/>
                  <a:pt x="0" y="2578608"/>
                </a:cubicBezTo>
                <a:cubicBezTo>
                  <a:pt x="-46371" y="2430090"/>
                  <a:pt x="17580" y="2129055"/>
                  <a:pt x="0" y="1975104"/>
                </a:cubicBezTo>
                <a:cubicBezTo>
                  <a:pt x="-17580" y="1821153"/>
                  <a:pt x="3910" y="1652273"/>
                  <a:pt x="0" y="1481328"/>
                </a:cubicBezTo>
                <a:cubicBezTo>
                  <a:pt x="-3910" y="1310383"/>
                  <a:pt x="4329" y="999807"/>
                  <a:pt x="0" y="822960"/>
                </a:cubicBezTo>
                <a:cubicBezTo>
                  <a:pt x="-4329" y="646113"/>
                  <a:pt x="2526" y="230362"/>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23070341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w="28575">
                  <a:solidFill>
                    <a:prstClr val="black"/>
                  </a:solidFill>
                </a:ln>
                <a:solidFill>
                  <a:prstClr val="white"/>
                </a:solidFill>
                <a:effectLst>
                  <a:outerShdw blurRad="38100" dist="38100" dir="2700000" algn="tl">
                    <a:srgbClr val="000000">
                      <a:alpha val="43137"/>
                    </a:srgbClr>
                  </a:outerShdw>
                </a:effectLst>
                <a:uLnTx/>
                <a:uFillTx/>
                <a:latin typeface="Fave Script Bold Pro" panose="020F0502020204030204" pitchFamily="2" charset="0"/>
                <a:ea typeface="ADLaM Display" panose="02010000000000000000" pitchFamily="2" charset="0"/>
                <a:cs typeface="Dreaming Outloud Pro" panose="020F0502020204030204" pitchFamily="66" charset="0"/>
              </a:rPr>
              <a:t>Becoming a Church That Matters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t>
            </a:r>
          </a:p>
        </p:txBody>
      </p:sp>
    </p:spTree>
    <p:extLst>
      <p:ext uri="{BB962C8B-B14F-4D97-AF65-F5344CB8AC3E}">
        <p14:creationId xmlns:p14="http://schemas.microsoft.com/office/powerpoint/2010/main" val="272093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922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4231F919-0A47-7FD9-917F-CDA820DF967A}"/>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670125 w 8229600"/>
              <a:gd name="connsiteY1" fmla="*/ 0 h 5486400"/>
              <a:gd name="connsiteX2" fmla="*/ 1257953 w 8229600"/>
              <a:gd name="connsiteY2" fmla="*/ 0 h 5486400"/>
              <a:gd name="connsiteX3" fmla="*/ 1845782 w 8229600"/>
              <a:gd name="connsiteY3" fmla="*/ 0 h 5486400"/>
              <a:gd name="connsiteX4" fmla="*/ 2433610 w 8229600"/>
              <a:gd name="connsiteY4" fmla="*/ 0 h 5486400"/>
              <a:gd name="connsiteX5" fmla="*/ 3103735 w 8229600"/>
              <a:gd name="connsiteY5" fmla="*/ 0 h 5486400"/>
              <a:gd name="connsiteX6" fmla="*/ 3856155 w 8229600"/>
              <a:gd name="connsiteY6" fmla="*/ 0 h 5486400"/>
              <a:gd name="connsiteX7" fmla="*/ 4526280 w 8229600"/>
              <a:gd name="connsiteY7" fmla="*/ 0 h 5486400"/>
              <a:gd name="connsiteX8" fmla="*/ 5114109 w 8229600"/>
              <a:gd name="connsiteY8" fmla="*/ 0 h 5486400"/>
              <a:gd name="connsiteX9" fmla="*/ 5537345 w 8229600"/>
              <a:gd name="connsiteY9" fmla="*/ 0 h 5486400"/>
              <a:gd name="connsiteX10" fmla="*/ 6289766 w 8229600"/>
              <a:gd name="connsiteY10" fmla="*/ 0 h 5486400"/>
              <a:gd name="connsiteX11" fmla="*/ 6959890 w 8229600"/>
              <a:gd name="connsiteY11" fmla="*/ 0 h 5486400"/>
              <a:gd name="connsiteX12" fmla="*/ 7383127 w 8229600"/>
              <a:gd name="connsiteY12" fmla="*/ 0 h 5486400"/>
              <a:gd name="connsiteX13" fmla="*/ 8229600 w 8229600"/>
              <a:gd name="connsiteY13" fmla="*/ 0 h 5486400"/>
              <a:gd name="connsiteX14" fmla="*/ 8229600 w 8229600"/>
              <a:gd name="connsiteY14" fmla="*/ 438912 h 5486400"/>
              <a:gd name="connsiteX15" fmla="*/ 8229600 w 8229600"/>
              <a:gd name="connsiteY15" fmla="*/ 1097280 h 5486400"/>
              <a:gd name="connsiteX16" fmla="*/ 8229600 w 8229600"/>
              <a:gd name="connsiteY16" fmla="*/ 1645920 h 5486400"/>
              <a:gd name="connsiteX17" fmla="*/ 8229600 w 8229600"/>
              <a:gd name="connsiteY17" fmla="*/ 2249424 h 5486400"/>
              <a:gd name="connsiteX18" fmla="*/ 8229600 w 8229600"/>
              <a:gd name="connsiteY18" fmla="*/ 2633472 h 5486400"/>
              <a:gd name="connsiteX19" fmla="*/ 8229600 w 8229600"/>
              <a:gd name="connsiteY19" fmla="*/ 3072384 h 5486400"/>
              <a:gd name="connsiteX20" fmla="*/ 8229600 w 8229600"/>
              <a:gd name="connsiteY20" fmla="*/ 3566160 h 5486400"/>
              <a:gd name="connsiteX21" fmla="*/ 8229600 w 8229600"/>
              <a:gd name="connsiteY21" fmla="*/ 4169664 h 5486400"/>
              <a:gd name="connsiteX22" fmla="*/ 8229600 w 8229600"/>
              <a:gd name="connsiteY22" fmla="*/ 4608576 h 5486400"/>
              <a:gd name="connsiteX23" fmla="*/ 8229600 w 8229600"/>
              <a:gd name="connsiteY23" fmla="*/ 4992624 h 5486400"/>
              <a:gd name="connsiteX24" fmla="*/ 8229600 w 8229600"/>
              <a:gd name="connsiteY24" fmla="*/ 5486400 h 5486400"/>
              <a:gd name="connsiteX25" fmla="*/ 7641771 w 8229600"/>
              <a:gd name="connsiteY25" fmla="*/ 5486400 h 5486400"/>
              <a:gd name="connsiteX26" fmla="*/ 7300831 w 8229600"/>
              <a:gd name="connsiteY26" fmla="*/ 5486400 h 5486400"/>
              <a:gd name="connsiteX27" fmla="*/ 6959890 w 8229600"/>
              <a:gd name="connsiteY27" fmla="*/ 5486400 h 5486400"/>
              <a:gd name="connsiteX28" fmla="*/ 6454358 w 8229600"/>
              <a:gd name="connsiteY28" fmla="*/ 5486400 h 5486400"/>
              <a:gd name="connsiteX29" fmla="*/ 6113417 w 8229600"/>
              <a:gd name="connsiteY29" fmla="*/ 5486400 h 5486400"/>
              <a:gd name="connsiteX30" fmla="*/ 5690181 w 8229600"/>
              <a:gd name="connsiteY30" fmla="*/ 5486400 h 5486400"/>
              <a:gd name="connsiteX31" fmla="*/ 4937760 w 8229600"/>
              <a:gd name="connsiteY31" fmla="*/ 5486400 h 5486400"/>
              <a:gd name="connsiteX32" fmla="*/ 4185339 w 8229600"/>
              <a:gd name="connsiteY32" fmla="*/ 5486400 h 5486400"/>
              <a:gd name="connsiteX33" fmla="*/ 3679807 w 8229600"/>
              <a:gd name="connsiteY33" fmla="*/ 5486400 h 5486400"/>
              <a:gd name="connsiteX34" fmla="*/ 2927386 w 8229600"/>
              <a:gd name="connsiteY34" fmla="*/ 5486400 h 5486400"/>
              <a:gd name="connsiteX35" fmla="*/ 2586446 w 8229600"/>
              <a:gd name="connsiteY35" fmla="*/ 5486400 h 5486400"/>
              <a:gd name="connsiteX36" fmla="*/ 2245505 w 8229600"/>
              <a:gd name="connsiteY36" fmla="*/ 5486400 h 5486400"/>
              <a:gd name="connsiteX37" fmla="*/ 1575381 w 8229600"/>
              <a:gd name="connsiteY37" fmla="*/ 5486400 h 5486400"/>
              <a:gd name="connsiteX38" fmla="*/ 1234440 w 8229600"/>
              <a:gd name="connsiteY38" fmla="*/ 5486400 h 5486400"/>
              <a:gd name="connsiteX39" fmla="*/ 811203 w 8229600"/>
              <a:gd name="connsiteY39" fmla="*/ 5486400 h 5486400"/>
              <a:gd name="connsiteX40" fmla="*/ 0 w 8229600"/>
              <a:gd name="connsiteY40" fmla="*/ 5486400 h 5486400"/>
              <a:gd name="connsiteX41" fmla="*/ 0 w 8229600"/>
              <a:gd name="connsiteY41" fmla="*/ 4882896 h 5486400"/>
              <a:gd name="connsiteX42" fmla="*/ 0 w 8229600"/>
              <a:gd name="connsiteY42" fmla="*/ 4279392 h 5486400"/>
              <a:gd name="connsiteX43" fmla="*/ 0 w 8229600"/>
              <a:gd name="connsiteY43" fmla="*/ 3621024 h 5486400"/>
              <a:gd name="connsiteX44" fmla="*/ 0 w 8229600"/>
              <a:gd name="connsiteY44" fmla="*/ 3236976 h 5486400"/>
              <a:gd name="connsiteX45" fmla="*/ 0 w 8229600"/>
              <a:gd name="connsiteY45" fmla="*/ 2852928 h 5486400"/>
              <a:gd name="connsiteX46" fmla="*/ 0 w 8229600"/>
              <a:gd name="connsiteY46" fmla="*/ 2414016 h 5486400"/>
              <a:gd name="connsiteX47" fmla="*/ 0 w 8229600"/>
              <a:gd name="connsiteY47" fmla="*/ 1755648 h 5486400"/>
              <a:gd name="connsiteX48" fmla="*/ 0 w 8229600"/>
              <a:gd name="connsiteY48" fmla="*/ 1097280 h 5486400"/>
              <a:gd name="connsiteX49" fmla="*/ 0 w 8229600"/>
              <a:gd name="connsiteY49" fmla="*/ 493776 h 5486400"/>
              <a:gd name="connsiteX50" fmla="*/ 0 w 8229600"/>
              <a:gd name="connsiteY5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29600" h="5486400" fill="none" extrusionOk="0">
                <a:moveTo>
                  <a:pt x="0" y="0"/>
                </a:moveTo>
                <a:cubicBezTo>
                  <a:pt x="288601" y="-5449"/>
                  <a:pt x="520910" y="65458"/>
                  <a:pt x="670125" y="0"/>
                </a:cubicBezTo>
                <a:cubicBezTo>
                  <a:pt x="819340" y="-65458"/>
                  <a:pt x="1060838" y="54537"/>
                  <a:pt x="1257953" y="0"/>
                </a:cubicBezTo>
                <a:cubicBezTo>
                  <a:pt x="1455068" y="-54537"/>
                  <a:pt x="1678891" y="20637"/>
                  <a:pt x="1845782" y="0"/>
                </a:cubicBezTo>
                <a:cubicBezTo>
                  <a:pt x="2012673" y="-20637"/>
                  <a:pt x="2255252" y="53501"/>
                  <a:pt x="2433610" y="0"/>
                </a:cubicBezTo>
                <a:cubicBezTo>
                  <a:pt x="2611968" y="-53501"/>
                  <a:pt x="2890676" y="70993"/>
                  <a:pt x="3103735" y="0"/>
                </a:cubicBezTo>
                <a:cubicBezTo>
                  <a:pt x="3316795" y="-70993"/>
                  <a:pt x="3632464" y="40426"/>
                  <a:pt x="3856155" y="0"/>
                </a:cubicBezTo>
                <a:cubicBezTo>
                  <a:pt x="4079846" y="-40426"/>
                  <a:pt x="4319286" y="35168"/>
                  <a:pt x="4526280" y="0"/>
                </a:cubicBezTo>
                <a:cubicBezTo>
                  <a:pt x="4733275" y="-35168"/>
                  <a:pt x="4864254" y="18336"/>
                  <a:pt x="5114109" y="0"/>
                </a:cubicBezTo>
                <a:cubicBezTo>
                  <a:pt x="5363964" y="-18336"/>
                  <a:pt x="5330705" y="45729"/>
                  <a:pt x="5537345" y="0"/>
                </a:cubicBezTo>
                <a:cubicBezTo>
                  <a:pt x="5743985" y="-45729"/>
                  <a:pt x="5979933" y="3916"/>
                  <a:pt x="6289766" y="0"/>
                </a:cubicBezTo>
                <a:cubicBezTo>
                  <a:pt x="6599599" y="-3916"/>
                  <a:pt x="6658274" y="73932"/>
                  <a:pt x="6959890" y="0"/>
                </a:cubicBezTo>
                <a:cubicBezTo>
                  <a:pt x="7261506" y="-73932"/>
                  <a:pt x="7294285" y="17495"/>
                  <a:pt x="7383127" y="0"/>
                </a:cubicBezTo>
                <a:cubicBezTo>
                  <a:pt x="7471969" y="-17495"/>
                  <a:pt x="7990151" y="38562"/>
                  <a:pt x="8229600" y="0"/>
                </a:cubicBezTo>
                <a:cubicBezTo>
                  <a:pt x="8260766" y="111340"/>
                  <a:pt x="8212569" y="280157"/>
                  <a:pt x="8229600" y="438912"/>
                </a:cubicBezTo>
                <a:cubicBezTo>
                  <a:pt x="8246631" y="597667"/>
                  <a:pt x="8189924" y="824340"/>
                  <a:pt x="8229600" y="1097280"/>
                </a:cubicBezTo>
                <a:cubicBezTo>
                  <a:pt x="8269276" y="1370220"/>
                  <a:pt x="8165266" y="1510875"/>
                  <a:pt x="8229600" y="1645920"/>
                </a:cubicBezTo>
                <a:cubicBezTo>
                  <a:pt x="8293934" y="1780965"/>
                  <a:pt x="8184555" y="2118335"/>
                  <a:pt x="8229600" y="2249424"/>
                </a:cubicBezTo>
                <a:cubicBezTo>
                  <a:pt x="8274645" y="2380513"/>
                  <a:pt x="8219334" y="2531341"/>
                  <a:pt x="8229600" y="2633472"/>
                </a:cubicBezTo>
                <a:cubicBezTo>
                  <a:pt x="8239866" y="2735603"/>
                  <a:pt x="8205533" y="2983422"/>
                  <a:pt x="8229600" y="3072384"/>
                </a:cubicBezTo>
                <a:cubicBezTo>
                  <a:pt x="8253667" y="3161346"/>
                  <a:pt x="8185330" y="3403474"/>
                  <a:pt x="8229600" y="3566160"/>
                </a:cubicBezTo>
                <a:cubicBezTo>
                  <a:pt x="8273870" y="3728846"/>
                  <a:pt x="8204430" y="4015206"/>
                  <a:pt x="8229600" y="4169664"/>
                </a:cubicBezTo>
                <a:cubicBezTo>
                  <a:pt x="8254770" y="4324122"/>
                  <a:pt x="8193456" y="4474238"/>
                  <a:pt x="8229600" y="4608576"/>
                </a:cubicBezTo>
                <a:cubicBezTo>
                  <a:pt x="8265744" y="4742914"/>
                  <a:pt x="8195155" y="4906756"/>
                  <a:pt x="8229600" y="4992624"/>
                </a:cubicBezTo>
                <a:cubicBezTo>
                  <a:pt x="8264045" y="5078492"/>
                  <a:pt x="8212066" y="5302495"/>
                  <a:pt x="8229600" y="5486400"/>
                </a:cubicBezTo>
                <a:cubicBezTo>
                  <a:pt x="7945608" y="5524360"/>
                  <a:pt x="7853438" y="5435642"/>
                  <a:pt x="7641771" y="5486400"/>
                </a:cubicBezTo>
                <a:cubicBezTo>
                  <a:pt x="7430104" y="5537158"/>
                  <a:pt x="7447658" y="5476843"/>
                  <a:pt x="7300831" y="5486400"/>
                </a:cubicBezTo>
                <a:cubicBezTo>
                  <a:pt x="7154004" y="5495957"/>
                  <a:pt x="7111452" y="5455326"/>
                  <a:pt x="6959890" y="5486400"/>
                </a:cubicBezTo>
                <a:cubicBezTo>
                  <a:pt x="6808328" y="5517474"/>
                  <a:pt x="6657550" y="5484599"/>
                  <a:pt x="6454358" y="5486400"/>
                </a:cubicBezTo>
                <a:cubicBezTo>
                  <a:pt x="6251166" y="5488201"/>
                  <a:pt x="6206554" y="5463493"/>
                  <a:pt x="6113417" y="5486400"/>
                </a:cubicBezTo>
                <a:cubicBezTo>
                  <a:pt x="6020280" y="5509307"/>
                  <a:pt x="5883705" y="5465153"/>
                  <a:pt x="5690181" y="5486400"/>
                </a:cubicBezTo>
                <a:cubicBezTo>
                  <a:pt x="5496657" y="5507647"/>
                  <a:pt x="5089031" y="5482539"/>
                  <a:pt x="4937760" y="5486400"/>
                </a:cubicBezTo>
                <a:cubicBezTo>
                  <a:pt x="4786489" y="5490261"/>
                  <a:pt x="4345106" y="5405289"/>
                  <a:pt x="4185339" y="5486400"/>
                </a:cubicBezTo>
                <a:cubicBezTo>
                  <a:pt x="4025572" y="5567511"/>
                  <a:pt x="3802016" y="5435677"/>
                  <a:pt x="3679807" y="5486400"/>
                </a:cubicBezTo>
                <a:cubicBezTo>
                  <a:pt x="3557598" y="5537123"/>
                  <a:pt x="3082697" y="5410560"/>
                  <a:pt x="2927386" y="5486400"/>
                </a:cubicBezTo>
                <a:cubicBezTo>
                  <a:pt x="2772075" y="5562240"/>
                  <a:pt x="2750479" y="5447081"/>
                  <a:pt x="2586446" y="5486400"/>
                </a:cubicBezTo>
                <a:cubicBezTo>
                  <a:pt x="2422413" y="5525719"/>
                  <a:pt x="2325063" y="5455265"/>
                  <a:pt x="2245505" y="5486400"/>
                </a:cubicBezTo>
                <a:cubicBezTo>
                  <a:pt x="2165947" y="5517535"/>
                  <a:pt x="1760299" y="5414010"/>
                  <a:pt x="1575381" y="5486400"/>
                </a:cubicBezTo>
                <a:cubicBezTo>
                  <a:pt x="1390463" y="5558790"/>
                  <a:pt x="1345381" y="5469217"/>
                  <a:pt x="1234440" y="5486400"/>
                </a:cubicBezTo>
                <a:cubicBezTo>
                  <a:pt x="1123499" y="5503583"/>
                  <a:pt x="933597" y="5450621"/>
                  <a:pt x="811203" y="5486400"/>
                </a:cubicBezTo>
                <a:cubicBezTo>
                  <a:pt x="688809" y="5522179"/>
                  <a:pt x="167276" y="5402629"/>
                  <a:pt x="0" y="5486400"/>
                </a:cubicBezTo>
                <a:cubicBezTo>
                  <a:pt x="-2636" y="5301766"/>
                  <a:pt x="16001" y="5101254"/>
                  <a:pt x="0" y="4882896"/>
                </a:cubicBezTo>
                <a:cubicBezTo>
                  <a:pt x="-16001" y="4664538"/>
                  <a:pt x="21075" y="4456817"/>
                  <a:pt x="0" y="4279392"/>
                </a:cubicBezTo>
                <a:cubicBezTo>
                  <a:pt x="-21075" y="4101967"/>
                  <a:pt x="38383" y="3889291"/>
                  <a:pt x="0" y="3621024"/>
                </a:cubicBezTo>
                <a:cubicBezTo>
                  <a:pt x="-38383" y="3352757"/>
                  <a:pt x="42025" y="3329601"/>
                  <a:pt x="0" y="3236976"/>
                </a:cubicBezTo>
                <a:cubicBezTo>
                  <a:pt x="-42025" y="3144351"/>
                  <a:pt x="9476" y="3001268"/>
                  <a:pt x="0" y="2852928"/>
                </a:cubicBezTo>
                <a:cubicBezTo>
                  <a:pt x="-9476" y="2704588"/>
                  <a:pt x="9560" y="2522122"/>
                  <a:pt x="0" y="2414016"/>
                </a:cubicBezTo>
                <a:cubicBezTo>
                  <a:pt x="-9560" y="2305910"/>
                  <a:pt x="42287" y="2042263"/>
                  <a:pt x="0" y="1755648"/>
                </a:cubicBezTo>
                <a:cubicBezTo>
                  <a:pt x="-42287" y="1469033"/>
                  <a:pt x="66376" y="1403026"/>
                  <a:pt x="0" y="1097280"/>
                </a:cubicBezTo>
                <a:cubicBezTo>
                  <a:pt x="-66376" y="791534"/>
                  <a:pt x="52155" y="756242"/>
                  <a:pt x="0" y="493776"/>
                </a:cubicBezTo>
                <a:cubicBezTo>
                  <a:pt x="-52155" y="231310"/>
                  <a:pt x="11673" y="138378"/>
                  <a:pt x="0" y="0"/>
                </a:cubicBezTo>
                <a:close/>
              </a:path>
              <a:path w="8229600" h="5486400" stroke="0" extrusionOk="0">
                <a:moveTo>
                  <a:pt x="0" y="0"/>
                </a:moveTo>
                <a:cubicBezTo>
                  <a:pt x="92513" y="-25961"/>
                  <a:pt x="265155" y="22264"/>
                  <a:pt x="423237" y="0"/>
                </a:cubicBezTo>
                <a:cubicBezTo>
                  <a:pt x="581319" y="-22264"/>
                  <a:pt x="685624" y="10481"/>
                  <a:pt x="846473" y="0"/>
                </a:cubicBezTo>
                <a:cubicBezTo>
                  <a:pt x="1007322" y="-10481"/>
                  <a:pt x="1310973" y="54792"/>
                  <a:pt x="1434302" y="0"/>
                </a:cubicBezTo>
                <a:cubicBezTo>
                  <a:pt x="1557631" y="-54792"/>
                  <a:pt x="1689193" y="29424"/>
                  <a:pt x="1857538" y="0"/>
                </a:cubicBezTo>
                <a:cubicBezTo>
                  <a:pt x="2025883" y="-29424"/>
                  <a:pt x="2045986" y="31813"/>
                  <a:pt x="2198479" y="0"/>
                </a:cubicBezTo>
                <a:cubicBezTo>
                  <a:pt x="2350972" y="-31813"/>
                  <a:pt x="2495717" y="26378"/>
                  <a:pt x="2704011" y="0"/>
                </a:cubicBezTo>
                <a:cubicBezTo>
                  <a:pt x="2912305" y="-26378"/>
                  <a:pt x="3135922" y="51802"/>
                  <a:pt x="3456432" y="0"/>
                </a:cubicBezTo>
                <a:cubicBezTo>
                  <a:pt x="3776942" y="-51802"/>
                  <a:pt x="3727896" y="55248"/>
                  <a:pt x="3961965" y="0"/>
                </a:cubicBezTo>
                <a:cubicBezTo>
                  <a:pt x="4196034" y="-55248"/>
                  <a:pt x="4260512" y="37091"/>
                  <a:pt x="4467497" y="0"/>
                </a:cubicBezTo>
                <a:cubicBezTo>
                  <a:pt x="4674482" y="-37091"/>
                  <a:pt x="4698831" y="6350"/>
                  <a:pt x="4808438" y="0"/>
                </a:cubicBezTo>
                <a:cubicBezTo>
                  <a:pt x="4918045" y="-6350"/>
                  <a:pt x="5067799" y="38956"/>
                  <a:pt x="5149378" y="0"/>
                </a:cubicBezTo>
                <a:cubicBezTo>
                  <a:pt x="5230957" y="-38956"/>
                  <a:pt x="5624674" y="30886"/>
                  <a:pt x="5819503" y="0"/>
                </a:cubicBezTo>
                <a:cubicBezTo>
                  <a:pt x="6014332" y="-30886"/>
                  <a:pt x="6400321" y="37161"/>
                  <a:pt x="6571923" y="0"/>
                </a:cubicBezTo>
                <a:cubicBezTo>
                  <a:pt x="6743525" y="-37161"/>
                  <a:pt x="6828285" y="17944"/>
                  <a:pt x="7077456" y="0"/>
                </a:cubicBezTo>
                <a:cubicBezTo>
                  <a:pt x="7326627" y="-17944"/>
                  <a:pt x="7332562" y="17602"/>
                  <a:pt x="7582989" y="0"/>
                </a:cubicBezTo>
                <a:cubicBezTo>
                  <a:pt x="7833416" y="-17602"/>
                  <a:pt x="7910266" y="64627"/>
                  <a:pt x="8229600" y="0"/>
                </a:cubicBezTo>
                <a:cubicBezTo>
                  <a:pt x="8246259" y="171094"/>
                  <a:pt x="8206594" y="332832"/>
                  <a:pt x="8229600" y="438912"/>
                </a:cubicBezTo>
                <a:cubicBezTo>
                  <a:pt x="8252606" y="544992"/>
                  <a:pt x="8202891" y="893654"/>
                  <a:pt x="8229600" y="1097280"/>
                </a:cubicBezTo>
                <a:cubicBezTo>
                  <a:pt x="8256309" y="1300906"/>
                  <a:pt x="8196822" y="1430645"/>
                  <a:pt x="8229600" y="1591056"/>
                </a:cubicBezTo>
                <a:cubicBezTo>
                  <a:pt x="8262378" y="1751467"/>
                  <a:pt x="8197292" y="1883441"/>
                  <a:pt x="8229600" y="2139696"/>
                </a:cubicBezTo>
                <a:cubicBezTo>
                  <a:pt x="8261908" y="2395951"/>
                  <a:pt x="8179412" y="2409521"/>
                  <a:pt x="8229600" y="2633472"/>
                </a:cubicBezTo>
                <a:cubicBezTo>
                  <a:pt x="8279788" y="2857423"/>
                  <a:pt x="8183465" y="3004544"/>
                  <a:pt x="8229600" y="3127248"/>
                </a:cubicBezTo>
                <a:cubicBezTo>
                  <a:pt x="8275735" y="3249952"/>
                  <a:pt x="8179261" y="3463302"/>
                  <a:pt x="8229600" y="3566160"/>
                </a:cubicBezTo>
                <a:cubicBezTo>
                  <a:pt x="8279939" y="3669018"/>
                  <a:pt x="8195132" y="3990068"/>
                  <a:pt x="8229600" y="4169664"/>
                </a:cubicBezTo>
                <a:cubicBezTo>
                  <a:pt x="8264068" y="4349260"/>
                  <a:pt x="8216661" y="4399771"/>
                  <a:pt x="8229600" y="4608576"/>
                </a:cubicBezTo>
                <a:cubicBezTo>
                  <a:pt x="8242539" y="4817381"/>
                  <a:pt x="8169557" y="5075040"/>
                  <a:pt x="8229600" y="5486400"/>
                </a:cubicBezTo>
                <a:cubicBezTo>
                  <a:pt x="8071826" y="5532110"/>
                  <a:pt x="7835000" y="5433582"/>
                  <a:pt x="7477179" y="5486400"/>
                </a:cubicBezTo>
                <a:cubicBezTo>
                  <a:pt x="7119358" y="5539218"/>
                  <a:pt x="7285760" y="5457033"/>
                  <a:pt x="7136239" y="5486400"/>
                </a:cubicBezTo>
                <a:cubicBezTo>
                  <a:pt x="6986718" y="5515767"/>
                  <a:pt x="6921765" y="5450265"/>
                  <a:pt x="6795298" y="5486400"/>
                </a:cubicBezTo>
                <a:cubicBezTo>
                  <a:pt x="6668831" y="5522535"/>
                  <a:pt x="6571539" y="5459870"/>
                  <a:pt x="6454358" y="5486400"/>
                </a:cubicBezTo>
                <a:cubicBezTo>
                  <a:pt x="6337177" y="5512930"/>
                  <a:pt x="6054399" y="5465173"/>
                  <a:pt x="5948825" y="5486400"/>
                </a:cubicBezTo>
                <a:cubicBezTo>
                  <a:pt x="5843251" y="5507627"/>
                  <a:pt x="5496451" y="5457390"/>
                  <a:pt x="5196405" y="5486400"/>
                </a:cubicBezTo>
                <a:cubicBezTo>
                  <a:pt x="4896359" y="5515410"/>
                  <a:pt x="4946817" y="5452350"/>
                  <a:pt x="4773168" y="5486400"/>
                </a:cubicBezTo>
                <a:cubicBezTo>
                  <a:pt x="4599519" y="5520450"/>
                  <a:pt x="4297271" y="5431922"/>
                  <a:pt x="4103043" y="5486400"/>
                </a:cubicBezTo>
                <a:cubicBezTo>
                  <a:pt x="3908816" y="5540878"/>
                  <a:pt x="3646181" y="5425662"/>
                  <a:pt x="3515215" y="5486400"/>
                </a:cubicBezTo>
                <a:cubicBezTo>
                  <a:pt x="3384249" y="5547138"/>
                  <a:pt x="3129293" y="5427601"/>
                  <a:pt x="2762794" y="5486400"/>
                </a:cubicBezTo>
                <a:cubicBezTo>
                  <a:pt x="2396295" y="5545199"/>
                  <a:pt x="2549004" y="5472958"/>
                  <a:pt x="2421854" y="5486400"/>
                </a:cubicBezTo>
                <a:cubicBezTo>
                  <a:pt x="2294704" y="5499842"/>
                  <a:pt x="2140885" y="5456516"/>
                  <a:pt x="1916321" y="5486400"/>
                </a:cubicBezTo>
                <a:cubicBezTo>
                  <a:pt x="1691757" y="5516284"/>
                  <a:pt x="1466377" y="5446780"/>
                  <a:pt x="1163901" y="5486400"/>
                </a:cubicBezTo>
                <a:cubicBezTo>
                  <a:pt x="861425" y="5526020"/>
                  <a:pt x="841481" y="5471182"/>
                  <a:pt x="658368" y="5486400"/>
                </a:cubicBezTo>
                <a:cubicBezTo>
                  <a:pt x="475255" y="5501618"/>
                  <a:pt x="238600" y="5420047"/>
                  <a:pt x="0" y="5486400"/>
                </a:cubicBezTo>
                <a:cubicBezTo>
                  <a:pt x="-56002" y="5262789"/>
                  <a:pt x="12299" y="5190464"/>
                  <a:pt x="0" y="4992624"/>
                </a:cubicBezTo>
                <a:cubicBezTo>
                  <a:pt x="-12299" y="4794784"/>
                  <a:pt x="19673" y="4690834"/>
                  <a:pt x="0" y="4608576"/>
                </a:cubicBezTo>
                <a:cubicBezTo>
                  <a:pt x="-19673" y="4526318"/>
                  <a:pt x="7151" y="4272472"/>
                  <a:pt x="0" y="3950208"/>
                </a:cubicBezTo>
                <a:cubicBezTo>
                  <a:pt x="-7151" y="3627944"/>
                  <a:pt x="48205" y="3564722"/>
                  <a:pt x="0" y="3456432"/>
                </a:cubicBezTo>
                <a:cubicBezTo>
                  <a:pt x="-48205" y="3348142"/>
                  <a:pt x="4344" y="3233504"/>
                  <a:pt x="0" y="3017520"/>
                </a:cubicBezTo>
                <a:cubicBezTo>
                  <a:pt x="-4344" y="2801536"/>
                  <a:pt x="46371" y="2727126"/>
                  <a:pt x="0" y="2578608"/>
                </a:cubicBezTo>
                <a:cubicBezTo>
                  <a:pt x="-46371" y="2430090"/>
                  <a:pt x="17580" y="2129055"/>
                  <a:pt x="0" y="1975104"/>
                </a:cubicBezTo>
                <a:cubicBezTo>
                  <a:pt x="-17580" y="1821153"/>
                  <a:pt x="3910" y="1652273"/>
                  <a:pt x="0" y="1481328"/>
                </a:cubicBezTo>
                <a:cubicBezTo>
                  <a:pt x="-3910" y="1310383"/>
                  <a:pt x="4329" y="999807"/>
                  <a:pt x="0" y="822960"/>
                </a:cubicBezTo>
                <a:cubicBezTo>
                  <a:pt x="-4329" y="646113"/>
                  <a:pt x="2526" y="230362"/>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23070341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w="28575">
                  <a:solidFill>
                    <a:prstClr val="black"/>
                  </a:solidFill>
                </a:ln>
                <a:solidFill>
                  <a:prstClr val="white"/>
                </a:solidFill>
                <a:effectLst>
                  <a:outerShdw blurRad="38100" dist="38100" dir="2700000" algn="tl">
                    <a:srgbClr val="000000">
                      <a:alpha val="43137"/>
                    </a:srgbClr>
                  </a:outerShdw>
                </a:effectLst>
                <a:uLnTx/>
                <a:uFillTx/>
                <a:latin typeface="Fave Script Bold Pro" panose="020F0502020204030204" pitchFamily="2" charset="0"/>
                <a:ea typeface="ADLaM Display" panose="02010000000000000000" pitchFamily="2" charset="0"/>
                <a:cs typeface="Dreaming Outloud Pro" panose="020F0502020204030204" pitchFamily="66" charset="0"/>
              </a:rPr>
              <a:t>Becoming a Church That Matters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t>
            </a:r>
          </a:p>
        </p:txBody>
      </p:sp>
    </p:spTree>
    <p:extLst>
      <p:ext uri="{BB962C8B-B14F-4D97-AF65-F5344CB8AC3E}">
        <p14:creationId xmlns:p14="http://schemas.microsoft.com/office/powerpoint/2010/main" val="365594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84381BE6-6BA3-F7E4-60EC-7CCC2DF270D8}"/>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87829 w 8229600"/>
              <a:gd name="connsiteY1" fmla="*/ 0 h 5486400"/>
              <a:gd name="connsiteX2" fmla="*/ 1340249 w 8229600"/>
              <a:gd name="connsiteY2" fmla="*/ 0 h 5486400"/>
              <a:gd name="connsiteX3" fmla="*/ 2010374 w 8229600"/>
              <a:gd name="connsiteY3" fmla="*/ 0 h 5486400"/>
              <a:gd name="connsiteX4" fmla="*/ 2515906 w 8229600"/>
              <a:gd name="connsiteY4" fmla="*/ 0 h 5486400"/>
              <a:gd name="connsiteX5" fmla="*/ 2856847 w 8229600"/>
              <a:gd name="connsiteY5" fmla="*/ 0 h 5486400"/>
              <a:gd name="connsiteX6" fmla="*/ 3526971 w 8229600"/>
              <a:gd name="connsiteY6" fmla="*/ 0 h 5486400"/>
              <a:gd name="connsiteX7" fmla="*/ 3950208 w 8229600"/>
              <a:gd name="connsiteY7" fmla="*/ 0 h 5486400"/>
              <a:gd name="connsiteX8" fmla="*/ 4291149 w 8229600"/>
              <a:gd name="connsiteY8" fmla="*/ 0 h 5486400"/>
              <a:gd name="connsiteX9" fmla="*/ 4714385 w 8229600"/>
              <a:gd name="connsiteY9" fmla="*/ 0 h 5486400"/>
              <a:gd name="connsiteX10" fmla="*/ 5384510 w 8229600"/>
              <a:gd name="connsiteY10" fmla="*/ 0 h 5486400"/>
              <a:gd name="connsiteX11" fmla="*/ 5890042 w 8229600"/>
              <a:gd name="connsiteY11" fmla="*/ 0 h 5486400"/>
              <a:gd name="connsiteX12" fmla="*/ 6477871 w 8229600"/>
              <a:gd name="connsiteY12" fmla="*/ 0 h 5486400"/>
              <a:gd name="connsiteX13" fmla="*/ 6901107 w 8229600"/>
              <a:gd name="connsiteY13" fmla="*/ 0 h 5486400"/>
              <a:gd name="connsiteX14" fmla="*/ 7653528 w 8229600"/>
              <a:gd name="connsiteY14" fmla="*/ 0 h 5486400"/>
              <a:gd name="connsiteX15" fmla="*/ 8229600 w 8229600"/>
              <a:gd name="connsiteY15" fmla="*/ 0 h 5486400"/>
              <a:gd name="connsiteX16" fmla="*/ 8229600 w 8229600"/>
              <a:gd name="connsiteY16" fmla="*/ 658368 h 5486400"/>
              <a:gd name="connsiteX17" fmla="*/ 8229600 w 8229600"/>
              <a:gd name="connsiteY17" fmla="*/ 1207008 h 5486400"/>
              <a:gd name="connsiteX18" fmla="*/ 8229600 w 8229600"/>
              <a:gd name="connsiteY18" fmla="*/ 1700784 h 5486400"/>
              <a:gd name="connsiteX19" fmla="*/ 8229600 w 8229600"/>
              <a:gd name="connsiteY19" fmla="*/ 2084832 h 5486400"/>
              <a:gd name="connsiteX20" fmla="*/ 8229600 w 8229600"/>
              <a:gd name="connsiteY20" fmla="*/ 2743200 h 5486400"/>
              <a:gd name="connsiteX21" fmla="*/ 8229600 w 8229600"/>
              <a:gd name="connsiteY21" fmla="*/ 3236976 h 5486400"/>
              <a:gd name="connsiteX22" fmla="*/ 8229600 w 8229600"/>
              <a:gd name="connsiteY22" fmla="*/ 3840480 h 5486400"/>
              <a:gd name="connsiteX23" fmla="*/ 8229600 w 8229600"/>
              <a:gd name="connsiteY23" fmla="*/ 4279392 h 5486400"/>
              <a:gd name="connsiteX24" fmla="*/ 8229600 w 8229600"/>
              <a:gd name="connsiteY24" fmla="*/ 4882896 h 5486400"/>
              <a:gd name="connsiteX25" fmla="*/ 8229600 w 8229600"/>
              <a:gd name="connsiteY25" fmla="*/ 5486400 h 5486400"/>
              <a:gd name="connsiteX26" fmla="*/ 7641771 w 8229600"/>
              <a:gd name="connsiteY26" fmla="*/ 5486400 h 5486400"/>
              <a:gd name="connsiteX27" fmla="*/ 7136239 w 8229600"/>
              <a:gd name="connsiteY27" fmla="*/ 5486400 h 5486400"/>
              <a:gd name="connsiteX28" fmla="*/ 6548410 w 8229600"/>
              <a:gd name="connsiteY28" fmla="*/ 5486400 h 5486400"/>
              <a:gd name="connsiteX29" fmla="*/ 5878286 w 8229600"/>
              <a:gd name="connsiteY29" fmla="*/ 5486400 h 5486400"/>
              <a:gd name="connsiteX30" fmla="*/ 5290457 w 8229600"/>
              <a:gd name="connsiteY30" fmla="*/ 5486400 h 5486400"/>
              <a:gd name="connsiteX31" fmla="*/ 4949517 w 8229600"/>
              <a:gd name="connsiteY31" fmla="*/ 5486400 h 5486400"/>
              <a:gd name="connsiteX32" fmla="*/ 4526280 w 8229600"/>
              <a:gd name="connsiteY32" fmla="*/ 5486400 h 5486400"/>
              <a:gd name="connsiteX33" fmla="*/ 3773859 w 8229600"/>
              <a:gd name="connsiteY33" fmla="*/ 5486400 h 5486400"/>
              <a:gd name="connsiteX34" fmla="*/ 3186031 w 8229600"/>
              <a:gd name="connsiteY34" fmla="*/ 5486400 h 5486400"/>
              <a:gd name="connsiteX35" fmla="*/ 2680498 w 8229600"/>
              <a:gd name="connsiteY35" fmla="*/ 5486400 h 5486400"/>
              <a:gd name="connsiteX36" fmla="*/ 2339558 w 8229600"/>
              <a:gd name="connsiteY36" fmla="*/ 5486400 h 5486400"/>
              <a:gd name="connsiteX37" fmla="*/ 1834025 w 8229600"/>
              <a:gd name="connsiteY37" fmla="*/ 5486400 h 5486400"/>
              <a:gd name="connsiteX38" fmla="*/ 1493085 w 8229600"/>
              <a:gd name="connsiteY38" fmla="*/ 5486400 h 5486400"/>
              <a:gd name="connsiteX39" fmla="*/ 905256 w 8229600"/>
              <a:gd name="connsiteY39" fmla="*/ 5486400 h 5486400"/>
              <a:gd name="connsiteX40" fmla="*/ 0 w 8229600"/>
              <a:gd name="connsiteY40" fmla="*/ 5486400 h 5486400"/>
              <a:gd name="connsiteX41" fmla="*/ 0 w 8229600"/>
              <a:gd name="connsiteY41" fmla="*/ 4882896 h 5486400"/>
              <a:gd name="connsiteX42" fmla="*/ 0 w 8229600"/>
              <a:gd name="connsiteY42" fmla="*/ 4498848 h 5486400"/>
              <a:gd name="connsiteX43" fmla="*/ 0 w 8229600"/>
              <a:gd name="connsiteY43" fmla="*/ 3950208 h 5486400"/>
              <a:gd name="connsiteX44" fmla="*/ 0 w 8229600"/>
              <a:gd name="connsiteY44" fmla="*/ 3346704 h 5486400"/>
              <a:gd name="connsiteX45" fmla="*/ 0 w 8229600"/>
              <a:gd name="connsiteY45" fmla="*/ 2688336 h 5486400"/>
              <a:gd name="connsiteX46" fmla="*/ 0 w 8229600"/>
              <a:gd name="connsiteY46" fmla="*/ 2194560 h 5486400"/>
              <a:gd name="connsiteX47" fmla="*/ 0 w 8229600"/>
              <a:gd name="connsiteY47" fmla="*/ 1810512 h 5486400"/>
              <a:gd name="connsiteX48" fmla="*/ 0 w 8229600"/>
              <a:gd name="connsiteY48" fmla="*/ 1207008 h 5486400"/>
              <a:gd name="connsiteX49" fmla="*/ 0 w 8229600"/>
              <a:gd name="connsiteY49" fmla="*/ 822960 h 5486400"/>
              <a:gd name="connsiteX50" fmla="*/ 0 w 8229600"/>
              <a:gd name="connsiteY5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29600" h="5486400" fill="none" extrusionOk="0">
                <a:moveTo>
                  <a:pt x="0" y="0"/>
                </a:moveTo>
                <a:cubicBezTo>
                  <a:pt x="137014" y="-27517"/>
                  <a:pt x="365002" y="55418"/>
                  <a:pt x="587829" y="0"/>
                </a:cubicBezTo>
                <a:cubicBezTo>
                  <a:pt x="810656" y="-55418"/>
                  <a:pt x="1025160" y="47599"/>
                  <a:pt x="1340249" y="0"/>
                </a:cubicBezTo>
                <a:cubicBezTo>
                  <a:pt x="1655338" y="-47599"/>
                  <a:pt x="1701805" y="15354"/>
                  <a:pt x="2010374" y="0"/>
                </a:cubicBezTo>
                <a:cubicBezTo>
                  <a:pt x="2318943" y="-15354"/>
                  <a:pt x="2288906" y="13474"/>
                  <a:pt x="2515906" y="0"/>
                </a:cubicBezTo>
                <a:cubicBezTo>
                  <a:pt x="2742906" y="-13474"/>
                  <a:pt x="2735301" y="34415"/>
                  <a:pt x="2856847" y="0"/>
                </a:cubicBezTo>
                <a:cubicBezTo>
                  <a:pt x="2978393" y="-34415"/>
                  <a:pt x="3250949" y="52001"/>
                  <a:pt x="3526971" y="0"/>
                </a:cubicBezTo>
                <a:cubicBezTo>
                  <a:pt x="3802993" y="-52001"/>
                  <a:pt x="3853610" y="21053"/>
                  <a:pt x="3950208" y="0"/>
                </a:cubicBezTo>
                <a:cubicBezTo>
                  <a:pt x="4046806" y="-21053"/>
                  <a:pt x="4201602" y="39614"/>
                  <a:pt x="4291149" y="0"/>
                </a:cubicBezTo>
                <a:cubicBezTo>
                  <a:pt x="4380696" y="-39614"/>
                  <a:pt x="4617855" y="28446"/>
                  <a:pt x="4714385" y="0"/>
                </a:cubicBezTo>
                <a:cubicBezTo>
                  <a:pt x="4810915" y="-28446"/>
                  <a:pt x="5147408" y="49279"/>
                  <a:pt x="5384510" y="0"/>
                </a:cubicBezTo>
                <a:cubicBezTo>
                  <a:pt x="5621612" y="-49279"/>
                  <a:pt x="5708436" y="18499"/>
                  <a:pt x="5890042" y="0"/>
                </a:cubicBezTo>
                <a:cubicBezTo>
                  <a:pt x="6071648" y="-18499"/>
                  <a:pt x="6311285" y="4007"/>
                  <a:pt x="6477871" y="0"/>
                </a:cubicBezTo>
                <a:cubicBezTo>
                  <a:pt x="6644457" y="-4007"/>
                  <a:pt x="6694244" y="50588"/>
                  <a:pt x="6901107" y="0"/>
                </a:cubicBezTo>
                <a:cubicBezTo>
                  <a:pt x="7107970" y="-50588"/>
                  <a:pt x="7463578" y="59024"/>
                  <a:pt x="7653528" y="0"/>
                </a:cubicBezTo>
                <a:cubicBezTo>
                  <a:pt x="7843478" y="-59024"/>
                  <a:pt x="7948932" y="63908"/>
                  <a:pt x="8229600" y="0"/>
                </a:cubicBezTo>
                <a:cubicBezTo>
                  <a:pt x="8237974" y="293710"/>
                  <a:pt x="8172727" y="424517"/>
                  <a:pt x="8229600" y="658368"/>
                </a:cubicBezTo>
                <a:cubicBezTo>
                  <a:pt x="8286473" y="892219"/>
                  <a:pt x="8191561" y="964904"/>
                  <a:pt x="8229600" y="1207008"/>
                </a:cubicBezTo>
                <a:cubicBezTo>
                  <a:pt x="8267639" y="1449112"/>
                  <a:pt x="8194005" y="1458133"/>
                  <a:pt x="8229600" y="1700784"/>
                </a:cubicBezTo>
                <a:cubicBezTo>
                  <a:pt x="8265195" y="1943435"/>
                  <a:pt x="8225555" y="1981200"/>
                  <a:pt x="8229600" y="2084832"/>
                </a:cubicBezTo>
                <a:cubicBezTo>
                  <a:pt x="8233645" y="2188464"/>
                  <a:pt x="8224112" y="2466314"/>
                  <a:pt x="8229600" y="2743200"/>
                </a:cubicBezTo>
                <a:cubicBezTo>
                  <a:pt x="8235088" y="3020086"/>
                  <a:pt x="8205193" y="3118248"/>
                  <a:pt x="8229600" y="3236976"/>
                </a:cubicBezTo>
                <a:cubicBezTo>
                  <a:pt x="8254007" y="3355704"/>
                  <a:pt x="8176001" y="3584805"/>
                  <a:pt x="8229600" y="3840480"/>
                </a:cubicBezTo>
                <a:cubicBezTo>
                  <a:pt x="8283199" y="4096155"/>
                  <a:pt x="8177921" y="4079517"/>
                  <a:pt x="8229600" y="4279392"/>
                </a:cubicBezTo>
                <a:cubicBezTo>
                  <a:pt x="8281279" y="4479267"/>
                  <a:pt x="8227913" y="4677973"/>
                  <a:pt x="8229600" y="4882896"/>
                </a:cubicBezTo>
                <a:cubicBezTo>
                  <a:pt x="8231287" y="5087819"/>
                  <a:pt x="8223309" y="5334139"/>
                  <a:pt x="8229600" y="5486400"/>
                </a:cubicBezTo>
                <a:cubicBezTo>
                  <a:pt x="8001876" y="5550761"/>
                  <a:pt x="7768510" y="5418990"/>
                  <a:pt x="7641771" y="5486400"/>
                </a:cubicBezTo>
                <a:cubicBezTo>
                  <a:pt x="7515032" y="5553810"/>
                  <a:pt x="7302051" y="5470838"/>
                  <a:pt x="7136239" y="5486400"/>
                </a:cubicBezTo>
                <a:cubicBezTo>
                  <a:pt x="6970427" y="5501962"/>
                  <a:pt x="6700639" y="5483994"/>
                  <a:pt x="6548410" y="5486400"/>
                </a:cubicBezTo>
                <a:cubicBezTo>
                  <a:pt x="6396181" y="5488806"/>
                  <a:pt x="6040046" y="5466958"/>
                  <a:pt x="5878286" y="5486400"/>
                </a:cubicBezTo>
                <a:cubicBezTo>
                  <a:pt x="5716526" y="5505842"/>
                  <a:pt x="5427985" y="5463888"/>
                  <a:pt x="5290457" y="5486400"/>
                </a:cubicBezTo>
                <a:cubicBezTo>
                  <a:pt x="5152929" y="5508912"/>
                  <a:pt x="5051175" y="5480175"/>
                  <a:pt x="4949517" y="5486400"/>
                </a:cubicBezTo>
                <a:cubicBezTo>
                  <a:pt x="4847859" y="5492625"/>
                  <a:pt x="4623667" y="5467674"/>
                  <a:pt x="4526280" y="5486400"/>
                </a:cubicBezTo>
                <a:cubicBezTo>
                  <a:pt x="4428893" y="5505126"/>
                  <a:pt x="4069046" y="5433794"/>
                  <a:pt x="3773859" y="5486400"/>
                </a:cubicBezTo>
                <a:cubicBezTo>
                  <a:pt x="3478672" y="5539006"/>
                  <a:pt x="3325532" y="5471361"/>
                  <a:pt x="3186031" y="5486400"/>
                </a:cubicBezTo>
                <a:cubicBezTo>
                  <a:pt x="3046530" y="5501439"/>
                  <a:pt x="2894851" y="5465597"/>
                  <a:pt x="2680498" y="5486400"/>
                </a:cubicBezTo>
                <a:cubicBezTo>
                  <a:pt x="2466145" y="5507203"/>
                  <a:pt x="2486258" y="5453793"/>
                  <a:pt x="2339558" y="5486400"/>
                </a:cubicBezTo>
                <a:cubicBezTo>
                  <a:pt x="2192858" y="5519007"/>
                  <a:pt x="1968903" y="5479051"/>
                  <a:pt x="1834025" y="5486400"/>
                </a:cubicBezTo>
                <a:cubicBezTo>
                  <a:pt x="1699147" y="5493749"/>
                  <a:pt x="1634701" y="5475653"/>
                  <a:pt x="1493085" y="5486400"/>
                </a:cubicBezTo>
                <a:cubicBezTo>
                  <a:pt x="1351469" y="5497147"/>
                  <a:pt x="1034849" y="5468150"/>
                  <a:pt x="905256" y="5486400"/>
                </a:cubicBezTo>
                <a:cubicBezTo>
                  <a:pt x="775663" y="5504650"/>
                  <a:pt x="438445" y="5481297"/>
                  <a:pt x="0" y="5486400"/>
                </a:cubicBezTo>
                <a:cubicBezTo>
                  <a:pt x="-70390" y="5348569"/>
                  <a:pt x="15378" y="5027035"/>
                  <a:pt x="0" y="4882896"/>
                </a:cubicBezTo>
                <a:cubicBezTo>
                  <a:pt x="-15378" y="4738757"/>
                  <a:pt x="41853" y="4640499"/>
                  <a:pt x="0" y="4498848"/>
                </a:cubicBezTo>
                <a:cubicBezTo>
                  <a:pt x="-41853" y="4357197"/>
                  <a:pt x="57557" y="4150499"/>
                  <a:pt x="0" y="3950208"/>
                </a:cubicBezTo>
                <a:cubicBezTo>
                  <a:pt x="-57557" y="3749917"/>
                  <a:pt x="18488" y="3538854"/>
                  <a:pt x="0" y="3346704"/>
                </a:cubicBezTo>
                <a:cubicBezTo>
                  <a:pt x="-18488" y="3154554"/>
                  <a:pt x="67682" y="2870852"/>
                  <a:pt x="0" y="2688336"/>
                </a:cubicBezTo>
                <a:cubicBezTo>
                  <a:pt x="-67682" y="2505820"/>
                  <a:pt x="15920" y="2304636"/>
                  <a:pt x="0" y="2194560"/>
                </a:cubicBezTo>
                <a:cubicBezTo>
                  <a:pt x="-15920" y="2084484"/>
                  <a:pt x="39239" y="1967652"/>
                  <a:pt x="0" y="1810512"/>
                </a:cubicBezTo>
                <a:cubicBezTo>
                  <a:pt x="-39239" y="1653372"/>
                  <a:pt x="72394" y="1447640"/>
                  <a:pt x="0" y="1207008"/>
                </a:cubicBezTo>
                <a:cubicBezTo>
                  <a:pt x="-72394" y="966376"/>
                  <a:pt x="44566" y="908607"/>
                  <a:pt x="0" y="822960"/>
                </a:cubicBezTo>
                <a:cubicBezTo>
                  <a:pt x="-44566" y="737313"/>
                  <a:pt x="80507" y="365909"/>
                  <a:pt x="0" y="0"/>
                </a:cubicBezTo>
                <a:close/>
              </a:path>
              <a:path w="8229600" h="5486400" stroke="0" extrusionOk="0">
                <a:moveTo>
                  <a:pt x="0" y="0"/>
                </a:moveTo>
                <a:cubicBezTo>
                  <a:pt x="146504" y="-3934"/>
                  <a:pt x="255909" y="32205"/>
                  <a:pt x="505533" y="0"/>
                </a:cubicBezTo>
                <a:cubicBezTo>
                  <a:pt x="755157" y="-32205"/>
                  <a:pt x="1013135" y="70313"/>
                  <a:pt x="1175657" y="0"/>
                </a:cubicBezTo>
                <a:cubicBezTo>
                  <a:pt x="1338179" y="-70313"/>
                  <a:pt x="1569981" y="43975"/>
                  <a:pt x="1763486" y="0"/>
                </a:cubicBezTo>
                <a:cubicBezTo>
                  <a:pt x="1956991" y="-43975"/>
                  <a:pt x="2178964" y="44226"/>
                  <a:pt x="2515906" y="0"/>
                </a:cubicBezTo>
                <a:cubicBezTo>
                  <a:pt x="2852848" y="-44226"/>
                  <a:pt x="2842786" y="19835"/>
                  <a:pt x="2939143" y="0"/>
                </a:cubicBezTo>
                <a:cubicBezTo>
                  <a:pt x="3035500" y="-19835"/>
                  <a:pt x="3181295" y="14494"/>
                  <a:pt x="3280083" y="0"/>
                </a:cubicBezTo>
                <a:cubicBezTo>
                  <a:pt x="3378871" y="-14494"/>
                  <a:pt x="3745114" y="54778"/>
                  <a:pt x="3867912" y="0"/>
                </a:cubicBezTo>
                <a:cubicBezTo>
                  <a:pt x="3990710" y="-54778"/>
                  <a:pt x="4140883" y="9798"/>
                  <a:pt x="4373445" y="0"/>
                </a:cubicBezTo>
                <a:cubicBezTo>
                  <a:pt x="4606007" y="-9798"/>
                  <a:pt x="4598925" y="39804"/>
                  <a:pt x="4714385" y="0"/>
                </a:cubicBezTo>
                <a:cubicBezTo>
                  <a:pt x="4829845" y="-39804"/>
                  <a:pt x="5280074" y="83746"/>
                  <a:pt x="5466806" y="0"/>
                </a:cubicBezTo>
                <a:cubicBezTo>
                  <a:pt x="5653538" y="-83746"/>
                  <a:pt x="5806076" y="47486"/>
                  <a:pt x="6136930" y="0"/>
                </a:cubicBezTo>
                <a:cubicBezTo>
                  <a:pt x="6467784" y="-47486"/>
                  <a:pt x="6513221" y="53748"/>
                  <a:pt x="6724759" y="0"/>
                </a:cubicBezTo>
                <a:cubicBezTo>
                  <a:pt x="6936297" y="-53748"/>
                  <a:pt x="7212897" y="6292"/>
                  <a:pt x="7394883" y="0"/>
                </a:cubicBezTo>
                <a:cubicBezTo>
                  <a:pt x="7576869" y="-6292"/>
                  <a:pt x="7958945" y="92453"/>
                  <a:pt x="8229600" y="0"/>
                </a:cubicBezTo>
                <a:cubicBezTo>
                  <a:pt x="8266436" y="123835"/>
                  <a:pt x="8198961" y="273500"/>
                  <a:pt x="8229600" y="384048"/>
                </a:cubicBezTo>
                <a:cubicBezTo>
                  <a:pt x="8260239" y="494596"/>
                  <a:pt x="8195102" y="753803"/>
                  <a:pt x="8229600" y="987552"/>
                </a:cubicBezTo>
                <a:cubicBezTo>
                  <a:pt x="8264098" y="1221301"/>
                  <a:pt x="8179461" y="1446618"/>
                  <a:pt x="8229600" y="1591056"/>
                </a:cubicBezTo>
                <a:cubicBezTo>
                  <a:pt x="8279739" y="1735494"/>
                  <a:pt x="8183918" y="1891897"/>
                  <a:pt x="8229600" y="1975104"/>
                </a:cubicBezTo>
                <a:cubicBezTo>
                  <a:pt x="8275282" y="2058311"/>
                  <a:pt x="8224299" y="2256947"/>
                  <a:pt x="8229600" y="2359152"/>
                </a:cubicBezTo>
                <a:cubicBezTo>
                  <a:pt x="8234901" y="2461357"/>
                  <a:pt x="8180190" y="2626019"/>
                  <a:pt x="8229600" y="2852928"/>
                </a:cubicBezTo>
                <a:cubicBezTo>
                  <a:pt x="8279010" y="3079837"/>
                  <a:pt x="8197186" y="3204361"/>
                  <a:pt x="8229600" y="3346704"/>
                </a:cubicBezTo>
                <a:cubicBezTo>
                  <a:pt x="8262014" y="3489047"/>
                  <a:pt x="8170902" y="3636390"/>
                  <a:pt x="8229600" y="3895344"/>
                </a:cubicBezTo>
                <a:cubicBezTo>
                  <a:pt x="8288298" y="4154298"/>
                  <a:pt x="8159671" y="4308550"/>
                  <a:pt x="8229600" y="4498848"/>
                </a:cubicBezTo>
                <a:cubicBezTo>
                  <a:pt x="8299529" y="4689146"/>
                  <a:pt x="8134486" y="5106280"/>
                  <a:pt x="8229600" y="5486400"/>
                </a:cubicBezTo>
                <a:cubicBezTo>
                  <a:pt x="7948404" y="5554213"/>
                  <a:pt x="7814883" y="5431302"/>
                  <a:pt x="7641771" y="5486400"/>
                </a:cubicBezTo>
                <a:cubicBezTo>
                  <a:pt x="7468659" y="5541498"/>
                  <a:pt x="7145324" y="5473973"/>
                  <a:pt x="6889351" y="5486400"/>
                </a:cubicBezTo>
                <a:cubicBezTo>
                  <a:pt x="6633378" y="5498827"/>
                  <a:pt x="6460054" y="5443266"/>
                  <a:pt x="6301522" y="5486400"/>
                </a:cubicBezTo>
                <a:cubicBezTo>
                  <a:pt x="6142990" y="5529534"/>
                  <a:pt x="5901436" y="5461028"/>
                  <a:pt x="5549102" y="5486400"/>
                </a:cubicBezTo>
                <a:cubicBezTo>
                  <a:pt x="5196768" y="5511772"/>
                  <a:pt x="5234305" y="5484825"/>
                  <a:pt x="5043569" y="5486400"/>
                </a:cubicBezTo>
                <a:cubicBezTo>
                  <a:pt x="4852833" y="5487975"/>
                  <a:pt x="4819190" y="5480726"/>
                  <a:pt x="4702629" y="5486400"/>
                </a:cubicBezTo>
                <a:cubicBezTo>
                  <a:pt x="4586068" y="5492074"/>
                  <a:pt x="4190079" y="5462608"/>
                  <a:pt x="4032504" y="5486400"/>
                </a:cubicBezTo>
                <a:cubicBezTo>
                  <a:pt x="3874930" y="5510192"/>
                  <a:pt x="3441759" y="5422633"/>
                  <a:pt x="3280083" y="5486400"/>
                </a:cubicBezTo>
                <a:cubicBezTo>
                  <a:pt x="3118407" y="5550167"/>
                  <a:pt x="2955623" y="5481352"/>
                  <a:pt x="2856847" y="5486400"/>
                </a:cubicBezTo>
                <a:cubicBezTo>
                  <a:pt x="2758071" y="5491448"/>
                  <a:pt x="2594943" y="5470922"/>
                  <a:pt x="2433610" y="5486400"/>
                </a:cubicBezTo>
                <a:cubicBezTo>
                  <a:pt x="2272277" y="5501878"/>
                  <a:pt x="1916193" y="5447543"/>
                  <a:pt x="1763486" y="5486400"/>
                </a:cubicBezTo>
                <a:cubicBezTo>
                  <a:pt x="1610779" y="5525257"/>
                  <a:pt x="1379313" y="5434060"/>
                  <a:pt x="1011065" y="5486400"/>
                </a:cubicBezTo>
                <a:cubicBezTo>
                  <a:pt x="642817" y="5538740"/>
                  <a:pt x="374625" y="5467687"/>
                  <a:pt x="0" y="5486400"/>
                </a:cubicBezTo>
                <a:cubicBezTo>
                  <a:pt x="-60201" y="5265393"/>
                  <a:pt x="2937" y="5078577"/>
                  <a:pt x="0" y="4828032"/>
                </a:cubicBezTo>
                <a:cubicBezTo>
                  <a:pt x="-2937" y="4577487"/>
                  <a:pt x="27495" y="4575645"/>
                  <a:pt x="0" y="4389120"/>
                </a:cubicBezTo>
                <a:cubicBezTo>
                  <a:pt x="-27495" y="4202595"/>
                  <a:pt x="45605" y="4040625"/>
                  <a:pt x="0" y="3950208"/>
                </a:cubicBezTo>
                <a:cubicBezTo>
                  <a:pt x="-45605" y="3859791"/>
                  <a:pt x="35055" y="3710451"/>
                  <a:pt x="0" y="3511296"/>
                </a:cubicBezTo>
                <a:cubicBezTo>
                  <a:pt x="-35055" y="3312141"/>
                  <a:pt x="13930" y="3153927"/>
                  <a:pt x="0" y="3017520"/>
                </a:cubicBezTo>
                <a:cubicBezTo>
                  <a:pt x="-13930" y="2881113"/>
                  <a:pt x="60750" y="2689304"/>
                  <a:pt x="0" y="2468880"/>
                </a:cubicBezTo>
                <a:cubicBezTo>
                  <a:pt x="-60750" y="2248456"/>
                  <a:pt x="31344" y="2163114"/>
                  <a:pt x="0" y="1975104"/>
                </a:cubicBezTo>
                <a:cubicBezTo>
                  <a:pt x="-31344" y="1787094"/>
                  <a:pt x="49379" y="1452665"/>
                  <a:pt x="0" y="1316736"/>
                </a:cubicBezTo>
                <a:cubicBezTo>
                  <a:pt x="-49379" y="1180807"/>
                  <a:pt x="22399" y="965715"/>
                  <a:pt x="0" y="768096"/>
                </a:cubicBezTo>
                <a:cubicBezTo>
                  <a:pt x="-22399" y="570477"/>
                  <a:pt x="75847" y="338385"/>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205443280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Faithfully Follow the  Spirit</a:t>
            </a:r>
          </a:p>
        </p:txBody>
      </p:sp>
      <p:sp>
        <p:nvSpPr>
          <p:cNvPr id="10" name="Oval 9">
            <a:extLst>
              <a:ext uri="{FF2B5EF4-FFF2-40B4-BE49-F238E27FC236}">
                <a16:creationId xmlns:a16="http://schemas.microsoft.com/office/drawing/2014/main" id="{C2C56A30-CFAF-294E-21AA-AC41C5341CE5}"/>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descr="Badge 1 with solid fill">
            <a:extLst>
              <a:ext uri="{FF2B5EF4-FFF2-40B4-BE49-F238E27FC236}">
                <a16:creationId xmlns:a16="http://schemas.microsoft.com/office/drawing/2014/main" id="{11663A83-A00D-2447-D776-6387436C87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167824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38BEBD-C454-82AD-A9F4-E5895F42F5C4}"/>
              </a:ext>
            </a:extLst>
          </p:cNvPr>
          <p:cNvSpPr txBox="1"/>
          <p:nvPr/>
        </p:nvSpPr>
        <p:spPr>
          <a:xfrm>
            <a:off x="457200" y="228600"/>
            <a:ext cx="8229600" cy="6400800"/>
          </a:xfrm>
          <a:custGeom>
            <a:avLst/>
            <a:gdLst>
              <a:gd name="connsiteX0" fmla="*/ 0 w 8229600"/>
              <a:gd name="connsiteY0" fmla="*/ 0 h 6400800"/>
              <a:gd name="connsiteX1" fmla="*/ 423237 w 8229600"/>
              <a:gd name="connsiteY1" fmla="*/ 0 h 6400800"/>
              <a:gd name="connsiteX2" fmla="*/ 1011065 w 8229600"/>
              <a:gd name="connsiteY2" fmla="*/ 0 h 6400800"/>
              <a:gd name="connsiteX3" fmla="*/ 1598894 w 8229600"/>
              <a:gd name="connsiteY3" fmla="*/ 0 h 6400800"/>
              <a:gd name="connsiteX4" fmla="*/ 1939834 w 8229600"/>
              <a:gd name="connsiteY4" fmla="*/ 0 h 6400800"/>
              <a:gd name="connsiteX5" fmla="*/ 2609959 w 8229600"/>
              <a:gd name="connsiteY5" fmla="*/ 0 h 6400800"/>
              <a:gd name="connsiteX6" fmla="*/ 3197787 w 8229600"/>
              <a:gd name="connsiteY6" fmla="*/ 0 h 6400800"/>
              <a:gd name="connsiteX7" fmla="*/ 3703320 w 8229600"/>
              <a:gd name="connsiteY7" fmla="*/ 0 h 6400800"/>
              <a:gd name="connsiteX8" fmla="*/ 4291149 w 8229600"/>
              <a:gd name="connsiteY8" fmla="*/ 0 h 6400800"/>
              <a:gd name="connsiteX9" fmla="*/ 4961273 w 8229600"/>
              <a:gd name="connsiteY9" fmla="*/ 0 h 6400800"/>
              <a:gd name="connsiteX10" fmla="*/ 5549102 w 8229600"/>
              <a:gd name="connsiteY10" fmla="*/ 0 h 6400800"/>
              <a:gd name="connsiteX11" fmla="*/ 5972338 w 8229600"/>
              <a:gd name="connsiteY11" fmla="*/ 0 h 6400800"/>
              <a:gd name="connsiteX12" fmla="*/ 6477871 w 8229600"/>
              <a:gd name="connsiteY12" fmla="*/ 0 h 6400800"/>
              <a:gd name="connsiteX13" fmla="*/ 7065699 w 8229600"/>
              <a:gd name="connsiteY13" fmla="*/ 0 h 6400800"/>
              <a:gd name="connsiteX14" fmla="*/ 7653528 w 8229600"/>
              <a:gd name="connsiteY14" fmla="*/ 0 h 6400800"/>
              <a:gd name="connsiteX15" fmla="*/ 8229600 w 8229600"/>
              <a:gd name="connsiteY15" fmla="*/ 0 h 6400800"/>
              <a:gd name="connsiteX16" fmla="*/ 8229600 w 8229600"/>
              <a:gd name="connsiteY16" fmla="*/ 389867 h 6400800"/>
              <a:gd name="connsiteX17" fmla="*/ 8229600 w 8229600"/>
              <a:gd name="connsiteY17" fmla="*/ 971758 h 6400800"/>
              <a:gd name="connsiteX18" fmla="*/ 8229600 w 8229600"/>
              <a:gd name="connsiteY18" fmla="*/ 1425633 h 6400800"/>
              <a:gd name="connsiteX19" fmla="*/ 8229600 w 8229600"/>
              <a:gd name="connsiteY19" fmla="*/ 1815500 h 6400800"/>
              <a:gd name="connsiteX20" fmla="*/ 8229600 w 8229600"/>
              <a:gd name="connsiteY20" fmla="*/ 2461399 h 6400800"/>
              <a:gd name="connsiteX21" fmla="*/ 8229600 w 8229600"/>
              <a:gd name="connsiteY21" fmla="*/ 3043289 h 6400800"/>
              <a:gd name="connsiteX22" fmla="*/ 8229600 w 8229600"/>
              <a:gd name="connsiteY22" fmla="*/ 3561172 h 6400800"/>
              <a:gd name="connsiteX23" fmla="*/ 8229600 w 8229600"/>
              <a:gd name="connsiteY23" fmla="*/ 3951039 h 6400800"/>
              <a:gd name="connsiteX24" fmla="*/ 8229600 w 8229600"/>
              <a:gd name="connsiteY24" fmla="*/ 4660946 h 6400800"/>
              <a:gd name="connsiteX25" fmla="*/ 8229600 w 8229600"/>
              <a:gd name="connsiteY25" fmla="*/ 5178829 h 6400800"/>
              <a:gd name="connsiteX26" fmla="*/ 8229600 w 8229600"/>
              <a:gd name="connsiteY26" fmla="*/ 5824728 h 6400800"/>
              <a:gd name="connsiteX27" fmla="*/ 8229600 w 8229600"/>
              <a:gd name="connsiteY27" fmla="*/ 6400800 h 6400800"/>
              <a:gd name="connsiteX28" fmla="*/ 7641771 w 8229600"/>
              <a:gd name="connsiteY28" fmla="*/ 6400800 h 6400800"/>
              <a:gd name="connsiteX29" fmla="*/ 7053943 w 8229600"/>
              <a:gd name="connsiteY29" fmla="*/ 6400800 h 6400800"/>
              <a:gd name="connsiteX30" fmla="*/ 6713002 w 8229600"/>
              <a:gd name="connsiteY30" fmla="*/ 6400800 h 6400800"/>
              <a:gd name="connsiteX31" fmla="*/ 5960582 w 8229600"/>
              <a:gd name="connsiteY31" fmla="*/ 6400800 h 6400800"/>
              <a:gd name="connsiteX32" fmla="*/ 5537345 w 8229600"/>
              <a:gd name="connsiteY32" fmla="*/ 6400800 h 6400800"/>
              <a:gd name="connsiteX33" fmla="*/ 4867221 w 8229600"/>
              <a:gd name="connsiteY33" fmla="*/ 6400800 h 6400800"/>
              <a:gd name="connsiteX34" fmla="*/ 4114800 w 8229600"/>
              <a:gd name="connsiteY34" fmla="*/ 6400800 h 6400800"/>
              <a:gd name="connsiteX35" fmla="*/ 3444675 w 8229600"/>
              <a:gd name="connsiteY35" fmla="*/ 6400800 h 6400800"/>
              <a:gd name="connsiteX36" fmla="*/ 2692255 w 8229600"/>
              <a:gd name="connsiteY36" fmla="*/ 6400800 h 6400800"/>
              <a:gd name="connsiteX37" fmla="*/ 2104426 w 8229600"/>
              <a:gd name="connsiteY37" fmla="*/ 6400800 h 6400800"/>
              <a:gd name="connsiteX38" fmla="*/ 1516598 w 8229600"/>
              <a:gd name="connsiteY38" fmla="*/ 6400800 h 6400800"/>
              <a:gd name="connsiteX39" fmla="*/ 846473 w 8229600"/>
              <a:gd name="connsiteY39" fmla="*/ 6400800 h 6400800"/>
              <a:gd name="connsiteX40" fmla="*/ 505533 w 8229600"/>
              <a:gd name="connsiteY40" fmla="*/ 6400800 h 6400800"/>
              <a:gd name="connsiteX41" fmla="*/ 0 w 8229600"/>
              <a:gd name="connsiteY41" fmla="*/ 6400800 h 6400800"/>
              <a:gd name="connsiteX42" fmla="*/ 0 w 8229600"/>
              <a:gd name="connsiteY42" fmla="*/ 5882917 h 6400800"/>
              <a:gd name="connsiteX43" fmla="*/ 0 w 8229600"/>
              <a:gd name="connsiteY43" fmla="*/ 5301026 h 6400800"/>
              <a:gd name="connsiteX44" fmla="*/ 0 w 8229600"/>
              <a:gd name="connsiteY44" fmla="*/ 4719135 h 6400800"/>
              <a:gd name="connsiteX45" fmla="*/ 0 w 8229600"/>
              <a:gd name="connsiteY45" fmla="*/ 4329268 h 6400800"/>
              <a:gd name="connsiteX46" fmla="*/ 0 w 8229600"/>
              <a:gd name="connsiteY46" fmla="*/ 3683369 h 6400800"/>
              <a:gd name="connsiteX47" fmla="*/ 0 w 8229600"/>
              <a:gd name="connsiteY47" fmla="*/ 3229495 h 6400800"/>
              <a:gd name="connsiteX48" fmla="*/ 0 w 8229600"/>
              <a:gd name="connsiteY48" fmla="*/ 2647604 h 6400800"/>
              <a:gd name="connsiteX49" fmla="*/ 0 w 8229600"/>
              <a:gd name="connsiteY49" fmla="*/ 2129721 h 6400800"/>
              <a:gd name="connsiteX50" fmla="*/ 0 w 8229600"/>
              <a:gd name="connsiteY50" fmla="*/ 1547830 h 6400800"/>
              <a:gd name="connsiteX51" fmla="*/ 0 w 8229600"/>
              <a:gd name="connsiteY51" fmla="*/ 1093955 h 6400800"/>
              <a:gd name="connsiteX52" fmla="*/ 0 w 8229600"/>
              <a:gd name="connsiteY52"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29600" h="6400800" fill="none" extrusionOk="0">
                <a:moveTo>
                  <a:pt x="0" y="0"/>
                </a:moveTo>
                <a:cubicBezTo>
                  <a:pt x="174465" y="-24175"/>
                  <a:pt x="253722" y="46328"/>
                  <a:pt x="423237" y="0"/>
                </a:cubicBezTo>
                <a:cubicBezTo>
                  <a:pt x="592752" y="-46328"/>
                  <a:pt x="720008" y="63470"/>
                  <a:pt x="1011065" y="0"/>
                </a:cubicBezTo>
                <a:cubicBezTo>
                  <a:pt x="1302122" y="-63470"/>
                  <a:pt x="1335255" y="59984"/>
                  <a:pt x="1598894" y="0"/>
                </a:cubicBezTo>
                <a:cubicBezTo>
                  <a:pt x="1862533" y="-59984"/>
                  <a:pt x="1829952" y="25776"/>
                  <a:pt x="1939834" y="0"/>
                </a:cubicBezTo>
                <a:cubicBezTo>
                  <a:pt x="2049716" y="-25776"/>
                  <a:pt x="2400823" y="21805"/>
                  <a:pt x="2609959" y="0"/>
                </a:cubicBezTo>
                <a:cubicBezTo>
                  <a:pt x="2819095" y="-21805"/>
                  <a:pt x="3031164" y="26373"/>
                  <a:pt x="3197787" y="0"/>
                </a:cubicBezTo>
                <a:cubicBezTo>
                  <a:pt x="3364410" y="-26373"/>
                  <a:pt x="3511820" y="16779"/>
                  <a:pt x="3703320" y="0"/>
                </a:cubicBezTo>
                <a:cubicBezTo>
                  <a:pt x="3894820" y="-16779"/>
                  <a:pt x="4162634" y="5930"/>
                  <a:pt x="4291149" y="0"/>
                </a:cubicBezTo>
                <a:cubicBezTo>
                  <a:pt x="4419664" y="-5930"/>
                  <a:pt x="4779320" y="51550"/>
                  <a:pt x="4961273" y="0"/>
                </a:cubicBezTo>
                <a:cubicBezTo>
                  <a:pt x="5143226" y="-51550"/>
                  <a:pt x="5287482" y="43544"/>
                  <a:pt x="5549102" y="0"/>
                </a:cubicBezTo>
                <a:cubicBezTo>
                  <a:pt x="5810722" y="-43544"/>
                  <a:pt x="5864377" y="35973"/>
                  <a:pt x="5972338" y="0"/>
                </a:cubicBezTo>
                <a:cubicBezTo>
                  <a:pt x="6080299" y="-35973"/>
                  <a:pt x="6276550" y="43000"/>
                  <a:pt x="6477871" y="0"/>
                </a:cubicBezTo>
                <a:cubicBezTo>
                  <a:pt x="6679192" y="-43000"/>
                  <a:pt x="6890207" y="15731"/>
                  <a:pt x="7065699" y="0"/>
                </a:cubicBezTo>
                <a:cubicBezTo>
                  <a:pt x="7241191" y="-15731"/>
                  <a:pt x="7422684" y="33754"/>
                  <a:pt x="7653528" y="0"/>
                </a:cubicBezTo>
                <a:cubicBezTo>
                  <a:pt x="7884372" y="-33754"/>
                  <a:pt x="8053087" y="225"/>
                  <a:pt x="8229600" y="0"/>
                </a:cubicBezTo>
                <a:cubicBezTo>
                  <a:pt x="8250705" y="177939"/>
                  <a:pt x="8185706" y="199576"/>
                  <a:pt x="8229600" y="389867"/>
                </a:cubicBezTo>
                <a:cubicBezTo>
                  <a:pt x="8273494" y="580158"/>
                  <a:pt x="8189839" y="742847"/>
                  <a:pt x="8229600" y="971758"/>
                </a:cubicBezTo>
                <a:cubicBezTo>
                  <a:pt x="8269361" y="1200669"/>
                  <a:pt x="8180957" y="1277302"/>
                  <a:pt x="8229600" y="1425633"/>
                </a:cubicBezTo>
                <a:cubicBezTo>
                  <a:pt x="8278243" y="1573965"/>
                  <a:pt x="8211571" y="1640414"/>
                  <a:pt x="8229600" y="1815500"/>
                </a:cubicBezTo>
                <a:cubicBezTo>
                  <a:pt x="8247629" y="1990586"/>
                  <a:pt x="8223143" y="2180276"/>
                  <a:pt x="8229600" y="2461399"/>
                </a:cubicBezTo>
                <a:cubicBezTo>
                  <a:pt x="8236057" y="2742522"/>
                  <a:pt x="8205327" y="2783814"/>
                  <a:pt x="8229600" y="3043289"/>
                </a:cubicBezTo>
                <a:cubicBezTo>
                  <a:pt x="8253873" y="3302764"/>
                  <a:pt x="8224131" y="3364774"/>
                  <a:pt x="8229600" y="3561172"/>
                </a:cubicBezTo>
                <a:cubicBezTo>
                  <a:pt x="8235069" y="3757570"/>
                  <a:pt x="8212232" y="3814509"/>
                  <a:pt x="8229600" y="3951039"/>
                </a:cubicBezTo>
                <a:cubicBezTo>
                  <a:pt x="8246968" y="4087569"/>
                  <a:pt x="8209893" y="4353275"/>
                  <a:pt x="8229600" y="4660946"/>
                </a:cubicBezTo>
                <a:cubicBezTo>
                  <a:pt x="8249307" y="4968617"/>
                  <a:pt x="8205072" y="5045789"/>
                  <a:pt x="8229600" y="5178829"/>
                </a:cubicBezTo>
                <a:cubicBezTo>
                  <a:pt x="8254128" y="5311869"/>
                  <a:pt x="8225688" y="5624478"/>
                  <a:pt x="8229600" y="5824728"/>
                </a:cubicBezTo>
                <a:cubicBezTo>
                  <a:pt x="8233512" y="6024978"/>
                  <a:pt x="8178486" y="6239300"/>
                  <a:pt x="8229600" y="6400800"/>
                </a:cubicBezTo>
                <a:cubicBezTo>
                  <a:pt x="8060269" y="6402740"/>
                  <a:pt x="7916139" y="6348393"/>
                  <a:pt x="7641771" y="6400800"/>
                </a:cubicBezTo>
                <a:cubicBezTo>
                  <a:pt x="7367403" y="6453207"/>
                  <a:pt x="7204667" y="6393796"/>
                  <a:pt x="7053943" y="6400800"/>
                </a:cubicBezTo>
                <a:cubicBezTo>
                  <a:pt x="6903219" y="6407804"/>
                  <a:pt x="6868385" y="6385507"/>
                  <a:pt x="6713002" y="6400800"/>
                </a:cubicBezTo>
                <a:cubicBezTo>
                  <a:pt x="6557619" y="6416093"/>
                  <a:pt x="6245057" y="6387098"/>
                  <a:pt x="5960582" y="6400800"/>
                </a:cubicBezTo>
                <a:cubicBezTo>
                  <a:pt x="5676107" y="6414502"/>
                  <a:pt x="5623028" y="6371042"/>
                  <a:pt x="5537345" y="6400800"/>
                </a:cubicBezTo>
                <a:cubicBezTo>
                  <a:pt x="5451662" y="6430558"/>
                  <a:pt x="5023472" y="6338935"/>
                  <a:pt x="4867221" y="6400800"/>
                </a:cubicBezTo>
                <a:cubicBezTo>
                  <a:pt x="4710970" y="6462665"/>
                  <a:pt x="4346683" y="6400468"/>
                  <a:pt x="4114800" y="6400800"/>
                </a:cubicBezTo>
                <a:cubicBezTo>
                  <a:pt x="3882917" y="6401132"/>
                  <a:pt x="3774307" y="6334908"/>
                  <a:pt x="3444675" y="6400800"/>
                </a:cubicBezTo>
                <a:cubicBezTo>
                  <a:pt x="3115043" y="6466692"/>
                  <a:pt x="2909673" y="6375717"/>
                  <a:pt x="2692255" y="6400800"/>
                </a:cubicBezTo>
                <a:cubicBezTo>
                  <a:pt x="2474837" y="6425883"/>
                  <a:pt x="2251888" y="6398123"/>
                  <a:pt x="2104426" y="6400800"/>
                </a:cubicBezTo>
                <a:cubicBezTo>
                  <a:pt x="1956964" y="6403477"/>
                  <a:pt x="1696255" y="6395208"/>
                  <a:pt x="1516598" y="6400800"/>
                </a:cubicBezTo>
                <a:cubicBezTo>
                  <a:pt x="1336941" y="6406392"/>
                  <a:pt x="1003041" y="6383095"/>
                  <a:pt x="846473" y="6400800"/>
                </a:cubicBezTo>
                <a:cubicBezTo>
                  <a:pt x="689906" y="6418505"/>
                  <a:pt x="585477" y="6367580"/>
                  <a:pt x="505533" y="6400800"/>
                </a:cubicBezTo>
                <a:cubicBezTo>
                  <a:pt x="425589" y="6434020"/>
                  <a:pt x="134398" y="6372758"/>
                  <a:pt x="0" y="6400800"/>
                </a:cubicBezTo>
                <a:cubicBezTo>
                  <a:pt x="-54579" y="6203418"/>
                  <a:pt x="34030" y="5986520"/>
                  <a:pt x="0" y="5882917"/>
                </a:cubicBezTo>
                <a:cubicBezTo>
                  <a:pt x="-34030" y="5779314"/>
                  <a:pt x="25773" y="5542632"/>
                  <a:pt x="0" y="5301026"/>
                </a:cubicBezTo>
                <a:cubicBezTo>
                  <a:pt x="-25773" y="5059420"/>
                  <a:pt x="17456" y="4895386"/>
                  <a:pt x="0" y="4719135"/>
                </a:cubicBezTo>
                <a:cubicBezTo>
                  <a:pt x="-17456" y="4542884"/>
                  <a:pt x="24497" y="4440422"/>
                  <a:pt x="0" y="4329268"/>
                </a:cubicBezTo>
                <a:cubicBezTo>
                  <a:pt x="-24497" y="4218114"/>
                  <a:pt x="54540" y="3942548"/>
                  <a:pt x="0" y="3683369"/>
                </a:cubicBezTo>
                <a:cubicBezTo>
                  <a:pt x="-54540" y="3424190"/>
                  <a:pt x="53398" y="3398086"/>
                  <a:pt x="0" y="3229495"/>
                </a:cubicBezTo>
                <a:cubicBezTo>
                  <a:pt x="-53398" y="3060904"/>
                  <a:pt x="35044" y="2864491"/>
                  <a:pt x="0" y="2647604"/>
                </a:cubicBezTo>
                <a:cubicBezTo>
                  <a:pt x="-35044" y="2430717"/>
                  <a:pt x="762" y="2246939"/>
                  <a:pt x="0" y="2129721"/>
                </a:cubicBezTo>
                <a:cubicBezTo>
                  <a:pt x="-762" y="2012503"/>
                  <a:pt x="67914" y="1733381"/>
                  <a:pt x="0" y="1547830"/>
                </a:cubicBezTo>
                <a:cubicBezTo>
                  <a:pt x="-67914" y="1362279"/>
                  <a:pt x="27124" y="1270189"/>
                  <a:pt x="0" y="1093955"/>
                </a:cubicBezTo>
                <a:cubicBezTo>
                  <a:pt x="-27124" y="917721"/>
                  <a:pt x="18102" y="330656"/>
                  <a:pt x="0" y="0"/>
                </a:cubicBezTo>
                <a:close/>
              </a:path>
              <a:path w="8229600" h="6400800" stroke="0" extrusionOk="0">
                <a:moveTo>
                  <a:pt x="0" y="0"/>
                </a:moveTo>
                <a:cubicBezTo>
                  <a:pt x="134836" y="-47451"/>
                  <a:pt x="335824" y="22723"/>
                  <a:pt x="505533" y="0"/>
                </a:cubicBezTo>
                <a:cubicBezTo>
                  <a:pt x="675242" y="-22723"/>
                  <a:pt x="899694" y="2039"/>
                  <a:pt x="1257953" y="0"/>
                </a:cubicBezTo>
                <a:cubicBezTo>
                  <a:pt x="1616212" y="-2039"/>
                  <a:pt x="1693494" y="63145"/>
                  <a:pt x="1928078" y="0"/>
                </a:cubicBezTo>
                <a:cubicBezTo>
                  <a:pt x="2162663" y="-63145"/>
                  <a:pt x="2231226" y="14765"/>
                  <a:pt x="2433610" y="0"/>
                </a:cubicBezTo>
                <a:cubicBezTo>
                  <a:pt x="2635994" y="-14765"/>
                  <a:pt x="2821225" y="22581"/>
                  <a:pt x="2939143" y="0"/>
                </a:cubicBezTo>
                <a:cubicBezTo>
                  <a:pt x="3057061" y="-22581"/>
                  <a:pt x="3414794" y="9102"/>
                  <a:pt x="3609267" y="0"/>
                </a:cubicBezTo>
                <a:cubicBezTo>
                  <a:pt x="3803740" y="-9102"/>
                  <a:pt x="4144533" y="67914"/>
                  <a:pt x="4279392" y="0"/>
                </a:cubicBezTo>
                <a:cubicBezTo>
                  <a:pt x="4414251" y="-67914"/>
                  <a:pt x="4643960" y="17140"/>
                  <a:pt x="4784925" y="0"/>
                </a:cubicBezTo>
                <a:cubicBezTo>
                  <a:pt x="4925890" y="-17140"/>
                  <a:pt x="5022704" y="47483"/>
                  <a:pt x="5208161" y="0"/>
                </a:cubicBezTo>
                <a:cubicBezTo>
                  <a:pt x="5393618" y="-47483"/>
                  <a:pt x="5719307" y="64324"/>
                  <a:pt x="5960582" y="0"/>
                </a:cubicBezTo>
                <a:cubicBezTo>
                  <a:pt x="6201857" y="-64324"/>
                  <a:pt x="6404337" y="18005"/>
                  <a:pt x="6548410" y="0"/>
                </a:cubicBezTo>
                <a:cubicBezTo>
                  <a:pt x="6692483" y="-18005"/>
                  <a:pt x="6949651" y="70016"/>
                  <a:pt x="7136239" y="0"/>
                </a:cubicBezTo>
                <a:cubicBezTo>
                  <a:pt x="7322827" y="-70016"/>
                  <a:pt x="7389989" y="33284"/>
                  <a:pt x="7477179" y="0"/>
                </a:cubicBezTo>
                <a:cubicBezTo>
                  <a:pt x="7564369" y="-33284"/>
                  <a:pt x="7854952" y="51030"/>
                  <a:pt x="8229600" y="0"/>
                </a:cubicBezTo>
                <a:cubicBezTo>
                  <a:pt x="8253389" y="220045"/>
                  <a:pt x="8179568" y="251833"/>
                  <a:pt x="8229600" y="453875"/>
                </a:cubicBezTo>
                <a:cubicBezTo>
                  <a:pt x="8279632" y="655917"/>
                  <a:pt x="8204471" y="703815"/>
                  <a:pt x="8229600" y="843742"/>
                </a:cubicBezTo>
                <a:cubicBezTo>
                  <a:pt x="8254729" y="983669"/>
                  <a:pt x="8186730" y="1092685"/>
                  <a:pt x="8229600" y="1297617"/>
                </a:cubicBezTo>
                <a:cubicBezTo>
                  <a:pt x="8272470" y="1502550"/>
                  <a:pt x="8184398" y="1648609"/>
                  <a:pt x="8229600" y="1751492"/>
                </a:cubicBezTo>
                <a:cubicBezTo>
                  <a:pt x="8274802" y="1854375"/>
                  <a:pt x="8210897" y="2259125"/>
                  <a:pt x="8229600" y="2397391"/>
                </a:cubicBezTo>
                <a:cubicBezTo>
                  <a:pt x="8248303" y="2535657"/>
                  <a:pt x="8196360" y="2602326"/>
                  <a:pt x="8229600" y="2787257"/>
                </a:cubicBezTo>
                <a:cubicBezTo>
                  <a:pt x="8262840" y="2972188"/>
                  <a:pt x="8215951" y="3052947"/>
                  <a:pt x="8229600" y="3177124"/>
                </a:cubicBezTo>
                <a:cubicBezTo>
                  <a:pt x="8243249" y="3301301"/>
                  <a:pt x="8166493" y="3534391"/>
                  <a:pt x="8229600" y="3759015"/>
                </a:cubicBezTo>
                <a:cubicBezTo>
                  <a:pt x="8292707" y="3983639"/>
                  <a:pt x="8165638" y="4160962"/>
                  <a:pt x="8229600" y="4340906"/>
                </a:cubicBezTo>
                <a:cubicBezTo>
                  <a:pt x="8293562" y="4520850"/>
                  <a:pt x="8205418" y="4676619"/>
                  <a:pt x="8229600" y="4858789"/>
                </a:cubicBezTo>
                <a:cubicBezTo>
                  <a:pt x="8253782" y="5040959"/>
                  <a:pt x="8222391" y="5366719"/>
                  <a:pt x="8229600" y="5568696"/>
                </a:cubicBezTo>
                <a:cubicBezTo>
                  <a:pt x="8236809" y="5770673"/>
                  <a:pt x="8186197" y="6000309"/>
                  <a:pt x="8229600" y="6400800"/>
                </a:cubicBezTo>
                <a:cubicBezTo>
                  <a:pt x="8026088" y="6426932"/>
                  <a:pt x="7861144" y="6372978"/>
                  <a:pt x="7724067" y="6400800"/>
                </a:cubicBezTo>
                <a:cubicBezTo>
                  <a:pt x="7586990" y="6428622"/>
                  <a:pt x="7207032" y="6381825"/>
                  <a:pt x="6971647" y="6400800"/>
                </a:cubicBezTo>
                <a:cubicBezTo>
                  <a:pt x="6736262" y="6419775"/>
                  <a:pt x="6705378" y="6358433"/>
                  <a:pt x="6548410" y="6400800"/>
                </a:cubicBezTo>
                <a:cubicBezTo>
                  <a:pt x="6391442" y="6443167"/>
                  <a:pt x="6009025" y="6361323"/>
                  <a:pt x="5795990" y="6400800"/>
                </a:cubicBezTo>
                <a:cubicBezTo>
                  <a:pt x="5582955" y="6440277"/>
                  <a:pt x="5445678" y="6375990"/>
                  <a:pt x="5290457" y="6400800"/>
                </a:cubicBezTo>
                <a:cubicBezTo>
                  <a:pt x="5135236" y="6425610"/>
                  <a:pt x="5040931" y="6374005"/>
                  <a:pt x="4949517" y="6400800"/>
                </a:cubicBezTo>
                <a:cubicBezTo>
                  <a:pt x="4858103" y="6427595"/>
                  <a:pt x="4693010" y="6398884"/>
                  <a:pt x="4526280" y="6400800"/>
                </a:cubicBezTo>
                <a:cubicBezTo>
                  <a:pt x="4359550" y="6402716"/>
                  <a:pt x="4012888" y="6364084"/>
                  <a:pt x="3773859" y="6400800"/>
                </a:cubicBezTo>
                <a:cubicBezTo>
                  <a:pt x="3534830" y="6437516"/>
                  <a:pt x="3326079" y="6363263"/>
                  <a:pt x="3103735" y="6400800"/>
                </a:cubicBezTo>
                <a:cubicBezTo>
                  <a:pt x="2881391" y="6438337"/>
                  <a:pt x="2800608" y="6368344"/>
                  <a:pt x="2680498" y="6400800"/>
                </a:cubicBezTo>
                <a:cubicBezTo>
                  <a:pt x="2560388" y="6433256"/>
                  <a:pt x="2244423" y="6332425"/>
                  <a:pt x="2010374" y="6400800"/>
                </a:cubicBezTo>
                <a:cubicBezTo>
                  <a:pt x="1776325" y="6469175"/>
                  <a:pt x="1718266" y="6388543"/>
                  <a:pt x="1587137" y="6400800"/>
                </a:cubicBezTo>
                <a:cubicBezTo>
                  <a:pt x="1456008" y="6413057"/>
                  <a:pt x="1121001" y="6320447"/>
                  <a:pt x="917013" y="6400800"/>
                </a:cubicBezTo>
                <a:cubicBezTo>
                  <a:pt x="713025" y="6481153"/>
                  <a:pt x="188242" y="6307536"/>
                  <a:pt x="0" y="6400800"/>
                </a:cubicBezTo>
                <a:cubicBezTo>
                  <a:pt x="-22681" y="6233763"/>
                  <a:pt x="11789" y="5853772"/>
                  <a:pt x="0" y="5690893"/>
                </a:cubicBezTo>
                <a:cubicBezTo>
                  <a:pt x="-11789" y="5528014"/>
                  <a:pt x="60629" y="5315219"/>
                  <a:pt x="0" y="5173010"/>
                </a:cubicBezTo>
                <a:cubicBezTo>
                  <a:pt x="-60629" y="5030801"/>
                  <a:pt x="2476" y="4964058"/>
                  <a:pt x="0" y="4783143"/>
                </a:cubicBezTo>
                <a:cubicBezTo>
                  <a:pt x="-2476" y="4602228"/>
                  <a:pt x="37810" y="4493051"/>
                  <a:pt x="0" y="4265260"/>
                </a:cubicBezTo>
                <a:cubicBezTo>
                  <a:pt x="-37810" y="4037469"/>
                  <a:pt x="26174" y="3973819"/>
                  <a:pt x="0" y="3875393"/>
                </a:cubicBezTo>
                <a:cubicBezTo>
                  <a:pt x="-26174" y="3776967"/>
                  <a:pt x="37044" y="3530721"/>
                  <a:pt x="0" y="3229495"/>
                </a:cubicBezTo>
                <a:cubicBezTo>
                  <a:pt x="-37044" y="2928269"/>
                  <a:pt x="51726" y="2860530"/>
                  <a:pt x="0" y="2583596"/>
                </a:cubicBezTo>
                <a:cubicBezTo>
                  <a:pt x="-51726" y="2306662"/>
                  <a:pt x="69571" y="2095968"/>
                  <a:pt x="0" y="1937697"/>
                </a:cubicBezTo>
                <a:cubicBezTo>
                  <a:pt x="-69571" y="1779426"/>
                  <a:pt x="5343" y="1444123"/>
                  <a:pt x="0" y="1291798"/>
                </a:cubicBezTo>
                <a:cubicBezTo>
                  <a:pt x="-5343" y="1139473"/>
                  <a:pt x="26649" y="978775"/>
                  <a:pt x="0" y="837923"/>
                </a:cubicBezTo>
                <a:cubicBezTo>
                  <a:pt x="-26649" y="697071"/>
                  <a:pt x="66820" y="267245"/>
                  <a:pt x="0" y="0"/>
                </a:cubicBezTo>
                <a:close/>
              </a:path>
            </a:pathLst>
          </a:custGeom>
          <a:solidFill>
            <a:schemeClr val="accent1">
              <a:alpha val="50000"/>
            </a:schemeClr>
          </a:solidFill>
          <a:ln w="38100">
            <a:solidFill>
              <a:schemeClr val="bg1"/>
            </a:solidFill>
            <a:extLst>
              <a:ext uri="{C807C97D-BFC1-408E-A445-0C87EB9F89A2}">
                <ask:lineSketchStyleProps xmlns:ask="http://schemas.microsoft.com/office/drawing/2018/sketchyshapes" sd="335995999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And they went through the region of Phrygia and Galatia, having been forbidden by the Holy Spirit to speak the word in Asia. And when they had come up to </a:t>
            </a:r>
            <a:r>
              <a:rPr kumimoji="0" lang="en-US" sz="3000" b="1" i="0" u="none" strike="noStrike" kern="1200" cap="none" spc="0" normalizeH="0" baseline="0" noProof="0" dirty="0" err="1">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Mysia</a:t>
            </a:r>
            <a:r>
              <a:rPr kumimoji="0" lang="en-US" sz="3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 they attempted to go into Bithynia, but the Spirit of Jesus did not allow them. So, passing by </a:t>
            </a:r>
            <a:r>
              <a:rPr kumimoji="0" lang="en-US" sz="3000" b="1" i="0" u="none" strike="noStrike" kern="1200" cap="none" spc="0" normalizeH="0" baseline="0" noProof="0" dirty="0" err="1">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Mysia</a:t>
            </a:r>
            <a:r>
              <a:rPr kumimoji="0" lang="en-US" sz="3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 they went down to Troas. And a vision appeared to Paul in the night: a man of Macedonia was standing there, urging him and saying, “Come over to Macedonia and help us.” And when Paul had seen the vision, immediately we sought to go on into Macedonia, concluding that God had called us to preach the gospel to them.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ACTS 16:6-10</a:t>
            </a:r>
          </a:p>
        </p:txBody>
      </p:sp>
    </p:spTree>
    <p:extLst>
      <p:ext uri="{BB962C8B-B14F-4D97-AF65-F5344CB8AC3E}">
        <p14:creationId xmlns:p14="http://schemas.microsoft.com/office/powerpoint/2010/main" val="147053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58F30155-4DE1-E23B-1F02-0AD200768195}"/>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340941 w 8229600"/>
              <a:gd name="connsiteY1" fmla="*/ 0 h 5486400"/>
              <a:gd name="connsiteX2" fmla="*/ 928769 w 8229600"/>
              <a:gd name="connsiteY2" fmla="*/ 0 h 5486400"/>
              <a:gd name="connsiteX3" fmla="*/ 1269710 w 8229600"/>
              <a:gd name="connsiteY3" fmla="*/ 0 h 5486400"/>
              <a:gd name="connsiteX4" fmla="*/ 1857538 w 8229600"/>
              <a:gd name="connsiteY4" fmla="*/ 0 h 5486400"/>
              <a:gd name="connsiteX5" fmla="*/ 2363071 w 8229600"/>
              <a:gd name="connsiteY5" fmla="*/ 0 h 5486400"/>
              <a:gd name="connsiteX6" fmla="*/ 2704011 w 8229600"/>
              <a:gd name="connsiteY6" fmla="*/ 0 h 5486400"/>
              <a:gd name="connsiteX7" fmla="*/ 3209544 w 8229600"/>
              <a:gd name="connsiteY7" fmla="*/ 0 h 5486400"/>
              <a:gd name="connsiteX8" fmla="*/ 3715077 w 8229600"/>
              <a:gd name="connsiteY8" fmla="*/ 0 h 5486400"/>
              <a:gd name="connsiteX9" fmla="*/ 4056017 w 8229600"/>
              <a:gd name="connsiteY9" fmla="*/ 0 h 5486400"/>
              <a:gd name="connsiteX10" fmla="*/ 4396958 w 8229600"/>
              <a:gd name="connsiteY10" fmla="*/ 0 h 5486400"/>
              <a:gd name="connsiteX11" fmla="*/ 4737898 w 8229600"/>
              <a:gd name="connsiteY11" fmla="*/ 0 h 5486400"/>
              <a:gd name="connsiteX12" fmla="*/ 5325727 w 8229600"/>
              <a:gd name="connsiteY12" fmla="*/ 0 h 5486400"/>
              <a:gd name="connsiteX13" fmla="*/ 5995851 w 8229600"/>
              <a:gd name="connsiteY13" fmla="*/ 0 h 5486400"/>
              <a:gd name="connsiteX14" fmla="*/ 6336792 w 8229600"/>
              <a:gd name="connsiteY14" fmla="*/ 0 h 5486400"/>
              <a:gd name="connsiteX15" fmla="*/ 6842325 w 8229600"/>
              <a:gd name="connsiteY15" fmla="*/ 0 h 5486400"/>
              <a:gd name="connsiteX16" fmla="*/ 7430153 w 8229600"/>
              <a:gd name="connsiteY16" fmla="*/ 0 h 5486400"/>
              <a:gd name="connsiteX17" fmla="*/ 8229600 w 8229600"/>
              <a:gd name="connsiteY17" fmla="*/ 0 h 5486400"/>
              <a:gd name="connsiteX18" fmla="*/ 8229600 w 8229600"/>
              <a:gd name="connsiteY18" fmla="*/ 658368 h 5486400"/>
              <a:gd name="connsiteX19" fmla="*/ 8229600 w 8229600"/>
              <a:gd name="connsiteY19" fmla="*/ 1261872 h 5486400"/>
              <a:gd name="connsiteX20" fmla="*/ 8229600 w 8229600"/>
              <a:gd name="connsiteY20" fmla="*/ 1865376 h 5486400"/>
              <a:gd name="connsiteX21" fmla="*/ 8229600 w 8229600"/>
              <a:gd name="connsiteY21" fmla="*/ 2359152 h 5486400"/>
              <a:gd name="connsiteX22" fmla="*/ 8229600 w 8229600"/>
              <a:gd name="connsiteY22" fmla="*/ 2743200 h 5486400"/>
              <a:gd name="connsiteX23" fmla="*/ 8229600 w 8229600"/>
              <a:gd name="connsiteY23" fmla="*/ 3401568 h 5486400"/>
              <a:gd name="connsiteX24" fmla="*/ 8229600 w 8229600"/>
              <a:gd name="connsiteY24" fmla="*/ 3785616 h 5486400"/>
              <a:gd name="connsiteX25" fmla="*/ 8229600 w 8229600"/>
              <a:gd name="connsiteY25" fmla="*/ 4389120 h 5486400"/>
              <a:gd name="connsiteX26" fmla="*/ 8229600 w 8229600"/>
              <a:gd name="connsiteY26" fmla="*/ 4992624 h 5486400"/>
              <a:gd name="connsiteX27" fmla="*/ 8229600 w 8229600"/>
              <a:gd name="connsiteY27" fmla="*/ 5486400 h 5486400"/>
              <a:gd name="connsiteX28" fmla="*/ 7641771 w 8229600"/>
              <a:gd name="connsiteY28" fmla="*/ 5486400 h 5486400"/>
              <a:gd name="connsiteX29" fmla="*/ 7053943 w 8229600"/>
              <a:gd name="connsiteY29" fmla="*/ 5486400 h 5486400"/>
              <a:gd name="connsiteX30" fmla="*/ 6630706 w 8229600"/>
              <a:gd name="connsiteY30" fmla="*/ 5486400 h 5486400"/>
              <a:gd name="connsiteX31" fmla="*/ 6042878 w 8229600"/>
              <a:gd name="connsiteY31" fmla="*/ 5486400 h 5486400"/>
              <a:gd name="connsiteX32" fmla="*/ 5455049 w 8229600"/>
              <a:gd name="connsiteY32" fmla="*/ 5486400 h 5486400"/>
              <a:gd name="connsiteX33" fmla="*/ 4702629 w 8229600"/>
              <a:gd name="connsiteY33" fmla="*/ 5486400 h 5486400"/>
              <a:gd name="connsiteX34" fmla="*/ 4114800 w 8229600"/>
              <a:gd name="connsiteY34" fmla="*/ 5486400 h 5486400"/>
              <a:gd name="connsiteX35" fmla="*/ 3362379 w 8229600"/>
              <a:gd name="connsiteY35" fmla="*/ 5486400 h 5486400"/>
              <a:gd name="connsiteX36" fmla="*/ 2609959 w 8229600"/>
              <a:gd name="connsiteY36" fmla="*/ 5486400 h 5486400"/>
              <a:gd name="connsiteX37" fmla="*/ 1939834 w 8229600"/>
              <a:gd name="connsiteY37" fmla="*/ 5486400 h 5486400"/>
              <a:gd name="connsiteX38" fmla="*/ 1187414 w 8229600"/>
              <a:gd name="connsiteY38" fmla="*/ 5486400 h 5486400"/>
              <a:gd name="connsiteX39" fmla="*/ 846473 w 8229600"/>
              <a:gd name="connsiteY39" fmla="*/ 5486400 h 5486400"/>
              <a:gd name="connsiteX40" fmla="*/ 0 w 8229600"/>
              <a:gd name="connsiteY40" fmla="*/ 5486400 h 5486400"/>
              <a:gd name="connsiteX41" fmla="*/ 0 w 8229600"/>
              <a:gd name="connsiteY41" fmla="*/ 4992624 h 5486400"/>
              <a:gd name="connsiteX42" fmla="*/ 0 w 8229600"/>
              <a:gd name="connsiteY42" fmla="*/ 4498848 h 5486400"/>
              <a:gd name="connsiteX43" fmla="*/ 0 w 8229600"/>
              <a:gd name="connsiteY43" fmla="*/ 4059936 h 5486400"/>
              <a:gd name="connsiteX44" fmla="*/ 0 w 8229600"/>
              <a:gd name="connsiteY44" fmla="*/ 3456432 h 5486400"/>
              <a:gd name="connsiteX45" fmla="*/ 0 w 8229600"/>
              <a:gd name="connsiteY45" fmla="*/ 2962656 h 5486400"/>
              <a:gd name="connsiteX46" fmla="*/ 0 w 8229600"/>
              <a:gd name="connsiteY46" fmla="*/ 2304288 h 5486400"/>
              <a:gd name="connsiteX47" fmla="*/ 0 w 8229600"/>
              <a:gd name="connsiteY47" fmla="*/ 1755648 h 5486400"/>
              <a:gd name="connsiteX48" fmla="*/ 0 w 8229600"/>
              <a:gd name="connsiteY48" fmla="*/ 1316736 h 5486400"/>
              <a:gd name="connsiteX49" fmla="*/ 0 w 8229600"/>
              <a:gd name="connsiteY49" fmla="*/ 822960 h 5486400"/>
              <a:gd name="connsiteX50" fmla="*/ 0 w 8229600"/>
              <a:gd name="connsiteY5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29600" h="5486400" fill="none" extrusionOk="0">
                <a:moveTo>
                  <a:pt x="0" y="0"/>
                </a:moveTo>
                <a:cubicBezTo>
                  <a:pt x="168201" y="-34288"/>
                  <a:pt x="216187" y="9425"/>
                  <a:pt x="340941" y="0"/>
                </a:cubicBezTo>
                <a:cubicBezTo>
                  <a:pt x="465695" y="-9425"/>
                  <a:pt x="752248" y="57906"/>
                  <a:pt x="928769" y="0"/>
                </a:cubicBezTo>
                <a:cubicBezTo>
                  <a:pt x="1105290" y="-57906"/>
                  <a:pt x="1109821" y="19146"/>
                  <a:pt x="1269710" y="0"/>
                </a:cubicBezTo>
                <a:cubicBezTo>
                  <a:pt x="1429599" y="-19146"/>
                  <a:pt x="1727354" y="60211"/>
                  <a:pt x="1857538" y="0"/>
                </a:cubicBezTo>
                <a:cubicBezTo>
                  <a:pt x="1987722" y="-60211"/>
                  <a:pt x="2146916" y="55194"/>
                  <a:pt x="2363071" y="0"/>
                </a:cubicBezTo>
                <a:cubicBezTo>
                  <a:pt x="2579226" y="-55194"/>
                  <a:pt x="2583887" y="32283"/>
                  <a:pt x="2704011" y="0"/>
                </a:cubicBezTo>
                <a:cubicBezTo>
                  <a:pt x="2824135" y="-32283"/>
                  <a:pt x="3099690" y="55813"/>
                  <a:pt x="3209544" y="0"/>
                </a:cubicBezTo>
                <a:cubicBezTo>
                  <a:pt x="3319398" y="-55813"/>
                  <a:pt x="3511045" y="57605"/>
                  <a:pt x="3715077" y="0"/>
                </a:cubicBezTo>
                <a:cubicBezTo>
                  <a:pt x="3919109" y="-57605"/>
                  <a:pt x="3885860" y="1945"/>
                  <a:pt x="4056017" y="0"/>
                </a:cubicBezTo>
                <a:cubicBezTo>
                  <a:pt x="4226174" y="-1945"/>
                  <a:pt x="4313490" y="34247"/>
                  <a:pt x="4396958" y="0"/>
                </a:cubicBezTo>
                <a:cubicBezTo>
                  <a:pt x="4480426" y="-34247"/>
                  <a:pt x="4657325" y="20639"/>
                  <a:pt x="4737898" y="0"/>
                </a:cubicBezTo>
                <a:cubicBezTo>
                  <a:pt x="4818471" y="-20639"/>
                  <a:pt x="5200213" y="63105"/>
                  <a:pt x="5325727" y="0"/>
                </a:cubicBezTo>
                <a:cubicBezTo>
                  <a:pt x="5451241" y="-63105"/>
                  <a:pt x="5714150" y="33575"/>
                  <a:pt x="5995851" y="0"/>
                </a:cubicBezTo>
                <a:cubicBezTo>
                  <a:pt x="6277552" y="-33575"/>
                  <a:pt x="6180474" y="12085"/>
                  <a:pt x="6336792" y="0"/>
                </a:cubicBezTo>
                <a:cubicBezTo>
                  <a:pt x="6493110" y="-12085"/>
                  <a:pt x="6612498" y="6211"/>
                  <a:pt x="6842325" y="0"/>
                </a:cubicBezTo>
                <a:cubicBezTo>
                  <a:pt x="7072152" y="-6211"/>
                  <a:pt x="7223460" y="8264"/>
                  <a:pt x="7430153" y="0"/>
                </a:cubicBezTo>
                <a:cubicBezTo>
                  <a:pt x="7636846" y="-8264"/>
                  <a:pt x="8012729" y="52746"/>
                  <a:pt x="8229600" y="0"/>
                </a:cubicBezTo>
                <a:cubicBezTo>
                  <a:pt x="8299626" y="182529"/>
                  <a:pt x="8178135" y="463889"/>
                  <a:pt x="8229600" y="658368"/>
                </a:cubicBezTo>
                <a:cubicBezTo>
                  <a:pt x="8281065" y="852847"/>
                  <a:pt x="8167704" y="1012620"/>
                  <a:pt x="8229600" y="1261872"/>
                </a:cubicBezTo>
                <a:cubicBezTo>
                  <a:pt x="8291496" y="1511124"/>
                  <a:pt x="8218335" y="1689327"/>
                  <a:pt x="8229600" y="1865376"/>
                </a:cubicBezTo>
                <a:cubicBezTo>
                  <a:pt x="8240865" y="2041425"/>
                  <a:pt x="8176196" y="2163751"/>
                  <a:pt x="8229600" y="2359152"/>
                </a:cubicBezTo>
                <a:cubicBezTo>
                  <a:pt x="8283004" y="2554553"/>
                  <a:pt x="8222601" y="2650225"/>
                  <a:pt x="8229600" y="2743200"/>
                </a:cubicBezTo>
                <a:cubicBezTo>
                  <a:pt x="8236599" y="2836175"/>
                  <a:pt x="8193303" y="3202521"/>
                  <a:pt x="8229600" y="3401568"/>
                </a:cubicBezTo>
                <a:cubicBezTo>
                  <a:pt x="8265897" y="3600615"/>
                  <a:pt x="8225237" y="3672302"/>
                  <a:pt x="8229600" y="3785616"/>
                </a:cubicBezTo>
                <a:cubicBezTo>
                  <a:pt x="8233963" y="3898930"/>
                  <a:pt x="8192658" y="4147641"/>
                  <a:pt x="8229600" y="4389120"/>
                </a:cubicBezTo>
                <a:cubicBezTo>
                  <a:pt x="8266542" y="4630599"/>
                  <a:pt x="8197594" y="4769859"/>
                  <a:pt x="8229600" y="4992624"/>
                </a:cubicBezTo>
                <a:cubicBezTo>
                  <a:pt x="8261606" y="5215389"/>
                  <a:pt x="8180983" y="5250377"/>
                  <a:pt x="8229600" y="5486400"/>
                </a:cubicBezTo>
                <a:cubicBezTo>
                  <a:pt x="8096078" y="5525146"/>
                  <a:pt x="7781620" y="5455810"/>
                  <a:pt x="7641771" y="5486400"/>
                </a:cubicBezTo>
                <a:cubicBezTo>
                  <a:pt x="7501922" y="5516990"/>
                  <a:pt x="7303758" y="5416704"/>
                  <a:pt x="7053943" y="5486400"/>
                </a:cubicBezTo>
                <a:cubicBezTo>
                  <a:pt x="6804128" y="5556096"/>
                  <a:pt x="6750052" y="5481050"/>
                  <a:pt x="6630706" y="5486400"/>
                </a:cubicBezTo>
                <a:cubicBezTo>
                  <a:pt x="6511360" y="5491750"/>
                  <a:pt x="6288070" y="5472191"/>
                  <a:pt x="6042878" y="5486400"/>
                </a:cubicBezTo>
                <a:cubicBezTo>
                  <a:pt x="5797686" y="5500609"/>
                  <a:pt x="5683970" y="5478438"/>
                  <a:pt x="5455049" y="5486400"/>
                </a:cubicBezTo>
                <a:cubicBezTo>
                  <a:pt x="5226128" y="5494362"/>
                  <a:pt x="4970987" y="5421849"/>
                  <a:pt x="4702629" y="5486400"/>
                </a:cubicBezTo>
                <a:cubicBezTo>
                  <a:pt x="4434271" y="5550951"/>
                  <a:pt x="4279973" y="5441216"/>
                  <a:pt x="4114800" y="5486400"/>
                </a:cubicBezTo>
                <a:cubicBezTo>
                  <a:pt x="3949627" y="5531584"/>
                  <a:pt x="3569827" y="5467362"/>
                  <a:pt x="3362379" y="5486400"/>
                </a:cubicBezTo>
                <a:cubicBezTo>
                  <a:pt x="3154931" y="5505438"/>
                  <a:pt x="2769640" y="5401452"/>
                  <a:pt x="2609959" y="5486400"/>
                </a:cubicBezTo>
                <a:cubicBezTo>
                  <a:pt x="2450278" y="5571348"/>
                  <a:pt x="2133902" y="5424070"/>
                  <a:pt x="1939834" y="5486400"/>
                </a:cubicBezTo>
                <a:cubicBezTo>
                  <a:pt x="1745767" y="5548730"/>
                  <a:pt x="1505177" y="5397123"/>
                  <a:pt x="1187414" y="5486400"/>
                </a:cubicBezTo>
                <a:cubicBezTo>
                  <a:pt x="869651" y="5575677"/>
                  <a:pt x="954820" y="5446592"/>
                  <a:pt x="846473" y="5486400"/>
                </a:cubicBezTo>
                <a:cubicBezTo>
                  <a:pt x="738126" y="5526208"/>
                  <a:pt x="402512" y="5477986"/>
                  <a:pt x="0" y="5486400"/>
                </a:cubicBezTo>
                <a:cubicBezTo>
                  <a:pt x="-43938" y="5326475"/>
                  <a:pt x="7404" y="5111906"/>
                  <a:pt x="0" y="4992624"/>
                </a:cubicBezTo>
                <a:cubicBezTo>
                  <a:pt x="-7404" y="4873342"/>
                  <a:pt x="13956" y="4678662"/>
                  <a:pt x="0" y="4498848"/>
                </a:cubicBezTo>
                <a:cubicBezTo>
                  <a:pt x="-13956" y="4319034"/>
                  <a:pt x="45318" y="4257631"/>
                  <a:pt x="0" y="4059936"/>
                </a:cubicBezTo>
                <a:cubicBezTo>
                  <a:pt x="-45318" y="3862241"/>
                  <a:pt x="47651" y="3672319"/>
                  <a:pt x="0" y="3456432"/>
                </a:cubicBezTo>
                <a:cubicBezTo>
                  <a:pt x="-47651" y="3240545"/>
                  <a:pt x="35030" y="3198001"/>
                  <a:pt x="0" y="2962656"/>
                </a:cubicBezTo>
                <a:cubicBezTo>
                  <a:pt x="-35030" y="2727311"/>
                  <a:pt x="20061" y="2580328"/>
                  <a:pt x="0" y="2304288"/>
                </a:cubicBezTo>
                <a:cubicBezTo>
                  <a:pt x="-20061" y="2028248"/>
                  <a:pt x="49971" y="1965603"/>
                  <a:pt x="0" y="1755648"/>
                </a:cubicBezTo>
                <a:cubicBezTo>
                  <a:pt x="-49971" y="1545693"/>
                  <a:pt x="50328" y="1408426"/>
                  <a:pt x="0" y="1316736"/>
                </a:cubicBezTo>
                <a:cubicBezTo>
                  <a:pt x="-50328" y="1225046"/>
                  <a:pt x="20367" y="1022444"/>
                  <a:pt x="0" y="822960"/>
                </a:cubicBezTo>
                <a:cubicBezTo>
                  <a:pt x="-20367" y="623476"/>
                  <a:pt x="96934" y="227181"/>
                  <a:pt x="0" y="0"/>
                </a:cubicBezTo>
                <a:close/>
              </a:path>
              <a:path w="8229600" h="5486400" stroke="0" extrusionOk="0">
                <a:moveTo>
                  <a:pt x="0" y="0"/>
                </a:moveTo>
                <a:cubicBezTo>
                  <a:pt x="171924" y="-35056"/>
                  <a:pt x="313806" y="33519"/>
                  <a:pt x="505533" y="0"/>
                </a:cubicBezTo>
                <a:cubicBezTo>
                  <a:pt x="697260" y="-33519"/>
                  <a:pt x="812210" y="7652"/>
                  <a:pt x="1093361" y="0"/>
                </a:cubicBezTo>
                <a:cubicBezTo>
                  <a:pt x="1374512" y="-7652"/>
                  <a:pt x="1533627" y="34048"/>
                  <a:pt x="1681190" y="0"/>
                </a:cubicBezTo>
                <a:cubicBezTo>
                  <a:pt x="1828753" y="-34048"/>
                  <a:pt x="1883492" y="39788"/>
                  <a:pt x="2022130" y="0"/>
                </a:cubicBezTo>
                <a:cubicBezTo>
                  <a:pt x="2160768" y="-39788"/>
                  <a:pt x="2344229" y="10769"/>
                  <a:pt x="2527663" y="0"/>
                </a:cubicBezTo>
                <a:cubicBezTo>
                  <a:pt x="2711097" y="-10769"/>
                  <a:pt x="3003333" y="30114"/>
                  <a:pt x="3197787" y="0"/>
                </a:cubicBezTo>
                <a:cubicBezTo>
                  <a:pt x="3392241" y="-30114"/>
                  <a:pt x="3641890" y="9297"/>
                  <a:pt x="3785616" y="0"/>
                </a:cubicBezTo>
                <a:cubicBezTo>
                  <a:pt x="3929342" y="-9297"/>
                  <a:pt x="4112916" y="7299"/>
                  <a:pt x="4291149" y="0"/>
                </a:cubicBezTo>
                <a:cubicBezTo>
                  <a:pt x="4469382" y="-7299"/>
                  <a:pt x="4585737" y="51397"/>
                  <a:pt x="4796681" y="0"/>
                </a:cubicBezTo>
                <a:cubicBezTo>
                  <a:pt x="5007625" y="-51397"/>
                  <a:pt x="5127004" y="8443"/>
                  <a:pt x="5219918" y="0"/>
                </a:cubicBezTo>
                <a:cubicBezTo>
                  <a:pt x="5312832" y="-8443"/>
                  <a:pt x="5548678" y="7313"/>
                  <a:pt x="5725450" y="0"/>
                </a:cubicBezTo>
                <a:cubicBezTo>
                  <a:pt x="5902222" y="-7313"/>
                  <a:pt x="5934388" y="38855"/>
                  <a:pt x="6066391" y="0"/>
                </a:cubicBezTo>
                <a:cubicBezTo>
                  <a:pt x="6198394" y="-38855"/>
                  <a:pt x="6627434" y="53234"/>
                  <a:pt x="6818811" y="0"/>
                </a:cubicBezTo>
                <a:cubicBezTo>
                  <a:pt x="7010188" y="-53234"/>
                  <a:pt x="7087131" y="33112"/>
                  <a:pt x="7324344" y="0"/>
                </a:cubicBezTo>
                <a:cubicBezTo>
                  <a:pt x="7561557" y="-33112"/>
                  <a:pt x="7984416" y="18664"/>
                  <a:pt x="8229600" y="0"/>
                </a:cubicBezTo>
                <a:cubicBezTo>
                  <a:pt x="8246602" y="164838"/>
                  <a:pt x="8216072" y="227853"/>
                  <a:pt x="8229600" y="384048"/>
                </a:cubicBezTo>
                <a:cubicBezTo>
                  <a:pt x="8243128" y="540243"/>
                  <a:pt x="8173717" y="728327"/>
                  <a:pt x="8229600" y="1042416"/>
                </a:cubicBezTo>
                <a:cubicBezTo>
                  <a:pt x="8285483" y="1356505"/>
                  <a:pt x="8187020" y="1391012"/>
                  <a:pt x="8229600" y="1481328"/>
                </a:cubicBezTo>
                <a:cubicBezTo>
                  <a:pt x="8272180" y="1571644"/>
                  <a:pt x="8185154" y="1688863"/>
                  <a:pt x="8229600" y="1865376"/>
                </a:cubicBezTo>
                <a:cubicBezTo>
                  <a:pt x="8274046" y="2041889"/>
                  <a:pt x="8192875" y="2145608"/>
                  <a:pt x="8229600" y="2414016"/>
                </a:cubicBezTo>
                <a:cubicBezTo>
                  <a:pt x="8266325" y="2682424"/>
                  <a:pt x="8170884" y="2723860"/>
                  <a:pt x="8229600" y="3017520"/>
                </a:cubicBezTo>
                <a:cubicBezTo>
                  <a:pt x="8288316" y="3311180"/>
                  <a:pt x="8218412" y="3491079"/>
                  <a:pt x="8229600" y="3621024"/>
                </a:cubicBezTo>
                <a:cubicBezTo>
                  <a:pt x="8240788" y="3750969"/>
                  <a:pt x="8225557" y="4027173"/>
                  <a:pt x="8229600" y="4169664"/>
                </a:cubicBezTo>
                <a:cubicBezTo>
                  <a:pt x="8233643" y="4312155"/>
                  <a:pt x="8221042" y="4404734"/>
                  <a:pt x="8229600" y="4553712"/>
                </a:cubicBezTo>
                <a:cubicBezTo>
                  <a:pt x="8238158" y="4702690"/>
                  <a:pt x="8203288" y="4795138"/>
                  <a:pt x="8229600" y="4992624"/>
                </a:cubicBezTo>
                <a:cubicBezTo>
                  <a:pt x="8255912" y="5190110"/>
                  <a:pt x="8218299" y="5330402"/>
                  <a:pt x="8229600" y="5486400"/>
                </a:cubicBezTo>
                <a:cubicBezTo>
                  <a:pt x="8089162" y="5497650"/>
                  <a:pt x="7883611" y="5452845"/>
                  <a:pt x="7559475" y="5486400"/>
                </a:cubicBezTo>
                <a:cubicBezTo>
                  <a:pt x="7235339" y="5519955"/>
                  <a:pt x="7122119" y="5408558"/>
                  <a:pt x="6889351" y="5486400"/>
                </a:cubicBezTo>
                <a:cubicBezTo>
                  <a:pt x="6656583" y="5564242"/>
                  <a:pt x="6513503" y="5473511"/>
                  <a:pt x="6383818" y="5486400"/>
                </a:cubicBezTo>
                <a:cubicBezTo>
                  <a:pt x="6254133" y="5499289"/>
                  <a:pt x="5885697" y="5456682"/>
                  <a:pt x="5713694" y="5486400"/>
                </a:cubicBezTo>
                <a:cubicBezTo>
                  <a:pt x="5541691" y="5516118"/>
                  <a:pt x="5177512" y="5398444"/>
                  <a:pt x="4961273" y="5486400"/>
                </a:cubicBezTo>
                <a:cubicBezTo>
                  <a:pt x="4745034" y="5574356"/>
                  <a:pt x="4395825" y="5415099"/>
                  <a:pt x="4208853" y="5486400"/>
                </a:cubicBezTo>
                <a:cubicBezTo>
                  <a:pt x="4021881" y="5557701"/>
                  <a:pt x="3791304" y="5396277"/>
                  <a:pt x="3456432" y="5486400"/>
                </a:cubicBezTo>
                <a:cubicBezTo>
                  <a:pt x="3121560" y="5576523"/>
                  <a:pt x="3071826" y="5445475"/>
                  <a:pt x="2704011" y="5486400"/>
                </a:cubicBezTo>
                <a:cubicBezTo>
                  <a:pt x="2336196" y="5527325"/>
                  <a:pt x="2354223" y="5464407"/>
                  <a:pt x="2198479" y="5486400"/>
                </a:cubicBezTo>
                <a:cubicBezTo>
                  <a:pt x="2042735" y="5508393"/>
                  <a:pt x="1891339" y="5472368"/>
                  <a:pt x="1610650" y="5486400"/>
                </a:cubicBezTo>
                <a:cubicBezTo>
                  <a:pt x="1329961" y="5500432"/>
                  <a:pt x="1350195" y="5432859"/>
                  <a:pt x="1105118" y="5486400"/>
                </a:cubicBezTo>
                <a:cubicBezTo>
                  <a:pt x="860041" y="5539941"/>
                  <a:pt x="288335" y="5412463"/>
                  <a:pt x="0" y="5486400"/>
                </a:cubicBezTo>
                <a:cubicBezTo>
                  <a:pt x="-3702" y="5359491"/>
                  <a:pt x="8362" y="5218754"/>
                  <a:pt x="0" y="5102352"/>
                </a:cubicBezTo>
                <a:cubicBezTo>
                  <a:pt x="-8362" y="4985950"/>
                  <a:pt x="11930" y="4674658"/>
                  <a:pt x="0" y="4443984"/>
                </a:cubicBezTo>
                <a:cubicBezTo>
                  <a:pt x="-11930" y="4213310"/>
                  <a:pt x="2293" y="4203900"/>
                  <a:pt x="0" y="4059936"/>
                </a:cubicBezTo>
                <a:cubicBezTo>
                  <a:pt x="-2293" y="3915972"/>
                  <a:pt x="33353" y="3768404"/>
                  <a:pt x="0" y="3675888"/>
                </a:cubicBezTo>
                <a:cubicBezTo>
                  <a:pt x="-33353" y="3583372"/>
                  <a:pt x="26709" y="3306608"/>
                  <a:pt x="0" y="3182112"/>
                </a:cubicBezTo>
                <a:cubicBezTo>
                  <a:pt x="-26709" y="3057616"/>
                  <a:pt x="61370" y="2871517"/>
                  <a:pt x="0" y="2633472"/>
                </a:cubicBezTo>
                <a:cubicBezTo>
                  <a:pt x="-61370" y="2395427"/>
                  <a:pt x="13813" y="2275762"/>
                  <a:pt x="0" y="1975104"/>
                </a:cubicBezTo>
                <a:cubicBezTo>
                  <a:pt x="-13813" y="1674446"/>
                  <a:pt x="69630" y="1570330"/>
                  <a:pt x="0" y="1371600"/>
                </a:cubicBezTo>
                <a:cubicBezTo>
                  <a:pt x="-69630" y="1172870"/>
                  <a:pt x="20552" y="1063983"/>
                  <a:pt x="0" y="932688"/>
                </a:cubicBezTo>
                <a:cubicBezTo>
                  <a:pt x="-20552" y="801393"/>
                  <a:pt x="82983" y="252407"/>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2351702609">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Cultivate Brotherly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Love</a:t>
            </a:r>
          </a:p>
        </p:txBody>
      </p:sp>
      <p:sp>
        <p:nvSpPr>
          <p:cNvPr id="3" name="Oval 2">
            <a:extLst>
              <a:ext uri="{FF2B5EF4-FFF2-40B4-BE49-F238E27FC236}">
                <a16:creationId xmlns:a16="http://schemas.microsoft.com/office/drawing/2014/main" id="{94823E6F-FCE1-B19B-E355-EB7F146AE9F6}"/>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Badge with solid fill">
            <a:extLst>
              <a:ext uri="{FF2B5EF4-FFF2-40B4-BE49-F238E27FC236}">
                <a16:creationId xmlns:a16="http://schemas.microsoft.com/office/drawing/2014/main" id="{EF8D7BA1-4372-3C9F-01C4-477FF89F2D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30692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27E3CB20-9538-5194-577A-C01A48EF3DDE}"/>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87829 w 8229600"/>
              <a:gd name="connsiteY1" fmla="*/ 0 h 5486400"/>
              <a:gd name="connsiteX2" fmla="*/ 1093361 w 8229600"/>
              <a:gd name="connsiteY2" fmla="*/ 0 h 5486400"/>
              <a:gd name="connsiteX3" fmla="*/ 1763486 w 8229600"/>
              <a:gd name="connsiteY3" fmla="*/ 0 h 5486400"/>
              <a:gd name="connsiteX4" fmla="*/ 2515906 w 8229600"/>
              <a:gd name="connsiteY4" fmla="*/ 0 h 5486400"/>
              <a:gd name="connsiteX5" fmla="*/ 3021439 w 8229600"/>
              <a:gd name="connsiteY5" fmla="*/ 0 h 5486400"/>
              <a:gd name="connsiteX6" fmla="*/ 3362379 w 8229600"/>
              <a:gd name="connsiteY6" fmla="*/ 0 h 5486400"/>
              <a:gd name="connsiteX7" fmla="*/ 4114800 w 8229600"/>
              <a:gd name="connsiteY7" fmla="*/ 0 h 5486400"/>
              <a:gd name="connsiteX8" fmla="*/ 4538037 w 8229600"/>
              <a:gd name="connsiteY8" fmla="*/ 0 h 5486400"/>
              <a:gd name="connsiteX9" fmla="*/ 4961273 w 8229600"/>
              <a:gd name="connsiteY9" fmla="*/ 0 h 5486400"/>
              <a:gd name="connsiteX10" fmla="*/ 5549102 w 8229600"/>
              <a:gd name="connsiteY10" fmla="*/ 0 h 5486400"/>
              <a:gd name="connsiteX11" fmla="*/ 5972338 w 8229600"/>
              <a:gd name="connsiteY11" fmla="*/ 0 h 5486400"/>
              <a:gd name="connsiteX12" fmla="*/ 6313279 w 8229600"/>
              <a:gd name="connsiteY12" fmla="*/ 0 h 5486400"/>
              <a:gd name="connsiteX13" fmla="*/ 6654219 w 8229600"/>
              <a:gd name="connsiteY13" fmla="*/ 0 h 5486400"/>
              <a:gd name="connsiteX14" fmla="*/ 7242048 w 8229600"/>
              <a:gd name="connsiteY14" fmla="*/ 0 h 5486400"/>
              <a:gd name="connsiteX15" fmla="*/ 8229600 w 8229600"/>
              <a:gd name="connsiteY15" fmla="*/ 0 h 5486400"/>
              <a:gd name="connsiteX16" fmla="*/ 8229600 w 8229600"/>
              <a:gd name="connsiteY16" fmla="*/ 438912 h 5486400"/>
              <a:gd name="connsiteX17" fmla="*/ 8229600 w 8229600"/>
              <a:gd name="connsiteY17" fmla="*/ 822960 h 5486400"/>
              <a:gd name="connsiteX18" fmla="*/ 8229600 w 8229600"/>
              <a:gd name="connsiteY18" fmla="*/ 1207008 h 5486400"/>
              <a:gd name="connsiteX19" fmla="*/ 8229600 w 8229600"/>
              <a:gd name="connsiteY19" fmla="*/ 1700784 h 5486400"/>
              <a:gd name="connsiteX20" fmla="*/ 8229600 w 8229600"/>
              <a:gd name="connsiteY20" fmla="*/ 2084832 h 5486400"/>
              <a:gd name="connsiteX21" fmla="*/ 8229600 w 8229600"/>
              <a:gd name="connsiteY21" fmla="*/ 2468880 h 5486400"/>
              <a:gd name="connsiteX22" fmla="*/ 8229600 w 8229600"/>
              <a:gd name="connsiteY22" fmla="*/ 3127248 h 5486400"/>
              <a:gd name="connsiteX23" fmla="*/ 8229600 w 8229600"/>
              <a:gd name="connsiteY23" fmla="*/ 3785616 h 5486400"/>
              <a:gd name="connsiteX24" fmla="*/ 8229600 w 8229600"/>
              <a:gd name="connsiteY24" fmla="*/ 4443984 h 5486400"/>
              <a:gd name="connsiteX25" fmla="*/ 8229600 w 8229600"/>
              <a:gd name="connsiteY25" fmla="*/ 4882896 h 5486400"/>
              <a:gd name="connsiteX26" fmla="*/ 8229600 w 8229600"/>
              <a:gd name="connsiteY26" fmla="*/ 5486400 h 5486400"/>
              <a:gd name="connsiteX27" fmla="*/ 7559475 w 8229600"/>
              <a:gd name="connsiteY27" fmla="*/ 5486400 h 5486400"/>
              <a:gd name="connsiteX28" fmla="*/ 7136239 w 8229600"/>
              <a:gd name="connsiteY28" fmla="*/ 5486400 h 5486400"/>
              <a:gd name="connsiteX29" fmla="*/ 6795298 w 8229600"/>
              <a:gd name="connsiteY29" fmla="*/ 5486400 h 5486400"/>
              <a:gd name="connsiteX30" fmla="*/ 6042878 w 8229600"/>
              <a:gd name="connsiteY30" fmla="*/ 5486400 h 5486400"/>
              <a:gd name="connsiteX31" fmla="*/ 5290457 w 8229600"/>
              <a:gd name="connsiteY31" fmla="*/ 5486400 h 5486400"/>
              <a:gd name="connsiteX32" fmla="*/ 4867221 w 8229600"/>
              <a:gd name="connsiteY32" fmla="*/ 5486400 h 5486400"/>
              <a:gd name="connsiteX33" fmla="*/ 4443984 w 8229600"/>
              <a:gd name="connsiteY33" fmla="*/ 5486400 h 5486400"/>
              <a:gd name="connsiteX34" fmla="*/ 4020747 w 8229600"/>
              <a:gd name="connsiteY34" fmla="*/ 5486400 h 5486400"/>
              <a:gd name="connsiteX35" fmla="*/ 3432919 w 8229600"/>
              <a:gd name="connsiteY35" fmla="*/ 5486400 h 5486400"/>
              <a:gd name="connsiteX36" fmla="*/ 2680498 w 8229600"/>
              <a:gd name="connsiteY36" fmla="*/ 5486400 h 5486400"/>
              <a:gd name="connsiteX37" fmla="*/ 2174966 w 8229600"/>
              <a:gd name="connsiteY37" fmla="*/ 5486400 h 5486400"/>
              <a:gd name="connsiteX38" fmla="*/ 1751729 w 8229600"/>
              <a:gd name="connsiteY38" fmla="*/ 5486400 h 5486400"/>
              <a:gd name="connsiteX39" fmla="*/ 1081605 w 8229600"/>
              <a:gd name="connsiteY39" fmla="*/ 5486400 h 5486400"/>
              <a:gd name="connsiteX40" fmla="*/ 0 w 8229600"/>
              <a:gd name="connsiteY40" fmla="*/ 5486400 h 5486400"/>
              <a:gd name="connsiteX41" fmla="*/ 0 w 8229600"/>
              <a:gd name="connsiteY41" fmla="*/ 4882896 h 5486400"/>
              <a:gd name="connsiteX42" fmla="*/ 0 w 8229600"/>
              <a:gd name="connsiteY42" fmla="*/ 4334256 h 5486400"/>
              <a:gd name="connsiteX43" fmla="*/ 0 w 8229600"/>
              <a:gd name="connsiteY43" fmla="*/ 3730752 h 5486400"/>
              <a:gd name="connsiteX44" fmla="*/ 0 w 8229600"/>
              <a:gd name="connsiteY44" fmla="*/ 3182112 h 5486400"/>
              <a:gd name="connsiteX45" fmla="*/ 0 w 8229600"/>
              <a:gd name="connsiteY45" fmla="*/ 2578608 h 5486400"/>
              <a:gd name="connsiteX46" fmla="*/ 0 w 8229600"/>
              <a:gd name="connsiteY46" fmla="*/ 2029968 h 5486400"/>
              <a:gd name="connsiteX47" fmla="*/ 0 w 8229600"/>
              <a:gd name="connsiteY47" fmla="*/ 1371600 h 5486400"/>
              <a:gd name="connsiteX48" fmla="*/ 0 w 8229600"/>
              <a:gd name="connsiteY48" fmla="*/ 822960 h 5486400"/>
              <a:gd name="connsiteX49" fmla="*/ 0 w 8229600"/>
              <a:gd name="connsiteY4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229600" h="5486400" fill="none" extrusionOk="0">
                <a:moveTo>
                  <a:pt x="0" y="0"/>
                </a:moveTo>
                <a:cubicBezTo>
                  <a:pt x="170385" y="-39215"/>
                  <a:pt x="336570" y="55068"/>
                  <a:pt x="587829" y="0"/>
                </a:cubicBezTo>
                <a:cubicBezTo>
                  <a:pt x="839088" y="-55068"/>
                  <a:pt x="939648" y="18937"/>
                  <a:pt x="1093361" y="0"/>
                </a:cubicBezTo>
                <a:cubicBezTo>
                  <a:pt x="1247074" y="-18937"/>
                  <a:pt x="1543106" y="70444"/>
                  <a:pt x="1763486" y="0"/>
                </a:cubicBezTo>
                <a:cubicBezTo>
                  <a:pt x="1983867" y="-70444"/>
                  <a:pt x="2349115" y="45697"/>
                  <a:pt x="2515906" y="0"/>
                </a:cubicBezTo>
                <a:cubicBezTo>
                  <a:pt x="2682697" y="-45697"/>
                  <a:pt x="2847461" y="15609"/>
                  <a:pt x="3021439" y="0"/>
                </a:cubicBezTo>
                <a:cubicBezTo>
                  <a:pt x="3195417" y="-15609"/>
                  <a:pt x="3244788" y="24943"/>
                  <a:pt x="3362379" y="0"/>
                </a:cubicBezTo>
                <a:cubicBezTo>
                  <a:pt x="3479970" y="-24943"/>
                  <a:pt x="3901292" y="27690"/>
                  <a:pt x="4114800" y="0"/>
                </a:cubicBezTo>
                <a:cubicBezTo>
                  <a:pt x="4328308" y="-27690"/>
                  <a:pt x="4409505" y="32510"/>
                  <a:pt x="4538037" y="0"/>
                </a:cubicBezTo>
                <a:cubicBezTo>
                  <a:pt x="4666569" y="-32510"/>
                  <a:pt x="4768191" y="5253"/>
                  <a:pt x="4961273" y="0"/>
                </a:cubicBezTo>
                <a:cubicBezTo>
                  <a:pt x="5154355" y="-5253"/>
                  <a:pt x="5307593" y="44856"/>
                  <a:pt x="5549102" y="0"/>
                </a:cubicBezTo>
                <a:cubicBezTo>
                  <a:pt x="5790611" y="-44856"/>
                  <a:pt x="5867538" y="20220"/>
                  <a:pt x="5972338" y="0"/>
                </a:cubicBezTo>
                <a:cubicBezTo>
                  <a:pt x="6077138" y="-20220"/>
                  <a:pt x="6156934" y="31226"/>
                  <a:pt x="6313279" y="0"/>
                </a:cubicBezTo>
                <a:cubicBezTo>
                  <a:pt x="6469624" y="-31226"/>
                  <a:pt x="6581152" y="38352"/>
                  <a:pt x="6654219" y="0"/>
                </a:cubicBezTo>
                <a:cubicBezTo>
                  <a:pt x="6727286" y="-38352"/>
                  <a:pt x="6979588" y="2924"/>
                  <a:pt x="7242048" y="0"/>
                </a:cubicBezTo>
                <a:cubicBezTo>
                  <a:pt x="7504508" y="-2924"/>
                  <a:pt x="7975069" y="63871"/>
                  <a:pt x="8229600" y="0"/>
                </a:cubicBezTo>
                <a:cubicBezTo>
                  <a:pt x="8259299" y="149080"/>
                  <a:pt x="8229509" y="327528"/>
                  <a:pt x="8229600" y="438912"/>
                </a:cubicBezTo>
                <a:cubicBezTo>
                  <a:pt x="8229691" y="550296"/>
                  <a:pt x="8215010" y="639404"/>
                  <a:pt x="8229600" y="822960"/>
                </a:cubicBezTo>
                <a:cubicBezTo>
                  <a:pt x="8244190" y="1006516"/>
                  <a:pt x="8196465" y="1081340"/>
                  <a:pt x="8229600" y="1207008"/>
                </a:cubicBezTo>
                <a:cubicBezTo>
                  <a:pt x="8262735" y="1332676"/>
                  <a:pt x="8183311" y="1492882"/>
                  <a:pt x="8229600" y="1700784"/>
                </a:cubicBezTo>
                <a:cubicBezTo>
                  <a:pt x="8275889" y="1908686"/>
                  <a:pt x="8197216" y="1896297"/>
                  <a:pt x="8229600" y="2084832"/>
                </a:cubicBezTo>
                <a:cubicBezTo>
                  <a:pt x="8261984" y="2273367"/>
                  <a:pt x="8198418" y="2342259"/>
                  <a:pt x="8229600" y="2468880"/>
                </a:cubicBezTo>
                <a:cubicBezTo>
                  <a:pt x="8260782" y="2595501"/>
                  <a:pt x="8186920" y="2965535"/>
                  <a:pt x="8229600" y="3127248"/>
                </a:cubicBezTo>
                <a:cubicBezTo>
                  <a:pt x="8272280" y="3288961"/>
                  <a:pt x="8196323" y="3564929"/>
                  <a:pt x="8229600" y="3785616"/>
                </a:cubicBezTo>
                <a:cubicBezTo>
                  <a:pt x="8262877" y="4006303"/>
                  <a:pt x="8171938" y="4191952"/>
                  <a:pt x="8229600" y="4443984"/>
                </a:cubicBezTo>
                <a:cubicBezTo>
                  <a:pt x="8287262" y="4696016"/>
                  <a:pt x="8213662" y="4775316"/>
                  <a:pt x="8229600" y="4882896"/>
                </a:cubicBezTo>
                <a:cubicBezTo>
                  <a:pt x="8245538" y="4990476"/>
                  <a:pt x="8160985" y="5353234"/>
                  <a:pt x="8229600" y="5486400"/>
                </a:cubicBezTo>
                <a:cubicBezTo>
                  <a:pt x="8052239" y="5495242"/>
                  <a:pt x="7731514" y="5454472"/>
                  <a:pt x="7559475" y="5486400"/>
                </a:cubicBezTo>
                <a:cubicBezTo>
                  <a:pt x="7387437" y="5518328"/>
                  <a:pt x="7284794" y="5453917"/>
                  <a:pt x="7136239" y="5486400"/>
                </a:cubicBezTo>
                <a:cubicBezTo>
                  <a:pt x="6987684" y="5518883"/>
                  <a:pt x="6945302" y="5471971"/>
                  <a:pt x="6795298" y="5486400"/>
                </a:cubicBezTo>
                <a:cubicBezTo>
                  <a:pt x="6645294" y="5500829"/>
                  <a:pt x="6291928" y="5414884"/>
                  <a:pt x="6042878" y="5486400"/>
                </a:cubicBezTo>
                <a:cubicBezTo>
                  <a:pt x="5793828" y="5557916"/>
                  <a:pt x="5601822" y="5437913"/>
                  <a:pt x="5290457" y="5486400"/>
                </a:cubicBezTo>
                <a:cubicBezTo>
                  <a:pt x="4979092" y="5534887"/>
                  <a:pt x="5051138" y="5453866"/>
                  <a:pt x="4867221" y="5486400"/>
                </a:cubicBezTo>
                <a:cubicBezTo>
                  <a:pt x="4683304" y="5518934"/>
                  <a:pt x="4585366" y="5454234"/>
                  <a:pt x="4443984" y="5486400"/>
                </a:cubicBezTo>
                <a:cubicBezTo>
                  <a:pt x="4302602" y="5518566"/>
                  <a:pt x="4177612" y="5445399"/>
                  <a:pt x="4020747" y="5486400"/>
                </a:cubicBezTo>
                <a:cubicBezTo>
                  <a:pt x="3863882" y="5527401"/>
                  <a:pt x="3682249" y="5421780"/>
                  <a:pt x="3432919" y="5486400"/>
                </a:cubicBezTo>
                <a:cubicBezTo>
                  <a:pt x="3183589" y="5551020"/>
                  <a:pt x="2954308" y="5426182"/>
                  <a:pt x="2680498" y="5486400"/>
                </a:cubicBezTo>
                <a:cubicBezTo>
                  <a:pt x="2406688" y="5546618"/>
                  <a:pt x="2313420" y="5480117"/>
                  <a:pt x="2174966" y="5486400"/>
                </a:cubicBezTo>
                <a:cubicBezTo>
                  <a:pt x="2036512" y="5492683"/>
                  <a:pt x="1949133" y="5477418"/>
                  <a:pt x="1751729" y="5486400"/>
                </a:cubicBezTo>
                <a:cubicBezTo>
                  <a:pt x="1554325" y="5495382"/>
                  <a:pt x="1378553" y="5469973"/>
                  <a:pt x="1081605" y="5486400"/>
                </a:cubicBezTo>
                <a:cubicBezTo>
                  <a:pt x="784657" y="5502827"/>
                  <a:pt x="328896" y="5389466"/>
                  <a:pt x="0" y="5486400"/>
                </a:cubicBezTo>
                <a:cubicBezTo>
                  <a:pt x="-63084" y="5227623"/>
                  <a:pt x="21032" y="5121932"/>
                  <a:pt x="0" y="4882896"/>
                </a:cubicBezTo>
                <a:cubicBezTo>
                  <a:pt x="-21032" y="4643860"/>
                  <a:pt x="29643" y="4520000"/>
                  <a:pt x="0" y="4334256"/>
                </a:cubicBezTo>
                <a:cubicBezTo>
                  <a:pt x="-29643" y="4148512"/>
                  <a:pt x="12887" y="3965578"/>
                  <a:pt x="0" y="3730752"/>
                </a:cubicBezTo>
                <a:cubicBezTo>
                  <a:pt x="-12887" y="3495926"/>
                  <a:pt x="33123" y="3372727"/>
                  <a:pt x="0" y="3182112"/>
                </a:cubicBezTo>
                <a:cubicBezTo>
                  <a:pt x="-33123" y="2991497"/>
                  <a:pt x="71372" y="2823479"/>
                  <a:pt x="0" y="2578608"/>
                </a:cubicBezTo>
                <a:cubicBezTo>
                  <a:pt x="-71372" y="2333737"/>
                  <a:pt x="11646" y="2178264"/>
                  <a:pt x="0" y="2029968"/>
                </a:cubicBezTo>
                <a:cubicBezTo>
                  <a:pt x="-11646" y="1881672"/>
                  <a:pt x="9588" y="1537645"/>
                  <a:pt x="0" y="1371600"/>
                </a:cubicBezTo>
                <a:cubicBezTo>
                  <a:pt x="-9588" y="1205555"/>
                  <a:pt x="59820" y="993244"/>
                  <a:pt x="0" y="822960"/>
                </a:cubicBezTo>
                <a:cubicBezTo>
                  <a:pt x="-59820" y="652676"/>
                  <a:pt x="18401" y="343812"/>
                  <a:pt x="0" y="0"/>
                </a:cubicBezTo>
                <a:close/>
              </a:path>
              <a:path w="8229600" h="5486400" stroke="0" extrusionOk="0">
                <a:moveTo>
                  <a:pt x="0" y="0"/>
                </a:moveTo>
                <a:cubicBezTo>
                  <a:pt x="303850" y="-66901"/>
                  <a:pt x="491205" y="7179"/>
                  <a:pt x="752421" y="0"/>
                </a:cubicBezTo>
                <a:cubicBezTo>
                  <a:pt x="1013637" y="-7179"/>
                  <a:pt x="971734" y="7781"/>
                  <a:pt x="1093361" y="0"/>
                </a:cubicBezTo>
                <a:cubicBezTo>
                  <a:pt x="1214988" y="-7781"/>
                  <a:pt x="1614359" y="28663"/>
                  <a:pt x="1845782" y="0"/>
                </a:cubicBezTo>
                <a:cubicBezTo>
                  <a:pt x="2077205" y="-28663"/>
                  <a:pt x="2262702" y="48009"/>
                  <a:pt x="2515906" y="0"/>
                </a:cubicBezTo>
                <a:cubicBezTo>
                  <a:pt x="2769110" y="-48009"/>
                  <a:pt x="2894674" y="84875"/>
                  <a:pt x="3268327" y="0"/>
                </a:cubicBezTo>
                <a:cubicBezTo>
                  <a:pt x="3641980" y="-84875"/>
                  <a:pt x="3609606" y="50643"/>
                  <a:pt x="3938451" y="0"/>
                </a:cubicBezTo>
                <a:cubicBezTo>
                  <a:pt x="4267296" y="-50643"/>
                  <a:pt x="4262475" y="11749"/>
                  <a:pt x="4361688" y="0"/>
                </a:cubicBezTo>
                <a:cubicBezTo>
                  <a:pt x="4460901" y="-11749"/>
                  <a:pt x="4676790" y="23264"/>
                  <a:pt x="4949517" y="0"/>
                </a:cubicBezTo>
                <a:cubicBezTo>
                  <a:pt x="5222244" y="-23264"/>
                  <a:pt x="5392855" y="69550"/>
                  <a:pt x="5701937" y="0"/>
                </a:cubicBezTo>
                <a:cubicBezTo>
                  <a:pt x="6011019" y="-69550"/>
                  <a:pt x="6024734" y="30018"/>
                  <a:pt x="6207470" y="0"/>
                </a:cubicBezTo>
                <a:cubicBezTo>
                  <a:pt x="6390206" y="-30018"/>
                  <a:pt x="6559714" y="27847"/>
                  <a:pt x="6795298" y="0"/>
                </a:cubicBezTo>
                <a:cubicBezTo>
                  <a:pt x="7030882" y="-27847"/>
                  <a:pt x="7040500" y="5018"/>
                  <a:pt x="7218535" y="0"/>
                </a:cubicBezTo>
                <a:cubicBezTo>
                  <a:pt x="7396570" y="-5018"/>
                  <a:pt x="7896981" y="2152"/>
                  <a:pt x="8229600" y="0"/>
                </a:cubicBezTo>
                <a:cubicBezTo>
                  <a:pt x="8242224" y="186253"/>
                  <a:pt x="8190239" y="323608"/>
                  <a:pt x="8229600" y="438912"/>
                </a:cubicBezTo>
                <a:cubicBezTo>
                  <a:pt x="8268961" y="554216"/>
                  <a:pt x="8182569" y="780968"/>
                  <a:pt x="8229600" y="1097280"/>
                </a:cubicBezTo>
                <a:cubicBezTo>
                  <a:pt x="8276631" y="1413592"/>
                  <a:pt x="8212948" y="1390963"/>
                  <a:pt x="8229600" y="1536192"/>
                </a:cubicBezTo>
                <a:cubicBezTo>
                  <a:pt x="8246252" y="1681421"/>
                  <a:pt x="8195208" y="2060301"/>
                  <a:pt x="8229600" y="2194560"/>
                </a:cubicBezTo>
                <a:cubicBezTo>
                  <a:pt x="8263992" y="2328819"/>
                  <a:pt x="8154958" y="2636461"/>
                  <a:pt x="8229600" y="2852928"/>
                </a:cubicBezTo>
                <a:cubicBezTo>
                  <a:pt x="8304242" y="3069395"/>
                  <a:pt x="8189319" y="3166725"/>
                  <a:pt x="8229600" y="3346704"/>
                </a:cubicBezTo>
                <a:cubicBezTo>
                  <a:pt x="8269881" y="3526683"/>
                  <a:pt x="8193580" y="3726420"/>
                  <a:pt x="8229600" y="4005072"/>
                </a:cubicBezTo>
                <a:cubicBezTo>
                  <a:pt x="8265620" y="4283724"/>
                  <a:pt x="8192112" y="4371660"/>
                  <a:pt x="8229600" y="4608576"/>
                </a:cubicBezTo>
                <a:cubicBezTo>
                  <a:pt x="8267088" y="4845492"/>
                  <a:pt x="8197937" y="5090790"/>
                  <a:pt x="8229600" y="5486400"/>
                </a:cubicBezTo>
                <a:cubicBezTo>
                  <a:pt x="8145029" y="5497207"/>
                  <a:pt x="8023340" y="5477229"/>
                  <a:pt x="7888659" y="5486400"/>
                </a:cubicBezTo>
                <a:cubicBezTo>
                  <a:pt x="7753978" y="5495571"/>
                  <a:pt x="7500164" y="5463064"/>
                  <a:pt x="7136239" y="5486400"/>
                </a:cubicBezTo>
                <a:cubicBezTo>
                  <a:pt x="6772314" y="5509736"/>
                  <a:pt x="6790019" y="5448060"/>
                  <a:pt x="6630706" y="5486400"/>
                </a:cubicBezTo>
                <a:cubicBezTo>
                  <a:pt x="6471393" y="5524740"/>
                  <a:pt x="6374870" y="5458167"/>
                  <a:pt x="6207470" y="5486400"/>
                </a:cubicBezTo>
                <a:cubicBezTo>
                  <a:pt x="6040070" y="5514633"/>
                  <a:pt x="5926461" y="5469337"/>
                  <a:pt x="5701937" y="5486400"/>
                </a:cubicBezTo>
                <a:cubicBezTo>
                  <a:pt x="5477413" y="5503463"/>
                  <a:pt x="5181418" y="5426809"/>
                  <a:pt x="5031813" y="5486400"/>
                </a:cubicBezTo>
                <a:cubicBezTo>
                  <a:pt x="4882208" y="5545991"/>
                  <a:pt x="4617098" y="5430769"/>
                  <a:pt x="4279392" y="5486400"/>
                </a:cubicBezTo>
                <a:cubicBezTo>
                  <a:pt x="3941686" y="5542031"/>
                  <a:pt x="4013912" y="5484128"/>
                  <a:pt x="3856155" y="5486400"/>
                </a:cubicBezTo>
                <a:cubicBezTo>
                  <a:pt x="3698398" y="5488672"/>
                  <a:pt x="3531545" y="5472059"/>
                  <a:pt x="3350623" y="5486400"/>
                </a:cubicBezTo>
                <a:cubicBezTo>
                  <a:pt x="3169701" y="5500741"/>
                  <a:pt x="3007971" y="5433511"/>
                  <a:pt x="2762794" y="5486400"/>
                </a:cubicBezTo>
                <a:cubicBezTo>
                  <a:pt x="2517617" y="5539289"/>
                  <a:pt x="2493800" y="5453629"/>
                  <a:pt x="2339558" y="5486400"/>
                </a:cubicBezTo>
                <a:cubicBezTo>
                  <a:pt x="2185316" y="5519171"/>
                  <a:pt x="2116394" y="5462047"/>
                  <a:pt x="1998617" y="5486400"/>
                </a:cubicBezTo>
                <a:cubicBezTo>
                  <a:pt x="1880840" y="5510753"/>
                  <a:pt x="1771128" y="5440526"/>
                  <a:pt x="1575381" y="5486400"/>
                </a:cubicBezTo>
                <a:cubicBezTo>
                  <a:pt x="1379634" y="5532274"/>
                  <a:pt x="1337149" y="5457637"/>
                  <a:pt x="1152144" y="5486400"/>
                </a:cubicBezTo>
                <a:cubicBezTo>
                  <a:pt x="967139" y="5515163"/>
                  <a:pt x="748967" y="5457104"/>
                  <a:pt x="646611" y="5486400"/>
                </a:cubicBezTo>
                <a:cubicBezTo>
                  <a:pt x="544255" y="5515696"/>
                  <a:pt x="210395" y="5422634"/>
                  <a:pt x="0" y="5486400"/>
                </a:cubicBezTo>
                <a:cubicBezTo>
                  <a:pt x="-19504" y="5339268"/>
                  <a:pt x="27440" y="5092665"/>
                  <a:pt x="0" y="4937760"/>
                </a:cubicBezTo>
                <a:cubicBezTo>
                  <a:pt x="-27440" y="4782855"/>
                  <a:pt x="45919" y="4686700"/>
                  <a:pt x="0" y="4498848"/>
                </a:cubicBezTo>
                <a:cubicBezTo>
                  <a:pt x="-45919" y="4310996"/>
                  <a:pt x="1700" y="4102451"/>
                  <a:pt x="0" y="3895344"/>
                </a:cubicBezTo>
                <a:cubicBezTo>
                  <a:pt x="-1700" y="3688237"/>
                  <a:pt x="13504" y="3611541"/>
                  <a:pt x="0" y="3456432"/>
                </a:cubicBezTo>
                <a:cubicBezTo>
                  <a:pt x="-13504" y="3301323"/>
                  <a:pt x="17626" y="3100363"/>
                  <a:pt x="0" y="2907792"/>
                </a:cubicBezTo>
                <a:cubicBezTo>
                  <a:pt x="-17626" y="2715221"/>
                  <a:pt x="39376" y="2633946"/>
                  <a:pt x="0" y="2523744"/>
                </a:cubicBezTo>
                <a:cubicBezTo>
                  <a:pt x="-39376" y="2413542"/>
                  <a:pt x="48040" y="2050226"/>
                  <a:pt x="0" y="1865376"/>
                </a:cubicBezTo>
                <a:cubicBezTo>
                  <a:pt x="-48040" y="1680526"/>
                  <a:pt x="25256" y="1477038"/>
                  <a:pt x="0" y="1371600"/>
                </a:cubicBezTo>
                <a:cubicBezTo>
                  <a:pt x="-25256" y="1266162"/>
                  <a:pt x="40367" y="1031322"/>
                  <a:pt x="0" y="768096"/>
                </a:cubicBezTo>
                <a:cubicBezTo>
                  <a:pt x="-40367" y="504870"/>
                  <a:pt x="91973" y="259464"/>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47789374">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And it is my prayer that your love may abound more and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1:9</a:t>
            </a:r>
          </a:p>
        </p:txBody>
      </p:sp>
    </p:spTree>
    <p:extLst>
      <p:ext uri="{BB962C8B-B14F-4D97-AF65-F5344CB8AC3E}">
        <p14:creationId xmlns:p14="http://schemas.microsoft.com/office/powerpoint/2010/main" val="1902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D486C45F-B288-7D7A-3CD2-DE988F691239}"/>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87829 w 8229600"/>
              <a:gd name="connsiteY1" fmla="*/ 0 h 5486400"/>
              <a:gd name="connsiteX2" fmla="*/ 928769 w 8229600"/>
              <a:gd name="connsiteY2" fmla="*/ 0 h 5486400"/>
              <a:gd name="connsiteX3" fmla="*/ 1598894 w 8229600"/>
              <a:gd name="connsiteY3" fmla="*/ 0 h 5486400"/>
              <a:gd name="connsiteX4" fmla="*/ 2022130 w 8229600"/>
              <a:gd name="connsiteY4" fmla="*/ 0 h 5486400"/>
              <a:gd name="connsiteX5" fmla="*/ 2609959 w 8229600"/>
              <a:gd name="connsiteY5" fmla="*/ 0 h 5486400"/>
              <a:gd name="connsiteX6" fmla="*/ 3115491 w 8229600"/>
              <a:gd name="connsiteY6" fmla="*/ 0 h 5486400"/>
              <a:gd name="connsiteX7" fmla="*/ 3538728 w 8229600"/>
              <a:gd name="connsiteY7" fmla="*/ 0 h 5486400"/>
              <a:gd name="connsiteX8" fmla="*/ 3961965 w 8229600"/>
              <a:gd name="connsiteY8" fmla="*/ 0 h 5486400"/>
              <a:gd name="connsiteX9" fmla="*/ 4632089 w 8229600"/>
              <a:gd name="connsiteY9" fmla="*/ 0 h 5486400"/>
              <a:gd name="connsiteX10" fmla="*/ 5384510 w 8229600"/>
              <a:gd name="connsiteY10" fmla="*/ 0 h 5486400"/>
              <a:gd name="connsiteX11" fmla="*/ 6054634 w 8229600"/>
              <a:gd name="connsiteY11" fmla="*/ 0 h 5486400"/>
              <a:gd name="connsiteX12" fmla="*/ 6724759 w 8229600"/>
              <a:gd name="connsiteY12" fmla="*/ 0 h 5486400"/>
              <a:gd name="connsiteX13" fmla="*/ 7230291 w 8229600"/>
              <a:gd name="connsiteY13" fmla="*/ 0 h 5486400"/>
              <a:gd name="connsiteX14" fmla="*/ 8229600 w 8229600"/>
              <a:gd name="connsiteY14" fmla="*/ 0 h 5486400"/>
              <a:gd name="connsiteX15" fmla="*/ 8229600 w 8229600"/>
              <a:gd name="connsiteY15" fmla="*/ 493776 h 5486400"/>
              <a:gd name="connsiteX16" fmla="*/ 8229600 w 8229600"/>
              <a:gd name="connsiteY16" fmla="*/ 1152144 h 5486400"/>
              <a:gd name="connsiteX17" fmla="*/ 8229600 w 8229600"/>
              <a:gd name="connsiteY17" fmla="*/ 1536192 h 5486400"/>
              <a:gd name="connsiteX18" fmla="*/ 8229600 w 8229600"/>
              <a:gd name="connsiteY18" fmla="*/ 2194560 h 5486400"/>
              <a:gd name="connsiteX19" fmla="*/ 8229600 w 8229600"/>
              <a:gd name="connsiteY19" fmla="*/ 2688336 h 5486400"/>
              <a:gd name="connsiteX20" fmla="*/ 8229600 w 8229600"/>
              <a:gd name="connsiteY20" fmla="*/ 3127248 h 5486400"/>
              <a:gd name="connsiteX21" fmla="*/ 8229600 w 8229600"/>
              <a:gd name="connsiteY21" fmla="*/ 3566160 h 5486400"/>
              <a:gd name="connsiteX22" fmla="*/ 8229600 w 8229600"/>
              <a:gd name="connsiteY22" fmla="*/ 4169664 h 5486400"/>
              <a:gd name="connsiteX23" fmla="*/ 8229600 w 8229600"/>
              <a:gd name="connsiteY23" fmla="*/ 4718304 h 5486400"/>
              <a:gd name="connsiteX24" fmla="*/ 8229600 w 8229600"/>
              <a:gd name="connsiteY24" fmla="*/ 5486400 h 5486400"/>
              <a:gd name="connsiteX25" fmla="*/ 7641771 w 8229600"/>
              <a:gd name="connsiteY25" fmla="*/ 5486400 h 5486400"/>
              <a:gd name="connsiteX26" fmla="*/ 6971647 w 8229600"/>
              <a:gd name="connsiteY26" fmla="*/ 5486400 h 5486400"/>
              <a:gd name="connsiteX27" fmla="*/ 6383818 w 8229600"/>
              <a:gd name="connsiteY27" fmla="*/ 5486400 h 5486400"/>
              <a:gd name="connsiteX28" fmla="*/ 5960582 w 8229600"/>
              <a:gd name="connsiteY28" fmla="*/ 5486400 h 5486400"/>
              <a:gd name="connsiteX29" fmla="*/ 5372753 w 8229600"/>
              <a:gd name="connsiteY29" fmla="*/ 5486400 h 5486400"/>
              <a:gd name="connsiteX30" fmla="*/ 4702629 w 8229600"/>
              <a:gd name="connsiteY30" fmla="*/ 5486400 h 5486400"/>
              <a:gd name="connsiteX31" fmla="*/ 4279392 w 8229600"/>
              <a:gd name="connsiteY31" fmla="*/ 5486400 h 5486400"/>
              <a:gd name="connsiteX32" fmla="*/ 3526971 w 8229600"/>
              <a:gd name="connsiteY32" fmla="*/ 5486400 h 5486400"/>
              <a:gd name="connsiteX33" fmla="*/ 3021439 w 8229600"/>
              <a:gd name="connsiteY33" fmla="*/ 5486400 h 5486400"/>
              <a:gd name="connsiteX34" fmla="*/ 2269018 w 8229600"/>
              <a:gd name="connsiteY34" fmla="*/ 5486400 h 5486400"/>
              <a:gd name="connsiteX35" fmla="*/ 1516598 w 8229600"/>
              <a:gd name="connsiteY35" fmla="*/ 5486400 h 5486400"/>
              <a:gd name="connsiteX36" fmla="*/ 846473 w 8229600"/>
              <a:gd name="connsiteY36" fmla="*/ 5486400 h 5486400"/>
              <a:gd name="connsiteX37" fmla="*/ 0 w 8229600"/>
              <a:gd name="connsiteY37" fmla="*/ 5486400 h 5486400"/>
              <a:gd name="connsiteX38" fmla="*/ 0 w 8229600"/>
              <a:gd name="connsiteY38" fmla="*/ 5102352 h 5486400"/>
              <a:gd name="connsiteX39" fmla="*/ 0 w 8229600"/>
              <a:gd name="connsiteY39" fmla="*/ 4718304 h 5486400"/>
              <a:gd name="connsiteX40" fmla="*/ 0 w 8229600"/>
              <a:gd name="connsiteY40" fmla="*/ 4169664 h 5486400"/>
              <a:gd name="connsiteX41" fmla="*/ 0 w 8229600"/>
              <a:gd name="connsiteY41" fmla="*/ 3675888 h 5486400"/>
              <a:gd name="connsiteX42" fmla="*/ 0 w 8229600"/>
              <a:gd name="connsiteY42" fmla="*/ 3236976 h 5486400"/>
              <a:gd name="connsiteX43" fmla="*/ 0 w 8229600"/>
              <a:gd name="connsiteY43" fmla="*/ 2633472 h 5486400"/>
              <a:gd name="connsiteX44" fmla="*/ 0 w 8229600"/>
              <a:gd name="connsiteY44" fmla="*/ 2194560 h 5486400"/>
              <a:gd name="connsiteX45" fmla="*/ 0 w 8229600"/>
              <a:gd name="connsiteY45" fmla="*/ 1810512 h 5486400"/>
              <a:gd name="connsiteX46" fmla="*/ 0 w 8229600"/>
              <a:gd name="connsiteY46" fmla="*/ 1207008 h 5486400"/>
              <a:gd name="connsiteX47" fmla="*/ 0 w 8229600"/>
              <a:gd name="connsiteY47" fmla="*/ 713232 h 5486400"/>
              <a:gd name="connsiteX48" fmla="*/ 0 w 8229600"/>
              <a:gd name="connsiteY4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29600" h="5486400" fill="none" extrusionOk="0">
                <a:moveTo>
                  <a:pt x="0" y="0"/>
                </a:moveTo>
                <a:cubicBezTo>
                  <a:pt x="202194" y="-49600"/>
                  <a:pt x="334263" y="23178"/>
                  <a:pt x="587829" y="0"/>
                </a:cubicBezTo>
                <a:cubicBezTo>
                  <a:pt x="841395" y="-23178"/>
                  <a:pt x="822590" y="29629"/>
                  <a:pt x="928769" y="0"/>
                </a:cubicBezTo>
                <a:cubicBezTo>
                  <a:pt x="1034948" y="-29629"/>
                  <a:pt x="1450480" y="6235"/>
                  <a:pt x="1598894" y="0"/>
                </a:cubicBezTo>
                <a:cubicBezTo>
                  <a:pt x="1747309" y="-6235"/>
                  <a:pt x="1879582" y="1838"/>
                  <a:pt x="2022130" y="0"/>
                </a:cubicBezTo>
                <a:cubicBezTo>
                  <a:pt x="2164678" y="-1838"/>
                  <a:pt x="2446919" y="12378"/>
                  <a:pt x="2609959" y="0"/>
                </a:cubicBezTo>
                <a:cubicBezTo>
                  <a:pt x="2772999" y="-12378"/>
                  <a:pt x="2982513" y="12188"/>
                  <a:pt x="3115491" y="0"/>
                </a:cubicBezTo>
                <a:cubicBezTo>
                  <a:pt x="3248469" y="-12188"/>
                  <a:pt x="3453276" y="12464"/>
                  <a:pt x="3538728" y="0"/>
                </a:cubicBezTo>
                <a:cubicBezTo>
                  <a:pt x="3624180" y="-12464"/>
                  <a:pt x="3750466" y="47420"/>
                  <a:pt x="3961965" y="0"/>
                </a:cubicBezTo>
                <a:cubicBezTo>
                  <a:pt x="4173464" y="-47420"/>
                  <a:pt x="4405697" y="70147"/>
                  <a:pt x="4632089" y="0"/>
                </a:cubicBezTo>
                <a:cubicBezTo>
                  <a:pt x="4858481" y="-70147"/>
                  <a:pt x="5114429" y="58321"/>
                  <a:pt x="5384510" y="0"/>
                </a:cubicBezTo>
                <a:cubicBezTo>
                  <a:pt x="5654591" y="-58321"/>
                  <a:pt x="5816540" y="68100"/>
                  <a:pt x="6054634" y="0"/>
                </a:cubicBezTo>
                <a:cubicBezTo>
                  <a:pt x="6292728" y="-68100"/>
                  <a:pt x="6419001" y="70228"/>
                  <a:pt x="6724759" y="0"/>
                </a:cubicBezTo>
                <a:cubicBezTo>
                  <a:pt x="7030518" y="-70228"/>
                  <a:pt x="7005194" y="38443"/>
                  <a:pt x="7230291" y="0"/>
                </a:cubicBezTo>
                <a:cubicBezTo>
                  <a:pt x="7455388" y="-38443"/>
                  <a:pt x="7790712" y="94350"/>
                  <a:pt x="8229600" y="0"/>
                </a:cubicBezTo>
                <a:cubicBezTo>
                  <a:pt x="8241551" y="136067"/>
                  <a:pt x="8224382" y="359552"/>
                  <a:pt x="8229600" y="493776"/>
                </a:cubicBezTo>
                <a:cubicBezTo>
                  <a:pt x="8234818" y="628000"/>
                  <a:pt x="8156386" y="897134"/>
                  <a:pt x="8229600" y="1152144"/>
                </a:cubicBezTo>
                <a:cubicBezTo>
                  <a:pt x="8302814" y="1407154"/>
                  <a:pt x="8194856" y="1368075"/>
                  <a:pt x="8229600" y="1536192"/>
                </a:cubicBezTo>
                <a:cubicBezTo>
                  <a:pt x="8264344" y="1704309"/>
                  <a:pt x="8200866" y="1923256"/>
                  <a:pt x="8229600" y="2194560"/>
                </a:cubicBezTo>
                <a:cubicBezTo>
                  <a:pt x="8258334" y="2465864"/>
                  <a:pt x="8222624" y="2446443"/>
                  <a:pt x="8229600" y="2688336"/>
                </a:cubicBezTo>
                <a:cubicBezTo>
                  <a:pt x="8236576" y="2930229"/>
                  <a:pt x="8189608" y="2950770"/>
                  <a:pt x="8229600" y="3127248"/>
                </a:cubicBezTo>
                <a:cubicBezTo>
                  <a:pt x="8269592" y="3303726"/>
                  <a:pt x="8201959" y="3401911"/>
                  <a:pt x="8229600" y="3566160"/>
                </a:cubicBezTo>
                <a:cubicBezTo>
                  <a:pt x="8257241" y="3730409"/>
                  <a:pt x="8170994" y="3890591"/>
                  <a:pt x="8229600" y="4169664"/>
                </a:cubicBezTo>
                <a:cubicBezTo>
                  <a:pt x="8288206" y="4448737"/>
                  <a:pt x="8176568" y="4565378"/>
                  <a:pt x="8229600" y="4718304"/>
                </a:cubicBezTo>
                <a:cubicBezTo>
                  <a:pt x="8282632" y="4871230"/>
                  <a:pt x="8151256" y="5148094"/>
                  <a:pt x="8229600" y="5486400"/>
                </a:cubicBezTo>
                <a:cubicBezTo>
                  <a:pt x="7976308" y="5532694"/>
                  <a:pt x="7847347" y="5456334"/>
                  <a:pt x="7641771" y="5486400"/>
                </a:cubicBezTo>
                <a:cubicBezTo>
                  <a:pt x="7436195" y="5516466"/>
                  <a:pt x="7136712" y="5412836"/>
                  <a:pt x="6971647" y="5486400"/>
                </a:cubicBezTo>
                <a:cubicBezTo>
                  <a:pt x="6806582" y="5559964"/>
                  <a:pt x="6651808" y="5480916"/>
                  <a:pt x="6383818" y="5486400"/>
                </a:cubicBezTo>
                <a:cubicBezTo>
                  <a:pt x="6115828" y="5491884"/>
                  <a:pt x="6149356" y="5464543"/>
                  <a:pt x="5960582" y="5486400"/>
                </a:cubicBezTo>
                <a:cubicBezTo>
                  <a:pt x="5771808" y="5508257"/>
                  <a:pt x="5553126" y="5465037"/>
                  <a:pt x="5372753" y="5486400"/>
                </a:cubicBezTo>
                <a:cubicBezTo>
                  <a:pt x="5192380" y="5507763"/>
                  <a:pt x="4965411" y="5419285"/>
                  <a:pt x="4702629" y="5486400"/>
                </a:cubicBezTo>
                <a:cubicBezTo>
                  <a:pt x="4439847" y="5553515"/>
                  <a:pt x="4474162" y="5463540"/>
                  <a:pt x="4279392" y="5486400"/>
                </a:cubicBezTo>
                <a:cubicBezTo>
                  <a:pt x="4084622" y="5509260"/>
                  <a:pt x="3884502" y="5441441"/>
                  <a:pt x="3526971" y="5486400"/>
                </a:cubicBezTo>
                <a:cubicBezTo>
                  <a:pt x="3169440" y="5531359"/>
                  <a:pt x="3146127" y="5447053"/>
                  <a:pt x="3021439" y="5486400"/>
                </a:cubicBezTo>
                <a:cubicBezTo>
                  <a:pt x="2896751" y="5525747"/>
                  <a:pt x="2501645" y="5446626"/>
                  <a:pt x="2269018" y="5486400"/>
                </a:cubicBezTo>
                <a:cubicBezTo>
                  <a:pt x="2036391" y="5526174"/>
                  <a:pt x="1792315" y="5440654"/>
                  <a:pt x="1516598" y="5486400"/>
                </a:cubicBezTo>
                <a:cubicBezTo>
                  <a:pt x="1240881" y="5532146"/>
                  <a:pt x="1138856" y="5460283"/>
                  <a:pt x="846473" y="5486400"/>
                </a:cubicBezTo>
                <a:cubicBezTo>
                  <a:pt x="554090" y="5512517"/>
                  <a:pt x="262112" y="5457203"/>
                  <a:pt x="0" y="5486400"/>
                </a:cubicBezTo>
                <a:cubicBezTo>
                  <a:pt x="-29247" y="5387338"/>
                  <a:pt x="369" y="5200323"/>
                  <a:pt x="0" y="5102352"/>
                </a:cubicBezTo>
                <a:cubicBezTo>
                  <a:pt x="-369" y="5004381"/>
                  <a:pt x="41085" y="4816389"/>
                  <a:pt x="0" y="4718304"/>
                </a:cubicBezTo>
                <a:cubicBezTo>
                  <a:pt x="-41085" y="4620219"/>
                  <a:pt x="30149" y="4328608"/>
                  <a:pt x="0" y="4169664"/>
                </a:cubicBezTo>
                <a:cubicBezTo>
                  <a:pt x="-30149" y="4010720"/>
                  <a:pt x="8747" y="3899987"/>
                  <a:pt x="0" y="3675888"/>
                </a:cubicBezTo>
                <a:cubicBezTo>
                  <a:pt x="-8747" y="3451789"/>
                  <a:pt x="40472" y="3342170"/>
                  <a:pt x="0" y="3236976"/>
                </a:cubicBezTo>
                <a:cubicBezTo>
                  <a:pt x="-40472" y="3131782"/>
                  <a:pt x="54705" y="2891681"/>
                  <a:pt x="0" y="2633472"/>
                </a:cubicBezTo>
                <a:cubicBezTo>
                  <a:pt x="-54705" y="2375263"/>
                  <a:pt x="40110" y="2333471"/>
                  <a:pt x="0" y="2194560"/>
                </a:cubicBezTo>
                <a:cubicBezTo>
                  <a:pt x="-40110" y="2055649"/>
                  <a:pt x="34656" y="1962939"/>
                  <a:pt x="0" y="1810512"/>
                </a:cubicBezTo>
                <a:cubicBezTo>
                  <a:pt x="-34656" y="1658085"/>
                  <a:pt x="13292" y="1360435"/>
                  <a:pt x="0" y="1207008"/>
                </a:cubicBezTo>
                <a:cubicBezTo>
                  <a:pt x="-13292" y="1053581"/>
                  <a:pt x="46462" y="834436"/>
                  <a:pt x="0" y="713232"/>
                </a:cubicBezTo>
                <a:cubicBezTo>
                  <a:pt x="-46462" y="592028"/>
                  <a:pt x="75406" y="223261"/>
                  <a:pt x="0" y="0"/>
                </a:cubicBezTo>
                <a:close/>
              </a:path>
              <a:path w="8229600" h="5486400" stroke="0" extrusionOk="0">
                <a:moveTo>
                  <a:pt x="0" y="0"/>
                </a:moveTo>
                <a:cubicBezTo>
                  <a:pt x="316994" y="-82692"/>
                  <a:pt x="596149" y="4204"/>
                  <a:pt x="752421" y="0"/>
                </a:cubicBezTo>
                <a:cubicBezTo>
                  <a:pt x="908693" y="-4204"/>
                  <a:pt x="1222180" y="7485"/>
                  <a:pt x="1340249" y="0"/>
                </a:cubicBezTo>
                <a:cubicBezTo>
                  <a:pt x="1458318" y="-7485"/>
                  <a:pt x="1634425" y="33919"/>
                  <a:pt x="1845782" y="0"/>
                </a:cubicBezTo>
                <a:cubicBezTo>
                  <a:pt x="2057139" y="-33919"/>
                  <a:pt x="2292523" y="43600"/>
                  <a:pt x="2433610" y="0"/>
                </a:cubicBezTo>
                <a:cubicBezTo>
                  <a:pt x="2574697" y="-43600"/>
                  <a:pt x="2677892" y="42683"/>
                  <a:pt x="2856847" y="0"/>
                </a:cubicBezTo>
                <a:cubicBezTo>
                  <a:pt x="3035802" y="-42683"/>
                  <a:pt x="3042340" y="27744"/>
                  <a:pt x="3197787" y="0"/>
                </a:cubicBezTo>
                <a:cubicBezTo>
                  <a:pt x="3353234" y="-27744"/>
                  <a:pt x="3482509" y="8306"/>
                  <a:pt x="3621024" y="0"/>
                </a:cubicBezTo>
                <a:cubicBezTo>
                  <a:pt x="3759539" y="-8306"/>
                  <a:pt x="3854480" y="39379"/>
                  <a:pt x="4044261" y="0"/>
                </a:cubicBezTo>
                <a:cubicBezTo>
                  <a:pt x="4234042" y="-39379"/>
                  <a:pt x="4476013" y="25769"/>
                  <a:pt x="4714385" y="0"/>
                </a:cubicBezTo>
                <a:cubicBezTo>
                  <a:pt x="4952757" y="-25769"/>
                  <a:pt x="5041810" y="5321"/>
                  <a:pt x="5219918" y="0"/>
                </a:cubicBezTo>
                <a:cubicBezTo>
                  <a:pt x="5398026" y="-5321"/>
                  <a:pt x="5649453" y="54203"/>
                  <a:pt x="5972338" y="0"/>
                </a:cubicBezTo>
                <a:cubicBezTo>
                  <a:pt x="6295223" y="-54203"/>
                  <a:pt x="6227624" y="35237"/>
                  <a:pt x="6395575" y="0"/>
                </a:cubicBezTo>
                <a:cubicBezTo>
                  <a:pt x="6563526" y="-35237"/>
                  <a:pt x="6702192" y="31554"/>
                  <a:pt x="6818811" y="0"/>
                </a:cubicBezTo>
                <a:cubicBezTo>
                  <a:pt x="6935430" y="-31554"/>
                  <a:pt x="7073165" y="4238"/>
                  <a:pt x="7242048" y="0"/>
                </a:cubicBezTo>
                <a:cubicBezTo>
                  <a:pt x="7410931" y="-4238"/>
                  <a:pt x="7426547" y="5941"/>
                  <a:pt x="7582989" y="0"/>
                </a:cubicBezTo>
                <a:cubicBezTo>
                  <a:pt x="7739431" y="-5941"/>
                  <a:pt x="7950223" y="37496"/>
                  <a:pt x="8229600" y="0"/>
                </a:cubicBezTo>
                <a:cubicBezTo>
                  <a:pt x="8258572" y="297270"/>
                  <a:pt x="8218987" y="507524"/>
                  <a:pt x="8229600" y="658368"/>
                </a:cubicBezTo>
                <a:cubicBezTo>
                  <a:pt x="8240213" y="809212"/>
                  <a:pt x="8170230" y="1012680"/>
                  <a:pt x="8229600" y="1261872"/>
                </a:cubicBezTo>
                <a:cubicBezTo>
                  <a:pt x="8288970" y="1511064"/>
                  <a:pt x="8203767" y="1754916"/>
                  <a:pt x="8229600" y="1920240"/>
                </a:cubicBezTo>
                <a:cubicBezTo>
                  <a:pt x="8255433" y="2085564"/>
                  <a:pt x="8210873" y="2295771"/>
                  <a:pt x="8229600" y="2414016"/>
                </a:cubicBezTo>
                <a:cubicBezTo>
                  <a:pt x="8248327" y="2532261"/>
                  <a:pt x="8227088" y="2622094"/>
                  <a:pt x="8229600" y="2798064"/>
                </a:cubicBezTo>
                <a:cubicBezTo>
                  <a:pt x="8232112" y="2974034"/>
                  <a:pt x="8227547" y="3025680"/>
                  <a:pt x="8229600" y="3236976"/>
                </a:cubicBezTo>
                <a:cubicBezTo>
                  <a:pt x="8231653" y="3448272"/>
                  <a:pt x="8191140" y="3531514"/>
                  <a:pt x="8229600" y="3621024"/>
                </a:cubicBezTo>
                <a:cubicBezTo>
                  <a:pt x="8268060" y="3710534"/>
                  <a:pt x="8174494" y="3993839"/>
                  <a:pt x="8229600" y="4114800"/>
                </a:cubicBezTo>
                <a:cubicBezTo>
                  <a:pt x="8284706" y="4235761"/>
                  <a:pt x="8203890" y="4359421"/>
                  <a:pt x="8229600" y="4553712"/>
                </a:cubicBezTo>
                <a:cubicBezTo>
                  <a:pt x="8255310" y="4748003"/>
                  <a:pt x="8180436" y="5124118"/>
                  <a:pt x="8229600" y="5486400"/>
                </a:cubicBezTo>
                <a:cubicBezTo>
                  <a:pt x="8105208" y="5514457"/>
                  <a:pt x="8002047" y="5447151"/>
                  <a:pt x="7888659" y="5486400"/>
                </a:cubicBezTo>
                <a:cubicBezTo>
                  <a:pt x="7775271" y="5525649"/>
                  <a:pt x="7525531" y="5427309"/>
                  <a:pt x="7300831" y="5486400"/>
                </a:cubicBezTo>
                <a:cubicBezTo>
                  <a:pt x="7076131" y="5545491"/>
                  <a:pt x="6736127" y="5450755"/>
                  <a:pt x="6548410" y="5486400"/>
                </a:cubicBezTo>
                <a:cubicBezTo>
                  <a:pt x="6360693" y="5522045"/>
                  <a:pt x="6048049" y="5411714"/>
                  <a:pt x="5795990" y="5486400"/>
                </a:cubicBezTo>
                <a:cubicBezTo>
                  <a:pt x="5543931" y="5561086"/>
                  <a:pt x="5393757" y="5454457"/>
                  <a:pt x="5290457" y="5486400"/>
                </a:cubicBezTo>
                <a:cubicBezTo>
                  <a:pt x="5187157" y="5518343"/>
                  <a:pt x="4799733" y="5482843"/>
                  <a:pt x="4620333" y="5486400"/>
                </a:cubicBezTo>
                <a:cubicBezTo>
                  <a:pt x="4440933" y="5489957"/>
                  <a:pt x="4219565" y="5435535"/>
                  <a:pt x="4032504" y="5486400"/>
                </a:cubicBezTo>
                <a:cubicBezTo>
                  <a:pt x="3845443" y="5537265"/>
                  <a:pt x="3736975" y="5457028"/>
                  <a:pt x="3526971" y="5486400"/>
                </a:cubicBezTo>
                <a:cubicBezTo>
                  <a:pt x="3316967" y="5515772"/>
                  <a:pt x="3282919" y="5464940"/>
                  <a:pt x="3186031" y="5486400"/>
                </a:cubicBezTo>
                <a:cubicBezTo>
                  <a:pt x="3089143" y="5507860"/>
                  <a:pt x="2855454" y="5442592"/>
                  <a:pt x="2598202" y="5486400"/>
                </a:cubicBezTo>
                <a:cubicBezTo>
                  <a:pt x="2340950" y="5530208"/>
                  <a:pt x="2146538" y="5476896"/>
                  <a:pt x="2010374" y="5486400"/>
                </a:cubicBezTo>
                <a:cubicBezTo>
                  <a:pt x="1874210" y="5495904"/>
                  <a:pt x="1589261" y="5419604"/>
                  <a:pt x="1257953" y="5486400"/>
                </a:cubicBezTo>
                <a:cubicBezTo>
                  <a:pt x="926645" y="5553196"/>
                  <a:pt x="817392" y="5463350"/>
                  <a:pt x="670125" y="5486400"/>
                </a:cubicBezTo>
                <a:cubicBezTo>
                  <a:pt x="522858" y="5509450"/>
                  <a:pt x="182518" y="5442570"/>
                  <a:pt x="0" y="5486400"/>
                </a:cubicBezTo>
                <a:cubicBezTo>
                  <a:pt x="-50001" y="5297595"/>
                  <a:pt x="16929" y="4972570"/>
                  <a:pt x="0" y="4828032"/>
                </a:cubicBezTo>
                <a:cubicBezTo>
                  <a:pt x="-16929" y="4683494"/>
                  <a:pt x="5625" y="4550401"/>
                  <a:pt x="0" y="4279392"/>
                </a:cubicBezTo>
                <a:cubicBezTo>
                  <a:pt x="-5625" y="4008383"/>
                  <a:pt x="15939" y="3894290"/>
                  <a:pt x="0" y="3785616"/>
                </a:cubicBezTo>
                <a:cubicBezTo>
                  <a:pt x="-15939" y="3676942"/>
                  <a:pt x="28642" y="3546419"/>
                  <a:pt x="0" y="3401568"/>
                </a:cubicBezTo>
                <a:cubicBezTo>
                  <a:pt x="-28642" y="3256717"/>
                  <a:pt x="36767" y="3035023"/>
                  <a:pt x="0" y="2852928"/>
                </a:cubicBezTo>
                <a:cubicBezTo>
                  <a:pt x="-36767" y="2670833"/>
                  <a:pt x="21267" y="2446961"/>
                  <a:pt x="0" y="2304288"/>
                </a:cubicBezTo>
                <a:cubicBezTo>
                  <a:pt x="-21267" y="2161615"/>
                  <a:pt x="39235" y="2046562"/>
                  <a:pt x="0" y="1920240"/>
                </a:cubicBezTo>
                <a:cubicBezTo>
                  <a:pt x="-39235" y="1793918"/>
                  <a:pt x="41559" y="1640562"/>
                  <a:pt x="0" y="1536192"/>
                </a:cubicBezTo>
                <a:cubicBezTo>
                  <a:pt x="-41559" y="1431822"/>
                  <a:pt x="57774" y="1200962"/>
                  <a:pt x="0" y="932688"/>
                </a:cubicBezTo>
                <a:cubicBezTo>
                  <a:pt x="-57774" y="664414"/>
                  <a:pt x="87109" y="234937"/>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240666980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Together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0187AA3D-F242-725E-91A3-18F384EBD248}"/>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Badge 3 with solid fill">
            <a:extLst>
              <a:ext uri="{FF2B5EF4-FFF2-40B4-BE49-F238E27FC236}">
                <a16:creationId xmlns:a16="http://schemas.microsoft.com/office/drawing/2014/main" id="{FABEDA46-1ED5-3996-DA2B-6DA94855FC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14297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1CF7C2E0-CAD9-ECB2-5D3F-10F343014130}"/>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505533 w 8229600"/>
              <a:gd name="connsiteY1" fmla="*/ 0 h 5486400"/>
              <a:gd name="connsiteX2" fmla="*/ 1011065 w 8229600"/>
              <a:gd name="connsiteY2" fmla="*/ 0 h 5486400"/>
              <a:gd name="connsiteX3" fmla="*/ 1352006 w 8229600"/>
              <a:gd name="connsiteY3" fmla="*/ 0 h 5486400"/>
              <a:gd name="connsiteX4" fmla="*/ 1857538 w 8229600"/>
              <a:gd name="connsiteY4" fmla="*/ 0 h 5486400"/>
              <a:gd name="connsiteX5" fmla="*/ 2609959 w 8229600"/>
              <a:gd name="connsiteY5" fmla="*/ 0 h 5486400"/>
              <a:gd name="connsiteX6" fmla="*/ 2950899 w 8229600"/>
              <a:gd name="connsiteY6" fmla="*/ 0 h 5486400"/>
              <a:gd name="connsiteX7" fmla="*/ 3621024 w 8229600"/>
              <a:gd name="connsiteY7" fmla="*/ 0 h 5486400"/>
              <a:gd name="connsiteX8" fmla="*/ 3961965 w 8229600"/>
              <a:gd name="connsiteY8" fmla="*/ 0 h 5486400"/>
              <a:gd name="connsiteX9" fmla="*/ 4714385 w 8229600"/>
              <a:gd name="connsiteY9" fmla="*/ 0 h 5486400"/>
              <a:gd name="connsiteX10" fmla="*/ 5302214 w 8229600"/>
              <a:gd name="connsiteY10" fmla="*/ 0 h 5486400"/>
              <a:gd name="connsiteX11" fmla="*/ 6054634 w 8229600"/>
              <a:gd name="connsiteY11" fmla="*/ 0 h 5486400"/>
              <a:gd name="connsiteX12" fmla="*/ 6395575 w 8229600"/>
              <a:gd name="connsiteY12" fmla="*/ 0 h 5486400"/>
              <a:gd name="connsiteX13" fmla="*/ 6983403 w 8229600"/>
              <a:gd name="connsiteY13" fmla="*/ 0 h 5486400"/>
              <a:gd name="connsiteX14" fmla="*/ 7571232 w 8229600"/>
              <a:gd name="connsiteY14" fmla="*/ 0 h 5486400"/>
              <a:gd name="connsiteX15" fmla="*/ 8229600 w 8229600"/>
              <a:gd name="connsiteY15" fmla="*/ 0 h 5486400"/>
              <a:gd name="connsiteX16" fmla="*/ 8229600 w 8229600"/>
              <a:gd name="connsiteY16" fmla="*/ 493776 h 5486400"/>
              <a:gd name="connsiteX17" fmla="*/ 8229600 w 8229600"/>
              <a:gd name="connsiteY17" fmla="*/ 877824 h 5486400"/>
              <a:gd name="connsiteX18" fmla="*/ 8229600 w 8229600"/>
              <a:gd name="connsiteY18" fmla="*/ 1426464 h 5486400"/>
              <a:gd name="connsiteX19" fmla="*/ 8229600 w 8229600"/>
              <a:gd name="connsiteY19" fmla="*/ 1810512 h 5486400"/>
              <a:gd name="connsiteX20" fmla="*/ 8229600 w 8229600"/>
              <a:gd name="connsiteY20" fmla="*/ 2359152 h 5486400"/>
              <a:gd name="connsiteX21" fmla="*/ 8229600 w 8229600"/>
              <a:gd name="connsiteY21" fmla="*/ 2907792 h 5486400"/>
              <a:gd name="connsiteX22" fmla="*/ 8229600 w 8229600"/>
              <a:gd name="connsiteY22" fmla="*/ 3456432 h 5486400"/>
              <a:gd name="connsiteX23" fmla="*/ 8229600 w 8229600"/>
              <a:gd name="connsiteY23" fmla="*/ 4059936 h 5486400"/>
              <a:gd name="connsiteX24" fmla="*/ 8229600 w 8229600"/>
              <a:gd name="connsiteY24" fmla="*/ 4553712 h 5486400"/>
              <a:gd name="connsiteX25" fmla="*/ 8229600 w 8229600"/>
              <a:gd name="connsiteY25" fmla="*/ 5486400 h 5486400"/>
              <a:gd name="connsiteX26" fmla="*/ 7641771 w 8229600"/>
              <a:gd name="connsiteY26" fmla="*/ 5486400 h 5486400"/>
              <a:gd name="connsiteX27" fmla="*/ 6889351 w 8229600"/>
              <a:gd name="connsiteY27" fmla="*/ 5486400 h 5486400"/>
              <a:gd name="connsiteX28" fmla="*/ 6136930 w 8229600"/>
              <a:gd name="connsiteY28" fmla="*/ 5486400 h 5486400"/>
              <a:gd name="connsiteX29" fmla="*/ 5384510 w 8229600"/>
              <a:gd name="connsiteY29" fmla="*/ 5486400 h 5486400"/>
              <a:gd name="connsiteX30" fmla="*/ 4714385 w 8229600"/>
              <a:gd name="connsiteY30" fmla="*/ 5486400 h 5486400"/>
              <a:gd name="connsiteX31" fmla="*/ 4373445 w 8229600"/>
              <a:gd name="connsiteY31" fmla="*/ 5486400 h 5486400"/>
              <a:gd name="connsiteX32" fmla="*/ 3867912 w 8229600"/>
              <a:gd name="connsiteY32" fmla="*/ 5486400 h 5486400"/>
              <a:gd name="connsiteX33" fmla="*/ 3115491 w 8229600"/>
              <a:gd name="connsiteY33" fmla="*/ 5486400 h 5486400"/>
              <a:gd name="connsiteX34" fmla="*/ 2774551 w 8229600"/>
              <a:gd name="connsiteY34" fmla="*/ 5486400 h 5486400"/>
              <a:gd name="connsiteX35" fmla="*/ 2351314 w 8229600"/>
              <a:gd name="connsiteY35" fmla="*/ 5486400 h 5486400"/>
              <a:gd name="connsiteX36" fmla="*/ 2010374 w 8229600"/>
              <a:gd name="connsiteY36" fmla="*/ 5486400 h 5486400"/>
              <a:gd name="connsiteX37" fmla="*/ 1587137 w 8229600"/>
              <a:gd name="connsiteY37" fmla="*/ 5486400 h 5486400"/>
              <a:gd name="connsiteX38" fmla="*/ 1163901 w 8229600"/>
              <a:gd name="connsiteY38" fmla="*/ 5486400 h 5486400"/>
              <a:gd name="connsiteX39" fmla="*/ 658368 w 8229600"/>
              <a:gd name="connsiteY39" fmla="*/ 5486400 h 5486400"/>
              <a:gd name="connsiteX40" fmla="*/ 0 w 8229600"/>
              <a:gd name="connsiteY40" fmla="*/ 5486400 h 5486400"/>
              <a:gd name="connsiteX41" fmla="*/ 0 w 8229600"/>
              <a:gd name="connsiteY41" fmla="*/ 4992624 h 5486400"/>
              <a:gd name="connsiteX42" fmla="*/ 0 w 8229600"/>
              <a:gd name="connsiteY42" fmla="*/ 4443984 h 5486400"/>
              <a:gd name="connsiteX43" fmla="*/ 0 w 8229600"/>
              <a:gd name="connsiteY43" fmla="*/ 3895344 h 5486400"/>
              <a:gd name="connsiteX44" fmla="*/ 0 w 8229600"/>
              <a:gd name="connsiteY44" fmla="*/ 3346704 h 5486400"/>
              <a:gd name="connsiteX45" fmla="*/ 0 w 8229600"/>
              <a:gd name="connsiteY45" fmla="*/ 2907792 h 5486400"/>
              <a:gd name="connsiteX46" fmla="*/ 0 w 8229600"/>
              <a:gd name="connsiteY46" fmla="*/ 2523744 h 5486400"/>
              <a:gd name="connsiteX47" fmla="*/ 0 w 8229600"/>
              <a:gd name="connsiteY47" fmla="*/ 2139696 h 5486400"/>
              <a:gd name="connsiteX48" fmla="*/ 0 w 8229600"/>
              <a:gd name="connsiteY48" fmla="*/ 1755648 h 5486400"/>
              <a:gd name="connsiteX49" fmla="*/ 0 w 8229600"/>
              <a:gd name="connsiteY49" fmla="*/ 1261872 h 5486400"/>
              <a:gd name="connsiteX50" fmla="*/ 0 w 8229600"/>
              <a:gd name="connsiteY50" fmla="*/ 658368 h 5486400"/>
              <a:gd name="connsiteX51" fmla="*/ 0 w 8229600"/>
              <a:gd name="connsiteY51"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29600" h="5486400" fill="none" extrusionOk="0">
                <a:moveTo>
                  <a:pt x="0" y="0"/>
                </a:moveTo>
                <a:cubicBezTo>
                  <a:pt x="167194" y="-17094"/>
                  <a:pt x="349018" y="43113"/>
                  <a:pt x="505533" y="0"/>
                </a:cubicBezTo>
                <a:cubicBezTo>
                  <a:pt x="662048" y="-43113"/>
                  <a:pt x="855429" y="48383"/>
                  <a:pt x="1011065" y="0"/>
                </a:cubicBezTo>
                <a:cubicBezTo>
                  <a:pt x="1166701" y="-48383"/>
                  <a:pt x="1204968" y="8215"/>
                  <a:pt x="1352006" y="0"/>
                </a:cubicBezTo>
                <a:cubicBezTo>
                  <a:pt x="1499044" y="-8215"/>
                  <a:pt x="1728712" y="13107"/>
                  <a:pt x="1857538" y="0"/>
                </a:cubicBezTo>
                <a:cubicBezTo>
                  <a:pt x="1986364" y="-13107"/>
                  <a:pt x="2337050" y="50097"/>
                  <a:pt x="2609959" y="0"/>
                </a:cubicBezTo>
                <a:cubicBezTo>
                  <a:pt x="2882868" y="-50097"/>
                  <a:pt x="2852855" y="20570"/>
                  <a:pt x="2950899" y="0"/>
                </a:cubicBezTo>
                <a:cubicBezTo>
                  <a:pt x="3048943" y="-20570"/>
                  <a:pt x="3329866" y="69443"/>
                  <a:pt x="3621024" y="0"/>
                </a:cubicBezTo>
                <a:cubicBezTo>
                  <a:pt x="3912182" y="-69443"/>
                  <a:pt x="3884593" y="38844"/>
                  <a:pt x="3961965" y="0"/>
                </a:cubicBezTo>
                <a:cubicBezTo>
                  <a:pt x="4039337" y="-38844"/>
                  <a:pt x="4442584" y="10013"/>
                  <a:pt x="4714385" y="0"/>
                </a:cubicBezTo>
                <a:cubicBezTo>
                  <a:pt x="4986186" y="-10013"/>
                  <a:pt x="5074744" y="12966"/>
                  <a:pt x="5302214" y="0"/>
                </a:cubicBezTo>
                <a:cubicBezTo>
                  <a:pt x="5529684" y="-12966"/>
                  <a:pt x="5720220" y="85892"/>
                  <a:pt x="6054634" y="0"/>
                </a:cubicBezTo>
                <a:cubicBezTo>
                  <a:pt x="6389048" y="-85892"/>
                  <a:pt x="6237578" y="11824"/>
                  <a:pt x="6395575" y="0"/>
                </a:cubicBezTo>
                <a:cubicBezTo>
                  <a:pt x="6553572" y="-11824"/>
                  <a:pt x="6858944" y="24757"/>
                  <a:pt x="6983403" y="0"/>
                </a:cubicBezTo>
                <a:cubicBezTo>
                  <a:pt x="7107862" y="-24757"/>
                  <a:pt x="7429622" y="38979"/>
                  <a:pt x="7571232" y="0"/>
                </a:cubicBezTo>
                <a:cubicBezTo>
                  <a:pt x="7712842" y="-38979"/>
                  <a:pt x="7991474" y="68940"/>
                  <a:pt x="8229600" y="0"/>
                </a:cubicBezTo>
                <a:cubicBezTo>
                  <a:pt x="8272305" y="118766"/>
                  <a:pt x="8174516" y="306954"/>
                  <a:pt x="8229600" y="493776"/>
                </a:cubicBezTo>
                <a:cubicBezTo>
                  <a:pt x="8284684" y="680598"/>
                  <a:pt x="8208436" y="686356"/>
                  <a:pt x="8229600" y="877824"/>
                </a:cubicBezTo>
                <a:cubicBezTo>
                  <a:pt x="8250764" y="1069292"/>
                  <a:pt x="8177806" y="1173163"/>
                  <a:pt x="8229600" y="1426464"/>
                </a:cubicBezTo>
                <a:cubicBezTo>
                  <a:pt x="8281394" y="1679765"/>
                  <a:pt x="8195981" y="1733498"/>
                  <a:pt x="8229600" y="1810512"/>
                </a:cubicBezTo>
                <a:cubicBezTo>
                  <a:pt x="8263219" y="1887526"/>
                  <a:pt x="8199060" y="2115814"/>
                  <a:pt x="8229600" y="2359152"/>
                </a:cubicBezTo>
                <a:cubicBezTo>
                  <a:pt x="8260140" y="2602490"/>
                  <a:pt x="8192660" y="2780188"/>
                  <a:pt x="8229600" y="2907792"/>
                </a:cubicBezTo>
                <a:cubicBezTo>
                  <a:pt x="8266540" y="3035396"/>
                  <a:pt x="8211611" y="3248095"/>
                  <a:pt x="8229600" y="3456432"/>
                </a:cubicBezTo>
                <a:cubicBezTo>
                  <a:pt x="8247589" y="3664769"/>
                  <a:pt x="8159490" y="3767294"/>
                  <a:pt x="8229600" y="4059936"/>
                </a:cubicBezTo>
                <a:cubicBezTo>
                  <a:pt x="8299710" y="4352578"/>
                  <a:pt x="8177936" y="4443477"/>
                  <a:pt x="8229600" y="4553712"/>
                </a:cubicBezTo>
                <a:cubicBezTo>
                  <a:pt x="8281264" y="4663947"/>
                  <a:pt x="8173485" y="5199647"/>
                  <a:pt x="8229600" y="5486400"/>
                </a:cubicBezTo>
                <a:cubicBezTo>
                  <a:pt x="7988792" y="5489482"/>
                  <a:pt x="7797915" y="5456052"/>
                  <a:pt x="7641771" y="5486400"/>
                </a:cubicBezTo>
                <a:cubicBezTo>
                  <a:pt x="7485627" y="5516748"/>
                  <a:pt x="7174604" y="5419268"/>
                  <a:pt x="6889351" y="5486400"/>
                </a:cubicBezTo>
                <a:cubicBezTo>
                  <a:pt x="6604098" y="5553532"/>
                  <a:pt x="6334323" y="5482797"/>
                  <a:pt x="6136930" y="5486400"/>
                </a:cubicBezTo>
                <a:cubicBezTo>
                  <a:pt x="5939537" y="5490003"/>
                  <a:pt x="5653490" y="5406553"/>
                  <a:pt x="5384510" y="5486400"/>
                </a:cubicBezTo>
                <a:cubicBezTo>
                  <a:pt x="5115530" y="5566247"/>
                  <a:pt x="4957983" y="5458608"/>
                  <a:pt x="4714385" y="5486400"/>
                </a:cubicBezTo>
                <a:cubicBezTo>
                  <a:pt x="4470787" y="5514192"/>
                  <a:pt x="4529717" y="5450178"/>
                  <a:pt x="4373445" y="5486400"/>
                </a:cubicBezTo>
                <a:cubicBezTo>
                  <a:pt x="4217173" y="5522622"/>
                  <a:pt x="4085980" y="5442831"/>
                  <a:pt x="3867912" y="5486400"/>
                </a:cubicBezTo>
                <a:cubicBezTo>
                  <a:pt x="3649844" y="5529969"/>
                  <a:pt x="3272446" y="5409164"/>
                  <a:pt x="3115491" y="5486400"/>
                </a:cubicBezTo>
                <a:cubicBezTo>
                  <a:pt x="2958536" y="5563636"/>
                  <a:pt x="2873613" y="5448296"/>
                  <a:pt x="2774551" y="5486400"/>
                </a:cubicBezTo>
                <a:cubicBezTo>
                  <a:pt x="2675489" y="5524504"/>
                  <a:pt x="2531835" y="5463161"/>
                  <a:pt x="2351314" y="5486400"/>
                </a:cubicBezTo>
                <a:cubicBezTo>
                  <a:pt x="2170793" y="5509639"/>
                  <a:pt x="2167394" y="5450978"/>
                  <a:pt x="2010374" y="5486400"/>
                </a:cubicBezTo>
                <a:cubicBezTo>
                  <a:pt x="1853354" y="5521822"/>
                  <a:pt x="1697925" y="5479758"/>
                  <a:pt x="1587137" y="5486400"/>
                </a:cubicBezTo>
                <a:cubicBezTo>
                  <a:pt x="1476349" y="5493042"/>
                  <a:pt x="1255440" y="5485475"/>
                  <a:pt x="1163901" y="5486400"/>
                </a:cubicBezTo>
                <a:cubicBezTo>
                  <a:pt x="1072362" y="5487325"/>
                  <a:pt x="790361" y="5436360"/>
                  <a:pt x="658368" y="5486400"/>
                </a:cubicBezTo>
                <a:cubicBezTo>
                  <a:pt x="526375" y="5536440"/>
                  <a:pt x="312484" y="5460850"/>
                  <a:pt x="0" y="5486400"/>
                </a:cubicBezTo>
                <a:cubicBezTo>
                  <a:pt x="-47961" y="5245335"/>
                  <a:pt x="821" y="5236722"/>
                  <a:pt x="0" y="4992624"/>
                </a:cubicBezTo>
                <a:cubicBezTo>
                  <a:pt x="-821" y="4748526"/>
                  <a:pt x="58086" y="4680508"/>
                  <a:pt x="0" y="4443984"/>
                </a:cubicBezTo>
                <a:cubicBezTo>
                  <a:pt x="-58086" y="4207460"/>
                  <a:pt x="1546" y="4029507"/>
                  <a:pt x="0" y="3895344"/>
                </a:cubicBezTo>
                <a:cubicBezTo>
                  <a:pt x="-1546" y="3761181"/>
                  <a:pt x="39819" y="3458418"/>
                  <a:pt x="0" y="3346704"/>
                </a:cubicBezTo>
                <a:cubicBezTo>
                  <a:pt x="-39819" y="3234990"/>
                  <a:pt x="41541" y="3104111"/>
                  <a:pt x="0" y="2907792"/>
                </a:cubicBezTo>
                <a:cubicBezTo>
                  <a:pt x="-41541" y="2711473"/>
                  <a:pt x="9800" y="2678754"/>
                  <a:pt x="0" y="2523744"/>
                </a:cubicBezTo>
                <a:cubicBezTo>
                  <a:pt x="-9800" y="2368734"/>
                  <a:pt x="34861" y="2282425"/>
                  <a:pt x="0" y="2139696"/>
                </a:cubicBezTo>
                <a:cubicBezTo>
                  <a:pt x="-34861" y="1996967"/>
                  <a:pt x="31072" y="1911210"/>
                  <a:pt x="0" y="1755648"/>
                </a:cubicBezTo>
                <a:cubicBezTo>
                  <a:pt x="-31072" y="1600086"/>
                  <a:pt x="34909" y="1397881"/>
                  <a:pt x="0" y="1261872"/>
                </a:cubicBezTo>
                <a:cubicBezTo>
                  <a:pt x="-34909" y="1125863"/>
                  <a:pt x="14000" y="807141"/>
                  <a:pt x="0" y="658368"/>
                </a:cubicBezTo>
                <a:cubicBezTo>
                  <a:pt x="-14000" y="509595"/>
                  <a:pt x="62641" y="249310"/>
                  <a:pt x="0" y="0"/>
                </a:cubicBezTo>
                <a:close/>
              </a:path>
              <a:path w="8229600" h="5486400" stroke="0" extrusionOk="0">
                <a:moveTo>
                  <a:pt x="0" y="0"/>
                </a:moveTo>
                <a:cubicBezTo>
                  <a:pt x="107390" y="-24071"/>
                  <a:pt x="216253" y="6372"/>
                  <a:pt x="340941" y="0"/>
                </a:cubicBezTo>
                <a:cubicBezTo>
                  <a:pt x="465629" y="-6372"/>
                  <a:pt x="654895" y="41319"/>
                  <a:pt x="846473" y="0"/>
                </a:cubicBezTo>
                <a:cubicBezTo>
                  <a:pt x="1038051" y="-41319"/>
                  <a:pt x="1067918" y="115"/>
                  <a:pt x="1187414" y="0"/>
                </a:cubicBezTo>
                <a:cubicBezTo>
                  <a:pt x="1306910" y="-115"/>
                  <a:pt x="1716963" y="7855"/>
                  <a:pt x="1939834" y="0"/>
                </a:cubicBezTo>
                <a:cubicBezTo>
                  <a:pt x="2162705" y="-7855"/>
                  <a:pt x="2200686" y="31266"/>
                  <a:pt x="2280775" y="0"/>
                </a:cubicBezTo>
                <a:cubicBezTo>
                  <a:pt x="2360864" y="-31266"/>
                  <a:pt x="2701560" y="41500"/>
                  <a:pt x="3033195" y="0"/>
                </a:cubicBezTo>
                <a:cubicBezTo>
                  <a:pt x="3364830" y="-41500"/>
                  <a:pt x="3378796" y="8885"/>
                  <a:pt x="3703320" y="0"/>
                </a:cubicBezTo>
                <a:cubicBezTo>
                  <a:pt x="4027845" y="-8885"/>
                  <a:pt x="4063020" y="67062"/>
                  <a:pt x="4373445" y="0"/>
                </a:cubicBezTo>
                <a:cubicBezTo>
                  <a:pt x="4683871" y="-67062"/>
                  <a:pt x="4741803" y="10706"/>
                  <a:pt x="4878977" y="0"/>
                </a:cubicBezTo>
                <a:cubicBezTo>
                  <a:pt x="5016151" y="-10706"/>
                  <a:pt x="5359397" y="60677"/>
                  <a:pt x="5549102" y="0"/>
                </a:cubicBezTo>
                <a:cubicBezTo>
                  <a:pt x="5738807" y="-60677"/>
                  <a:pt x="5771625" y="4947"/>
                  <a:pt x="5890042" y="0"/>
                </a:cubicBezTo>
                <a:cubicBezTo>
                  <a:pt x="6008459" y="-4947"/>
                  <a:pt x="6118423" y="30880"/>
                  <a:pt x="6313279" y="0"/>
                </a:cubicBezTo>
                <a:cubicBezTo>
                  <a:pt x="6508135" y="-30880"/>
                  <a:pt x="6597276" y="19388"/>
                  <a:pt x="6818811" y="0"/>
                </a:cubicBezTo>
                <a:cubicBezTo>
                  <a:pt x="7040346" y="-19388"/>
                  <a:pt x="7193748" y="29227"/>
                  <a:pt x="7406640" y="0"/>
                </a:cubicBezTo>
                <a:cubicBezTo>
                  <a:pt x="7619532" y="-29227"/>
                  <a:pt x="7860022" y="39785"/>
                  <a:pt x="8229600" y="0"/>
                </a:cubicBezTo>
                <a:cubicBezTo>
                  <a:pt x="8232805" y="156590"/>
                  <a:pt x="8172189" y="378628"/>
                  <a:pt x="8229600" y="493776"/>
                </a:cubicBezTo>
                <a:cubicBezTo>
                  <a:pt x="8287011" y="608924"/>
                  <a:pt x="8209356" y="901586"/>
                  <a:pt x="8229600" y="1042416"/>
                </a:cubicBezTo>
                <a:cubicBezTo>
                  <a:pt x="8249844" y="1183246"/>
                  <a:pt x="8209976" y="1317982"/>
                  <a:pt x="8229600" y="1536192"/>
                </a:cubicBezTo>
                <a:cubicBezTo>
                  <a:pt x="8249224" y="1754402"/>
                  <a:pt x="8176756" y="2026300"/>
                  <a:pt x="8229600" y="2194560"/>
                </a:cubicBezTo>
                <a:cubicBezTo>
                  <a:pt x="8282444" y="2362820"/>
                  <a:pt x="8201404" y="2488786"/>
                  <a:pt x="8229600" y="2578608"/>
                </a:cubicBezTo>
                <a:cubicBezTo>
                  <a:pt x="8257796" y="2668430"/>
                  <a:pt x="8174313" y="2899242"/>
                  <a:pt x="8229600" y="3072384"/>
                </a:cubicBezTo>
                <a:cubicBezTo>
                  <a:pt x="8284887" y="3245526"/>
                  <a:pt x="8222612" y="3397107"/>
                  <a:pt x="8229600" y="3511296"/>
                </a:cubicBezTo>
                <a:cubicBezTo>
                  <a:pt x="8236588" y="3625485"/>
                  <a:pt x="8177112" y="3913168"/>
                  <a:pt x="8229600" y="4059936"/>
                </a:cubicBezTo>
                <a:cubicBezTo>
                  <a:pt x="8282088" y="4206704"/>
                  <a:pt x="8220100" y="4379602"/>
                  <a:pt x="8229600" y="4608576"/>
                </a:cubicBezTo>
                <a:cubicBezTo>
                  <a:pt x="8239100" y="4837550"/>
                  <a:pt x="8169883" y="5190157"/>
                  <a:pt x="8229600" y="5486400"/>
                </a:cubicBezTo>
                <a:cubicBezTo>
                  <a:pt x="8143559" y="5509855"/>
                  <a:pt x="7953801" y="5455544"/>
                  <a:pt x="7806363" y="5486400"/>
                </a:cubicBezTo>
                <a:cubicBezTo>
                  <a:pt x="7658925" y="5517256"/>
                  <a:pt x="7383682" y="5418249"/>
                  <a:pt x="7218535" y="5486400"/>
                </a:cubicBezTo>
                <a:cubicBezTo>
                  <a:pt x="7053388" y="5554551"/>
                  <a:pt x="6814996" y="5450614"/>
                  <a:pt x="6713002" y="5486400"/>
                </a:cubicBezTo>
                <a:cubicBezTo>
                  <a:pt x="6611008" y="5522186"/>
                  <a:pt x="6362627" y="5428253"/>
                  <a:pt x="6042878" y="5486400"/>
                </a:cubicBezTo>
                <a:cubicBezTo>
                  <a:pt x="5723129" y="5544547"/>
                  <a:pt x="5730906" y="5454779"/>
                  <a:pt x="5455049" y="5486400"/>
                </a:cubicBezTo>
                <a:cubicBezTo>
                  <a:pt x="5179192" y="5518021"/>
                  <a:pt x="5010134" y="5485146"/>
                  <a:pt x="4867221" y="5486400"/>
                </a:cubicBezTo>
                <a:cubicBezTo>
                  <a:pt x="4724308" y="5487654"/>
                  <a:pt x="4585888" y="5469062"/>
                  <a:pt x="4361688" y="5486400"/>
                </a:cubicBezTo>
                <a:cubicBezTo>
                  <a:pt x="4137488" y="5503738"/>
                  <a:pt x="4047454" y="5465711"/>
                  <a:pt x="3938451" y="5486400"/>
                </a:cubicBezTo>
                <a:cubicBezTo>
                  <a:pt x="3829448" y="5507089"/>
                  <a:pt x="3646450" y="5485280"/>
                  <a:pt x="3515215" y="5486400"/>
                </a:cubicBezTo>
                <a:cubicBezTo>
                  <a:pt x="3383980" y="5487520"/>
                  <a:pt x="2987585" y="5453542"/>
                  <a:pt x="2762794" y="5486400"/>
                </a:cubicBezTo>
                <a:cubicBezTo>
                  <a:pt x="2538003" y="5519258"/>
                  <a:pt x="2343064" y="5437406"/>
                  <a:pt x="2092670" y="5486400"/>
                </a:cubicBezTo>
                <a:cubicBezTo>
                  <a:pt x="1842276" y="5535394"/>
                  <a:pt x="1552908" y="5483477"/>
                  <a:pt x="1340249" y="5486400"/>
                </a:cubicBezTo>
                <a:cubicBezTo>
                  <a:pt x="1127590" y="5489323"/>
                  <a:pt x="1071840" y="5477116"/>
                  <a:pt x="917013" y="5486400"/>
                </a:cubicBezTo>
                <a:cubicBezTo>
                  <a:pt x="762186" y="5495684"/>
                  <a:pt x="292191" y="5410266"/>
                  <a:pt x="0" y="5486400"/>
                </a:cubicBezTo>
                <a:cubicBezTo>
                  <a:pt x="-11733" y="5366159"/>
                  <a:pt x="24404" y="5156257"/>
                  <a:pt x="0" y="4992624"/>
                </a:cubicBezTo>
                <a:cubicBezTo>
                  <a:pt x="-24404" y="4828991"/>
                  <a:pt x="51335" y="4525076"/>
                  <a:pt x="0" y="4334256"/>
                </a:cubicBezTo>
                <a:cubicBezTo>
                  <a:pt x="-51335" y="4143436"/>
                  <a:pt x="39614" y="3973235"/>
                  <a:pt x="0" y="3840480"/>
                </a:cubicBezTo>
                <a:cubicBezTo>
                  <a:pt x="-39614" y="3707725"/>
                  <a:pt x="32891" y="3488488"/>
                  <a:pt x="0" y="3291840"/>
                </a:cubicBezTo>
                <a:cubicBezTo>
                  <a:pt x="-32891" y="3095192"/>
                  <a:pt x="28112" y="2975313"/>
                  <a:pt x="0" y="2798064"/>
                </a:cubicBezTo>
                <a:cubicBezTo>
                  <a:pt x="-28112" y="2620815"/>
                  <a:pt x="16650" y="2595247"/>
                  <a:pt x="0" y="2414016"/>
                </a:cubicBezTo>
                <a:cubicBezTo>
                  <a:pt x="-16650" y="2232785"/>
                  <a:pt x="13719" y="2141148"/>
                  <a:pt x="0" y="2029968"/>
                </a:cubicBezTo>
                <a:cubicBezTo>
                  <a:pt x="-13719" y="1918788"/>
                  <a:pt x="48481" y="1743415"/>
                  <a:pt x="0" y="1591056"/>
                </a:cubicBezTo>
                <a:cubicBezTo>
                  <a:pt x="-48481" y="1438697"/>
                  <a:pt x="21789" y="1312739"/>
                  <a:pt x="0" y="1207008"/>
                </a:cubicBezTo>
                <a:cubicBezTo>
                  <a:pt x="-21789" y="1101277"/>
                  <a:pt x="5453" y="906111"/>
                  <a:pt x="0" y="768096"/>
                </a:cubicBezTo>
                <a:cubicBezTo>
                  <a:pt x="-5453" y="630081"/>
                  <a:pt x="72883" y="342801"/>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78007764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Only let your manner of life be worthy of the gospel of Christ, so that whether I come and see you or am absent, I may hear of you that you are standing firm in one spirit, with one mind striving side by side for the faith of the gospel, and not frightened in anything by your opponents.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9050">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PHILIPPIANS 1:27-28</a:t>
            </a:r>
          </a:p>
        </p:txBody>
      </p:sp>
    </p:spTree>
    <p:extLst>
      <p:ext uri="{BB962C8B-B14F-4D97-AF65-F5344CB8AC3E}">
        <p14:creationId xmlns:p14="http://schemas.microsoft.com/office/powerpoint/2010/main" val="20681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undefined">
            <a:extLst>
              <a:ext uri="{FF2B5EF4-FFF2-40B4-BE49-F238E27FC236}">
                <a16:creationId xmlns:a16="http://schemas.microsoft.com/office/drawing/2014/main" id="{1E582B27-F4C3-88E9-9D51-B97D409F74A5}"/>
              </a:ext>
            </a:extLst>
          </p:cNvPr>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38BEBD-C454-82AD-A9F4-E5895F42F5C4}"/>
              </a:ext>
            </a:extLst>
          </p:cNvPr>
          <p:cNvSpPr txBox="1"/>
          <p:nvPr/>
        </p:nvSpPr>
        <p:spPr>
          <a:xfrm>
            <a:off x="457200" y="685800"/>
            <a:ext cx="8229600" cy="5486400"/>
          </a:xfrm>
          <a:custGeom>
            <a:avLst/>
            <a:gdLst>
              <a:gd name="connsiteX0" fmla="*/ 0 w 8229600"/>
              <a:gd name="connsiteY0" fmla="*/ 0 h 5486400"/>
              <a:gd name="connsiteX1" fmla="*/ 670125 w 8229600"/>
              <a:gd name="connsiteY1" fmla="*/ 0 h 5486400"/>
              <a:gd name="connsiteX2" fmla="*/ 1422545 w 8229600"/>
              <a:gd name="connsiteY2" fmla="*/ 0 h 5486400"/>
              <a:gd name="connsiteX3" fmla="*/ 2092670 w 8229600"/>
              <a:gd name="connsiteY3" fmla="*/ 0 h 5486400"/>
              <a:gd name="connsiteX4" fmla="*/ 2845090 w 8229600"/>
              <a:gd name="connsiteY4" fmla="*/ 0 h 5486400"/>
              <a:gd name="connsiteX5" fmla="*/ 3515215 w 8229600"/>
              <a:gd name="connsiteY5" fmla="*/ 0 h 5486400"/>
              <a:gd name="connsiteX6" fmla="*/ 4103043 w 8229600"/>
              <a:gd name="connsiteY6" fmla="*/ 0 h 5486400"/>
              <a:gd name="connsiteX7" fmla="*/ 4526280 w 8229600"/>
              <a:gd name="connsiteY7" fmla="*/ 0 h 5486400"/>
              <a:gd name="connsiteX8" fmla="*/ 5196405 w 8229600"/>
              <a:gd name="connsiteY8" fmla="*/ 0 h 5486400"/>
              <a:gd name="connsiteX9" fmla="*/ 5619641 w 8229600"/>
              <a:gd name="connsiteY9" fmla="*/ 0 h 5486400"/>
              <a:gd name="connsiteX10" fmla="*/ 6125174 w 8229600"/>
              <a:gd name="connsiteY10" fmla="*/ 0 h 5486400"/>
              <a:gd name="connsiteX11" fmla="*/ 6466114 w 8229600"/>
              <a:gd name="connsiteY11" fmla="*/ 0 h 5486400"/>
              <a:gd name="connsiteX12" fmla="*/ 7218535 w 8229600"/>
              <a:gd name="connsiteY12" fmla="*/ 0 h 5486400"/>
              <a:gd name="connsiteX13" fmla="*/ 8229600 w 8229600"/>
              <a:gd name="connsiteY13" fmla="*/ 0 h 5486400"/>
              <a:gd name="connsiteX14" fmla="*/ 8229600 w 8229600"/>
              <a:gd name="connsiteY14" fmla="*/ 384048 h 5486400"/>
              <a:gd name="connsiteX15" fmla="*/ 8229600 w 8229600"/>
              <a:gd name="connsiteY15" fmla="*/ 877824 h 5486400"/>
              <a:gd name="connsiteX16" fmla="*/ 8229600 w 8229600"/>
              <a:gd name="connsiteY16" fmla="*/ 1426464 h 5486400"/>
              <a:gd name="connsiteX17" fmla="*/ 8229600 w 8229600"/>
              <a:gd name="connsiteY17" fmla="*/ 1975104 h 5486400"/>
              <a:gd name="connsiteX18" fmla="*/ 8229600 w 8229600"/>
              <a:gd name="connsiteY18" fmla="*/ 2578608 h 5486400"/>
              <a:gd name="connsiteX19" fmla="*/ 8229600 w 8229600"/>
              <a:gd name="connsiteY19" fmla="*/ 2962656 h 5486400"/>
              <a:gd name="connsiteX20" fmla="*/ 8229600 w 8229600"/>
              <a:gd name="connsiteY20" fmla="*/ 3621024 h 5486400"/>
              <a:gd name="connsiteX21" fmla="*/ 8229600 w 8229600"/>
              <a:gd name="connsiteY21" fmla="*/ 4114800 h 5486400"/>
              <a:gd name="connsiteX22" fmla="*/ 8229600 w 8229600"/>
              <a:gd name="connsiteY22" fmla="*/ 4608576 h 5486400"/>
              <a:gd name="connsiteX23" fmla="*/ 8229600 w 8229600"/>
              <a:gd name="connsiteY23" fmla="*/ 5486400 h 5486400"/>
              <a:gd name="connsiteX24" fmla="*/ 7641771 w 8229600"/>
              <a:gd name="connsiteY24" fmla="*/ 5486400 h 5486400"/>
              <a:gd name="connsiteX25" fmla="*/ 7136239 w 8229600"/>
              <a:gd name="connsiteY25" fmla="*/ 5486400 h 5486400"/>
              <a:gd name="connsiteX26" fmla="*/ 6713002 w 8229600"/>
              <a:gd name="connsiteY26" fmla="*/ 5486400 h 5486400"/>
              <a:gd name="connsiteX27" fmla="*/ 6042878 w 8229600"/>
              <a:gd name="connsiteY27" fmla="*/ 5486400 h 5486400"/>
              <a:gd name="connsiteX28" fmla="*/ 5701937 w 8229600"/>
              <a:gd name="connsiteY28" fmla="*/ 5486400 h 5486400"/>
              <a:gd name="connsiteX29" fmla="*/ 5278701 w 8229600"/>
              <a:gd name="connsiteY29" fmla="*/ 5486400 h 5486400"/>
              <a:gd name="connsiteX30" fmla="*/ 4690872 w 8229600"/>
              <a:gd name="connsiteY30" fmla="*/ 5486400 h 5486400"/>
              <a:gd name="connsiteX31" fmla="*/ 4020747 w 8229600"/>
              <a:gd name="connsiteY31" fmla="*/ 5486400 h 5486400"/>
              <a:gd name="connsiteX32" fmla="*/ 3432919 w 8229600"/>
              <a:gd name="connsiteY32" fmla="*/ 5486400 h 5486400"/>
              <a:gd name="connsiteX33" fmla="*/ 2845090 w 8229600"/>
              <a:gd name="connsiteY33" fmla="*/ 5486400 h 5486400"/>
              <a:gd name="connsiteX34" fmla="*/ 2092670 w 8229600"/>
              <a:gd name="connsiteY34" fmla="*/ 5486400 h 5486400"/>
              <a:gd name="connsiteX35" fmla="*/ 1751729 w 8229600"/>
              <a:gd name="connsiteY35" fmla="*/ 5486400 h 5486400"/>
              <a:gd name="connsiteX36" fmla="*/ 1081605 w 8229600"/>
              <a:gd name="connsiteY36" fmla="*/ 5486400 h 5486400"/>
              <a:gd name="connsiteX37" fmla="*/ 0 w 8229600"/>
              <a:gd name="connsiteY37" fmla="*/ 5486400 h 5486400"/>
              <a:gd name="connsiteX38" fmla="*/ 0 w 8229600"/>
              <a:gd name="connsiteY38" fmla="*/ 4882896 h 5486400"/>
              <a:gd name="connsiteX39" fmla="*/ 0 w 8229600"/>
              <a:gd name="connsiteY39" fmla="*/ 4443984 h 5486400"/>
              <a:gd name="connsiteX40" fmla="*/ 0 w 8229600"/>
              <a:gd name="connsiteY40" fmla="*/ 4059936 h 5486400"/>
              <a:gd name="connsiteX41" fmla="*/ 0 w 8229600"/>
              <a:gd name="connsiteY41" fmla="*/ 3621024 h 5486400"/>
              <a:gd name="connsiteX42" fmla="*/ 0 w 8229600"/>
              <a:gd name="connsiteY42" fmla="*/ 3017520 h 5486400"/>
              <a:gd name="connsiteX43" fmla="*/ 0 w 8229600"/>
              <a:gd name="connsiteY43" fmla="*/ 2359152 h 5486400"/>
              <a:gd name="connsiteX44" fmla="*/ 0 w 8229600"/>
              <a:gd name="connsiteY44" fmla="*/ 1865376 h 5486400"/>
              <a:gd name="connsiteX45" fmla="*/ 0 w 8229600"/>
              <a:gd name="connsiteY45" fmla="*/ 1426464 h 5486400"/>
              <a:gd name="connsiteX46" fmla="*/ 0 w 8229600"/>
              <a:gd name="connsiteY46" fmla="*/ 822960 h 5486400"/>
              <a:gd name="connsiteX47" fmla="*/ 0 w 8229600"/>
              <a:gd name="connsiteY47"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229600" h="5486400" fill="none" extrusionOk="0">
                <a:moveTo>
                  <a:pt x="0" y="0"/>
                </a:moveTo>
                <a:cubicBezTo>
                  <a:pt x="197259" y="-55164"/>
                  <a:pt x="354392" y="28483"/>
                  <a:pt x="670125" y="0"/>
                </a:cubicBezTo>
                <a:cubicBezTo>
                  <a:pt x="985858" y="-28483"/>
                  <a:pt x="1172669" y="89111"/>
                  <a:pt x="1422545" y="0"/>
                </a:cubicBezTo>
                <a:cubicBezTo>
                  <a:pt x="1672421" y="-89111"/>
                  <a:pt x="1766563" y="76862"/>
                  <a:pt x="2092670" y="0"/>
                </a:cubicBezTo>
                <a:cubicBezTo>
                  <a:pt x="2418778" y="-76862"/>
                  <a:pt x="2540891" y="6614"/>
                  <a:pt x="2845090" y="0"/>
                </a:cubicBezTo>
                <a:cubicBezTo>
                  <a:pt x="3149289" y="-6614"/>
                  <a:pt x="3261781" y="3812"/>
                  <a:pt x="3515215" y="0"/>
                </a:cubicBezTo>
                <a:cubicBezTo>
                  <a:pt x="3768649" y="-3812"/>
                  <a:pt x="3971973" y="22748"/>
                  <a:pt x="4103043" y="0"/>
                </a:cubicBezTo>
                <a:cubicBezTo>
                  <a:pt x="4234113" y="-22748"/>
                  <a:pt x="4385120" y="10469"/>
                  <a:pt x="4526280" y="0"/>
                </a:cubicBezTo>
                <a:cubicBezTo>
                  <a:pt x="4667440" y="-10469"/>
                  <a:pt x="5056683" y="58928"/>
                  <a:pt x="5196405" y="0"/>
                </a:cubicBezTo>
                <a:cubicBezTo>
                  <a:pt x="5336127" y="-58928"/>
                  <a:pt x="5491136" y="5835"/>
                  <a:pt x="5619641" y="0"/>
                </a:cubicBezTo>
                <a:cubicBezTo>
                  <a:pt x="5748146" y="-5835"/>
                  <a:pt x="5999430" y="28225"/>
                  <a:pt x="6125174" y="0"/>
                </a:cubicBezTo>
                <a:cubicBezTo>
                  <a:pt x="6250918" y="-28225"/>
                  <a:pt x="6386513" y="24247"/>
                  <a:pt x="6466114" y="0"/>
                </a:cubicBezTo>
                <a:cubicBezTo>
                  <a:pt x="6545715" y="-24247"/>
                  <a:pt x="7029548" y="16356"/>
                  <a:pt x="7218535" y="0"/>
                </a:cubicBezTo>
                <a:cubicBezTo>
                  <a:pt x="7407522" y="-16356"/>
                  <a:pt x="7948484" y="38818"/>
                  <a:pt x="8229600" y="0"/>
                </a:cubicBezTo>
                <a:cubicBezTo>
                  <a:pt x="8267659" y="117016"/>
                  <a:pt x="8214088" y="298138"/>
                  <a:pt x="8229600" y="384048"/>
                </a:cubicBezTo>
                <a:cubicBezTo>
                  <a:pt x="8245112" y="469958"/>
                  <a:pt x="8173555" y="670448"/>
                  <a:pt x="8229600" y="877824"/>
                </a:cubicBezTo>
                <a:cubicBezTo>
                  <a:pt x="8285645" y="1085200"/>
                  <a:pt x="8228700" y="1303637"/>
                  <a:pt x="8229600" y="1426464"/>
                </a:cubicBezTo>
                <a:cubicBezTo>
                  <a:pt x="8230500" y="1549291"/>
                  <a:pt x="8200517" y="1766968"/>
                  <a:pt x="8229600" y="1975104"/>
                </a:cubicBezTo>
                <a:cubicBezTo>
                  <a:pt x="8258683" y="2183240"/>
                  <a:pt x="8192524" y="2377605"/>
                  <a:pt x="8229600" y="2578608"/>
                </a:cubicBezTo>
                <a:cubicBezTo>
                  <a:pt x="8266676" y="2779611"/>
                  <a:pt x="8202867" y="2857948"/>
                  <a:pt x="8229600" y="2962656"/>
                </a:cubicBezTo>
                <a:cubicBezTo>
                  <a:pt x="8256333" y="3067364"/>
                  <a:pt x="8213308" y="3340109"/>
                  <a:pt x="8229600" y="3621024"/>
                </a:cubicBezTo>
                <a:cubicBezTo>
                  <a:pt x="8245892" y="3901939"/>
                  <a:pt x="8196976" y="3885322"/>
                  <a:pt x="8229600" y="4114800"/>
                </a:cubicBezTo>
                <a:cubicBezTo>
                  <a:pt x="8262224" y="4344278"/>
                  <a:pt x="8219748" y="4374443"/>
                  <a:pt x="8229600" y="4608576"/>
                </a:cubicBezTo>
                <a:cubicBezTo>
                  <a:pt x="8239452" y="4842709"/>
                  <a:pt x="8201393" y="5142782"/>
                  <a:pt x="8229600" y="5486400"/>
                </a:cubicBezTo>
                <a:cubicBezTo>
                  <a:pt x="7998323" y="5504275"/>
                  <a:pt x="7762738" y="5416556"/>
                  <a:pt x="7641771" y="5486400"/>
                </a:cubicBezTo>
                <a:cubicBezTo>
                  <a:pt x="7520804" y="5556244"/>
                  <a:pt x="7313369" y="5459880"/>
                  <a:pt x="7136239" y="5486400"/>
                </a:cubicBezTo>
                <a:cubicBezTo>
                  <a:pt x="6959109" y="5512920"/>
                  <a:pt x="6859354" y="5451064"/>
                  <a:pt x="6713002" y="5486400"/>
                </a:cubicBezTo>
                <a:cubicBezTo>
                  <a:pt x="6566650" y="5521736"/>
                  <a:pt x="6303095" y="5433652"/>
                  <a:pt x="6042878" y="5486400"/>
                </a:cubicBezTo>
                <a:cubicBezTo>
                  <a:pt x="5782661" y="5539148"/>
                  <a:pt x="5854086" y="5459089"/>
                  <a:pt x="5701937" y="5486400"/>
                </a:cubicBezTo>
                <a:cubicBezTo>
                  <a:pt x="5549788" y="5513711"/>
                  <a:pt x="5447697" y="5448850"/>
                  <a:pt x="5278701" y="5486400"/>
                </a:cubicBezTo>
                <a:cubicBezTo>
                  <a:pt x="5109705" y="5523950"/>
                  <a:pt x="4953571" y="5464883"/>
                  <a:pt x="4690872" y="5486400"/>
                </a:cubicBezTo>
                <a:cubicBezTo>
                  <a:pt x="4428173" y="5507917"/>
                  <a:pt x="4297583" y="5477328"/>
                  <a:pt x="4020747" y="5486400"/>
                </a:cubicBezTo>
                <a:cubicBezTo>
                  <a:pt x="3743912" y="5495472"/>
                  <a:pt x="3566915" y="5436628"/>
                  <a:pt x="3432919" y="5486400"/>
                </a:cubicBezTo>
                <a:cubicBezTo>
                  <a:pt x="3298923" y="5536172"/>
                  <a:pt x="3075047" y="5480132"/>
                  <a:pt x="2845090" y="5486400"/>
                </a:cubicBezTo>
                <a:cubicBezTo>
                  <a:pt x="2615133" y="5492668"/>
                  <a:pt x="2370584" y="5404754"/>
                  <a:pt x="2092670" y="5486400"/>
                </a:cubicBezTo>
                <a:cubicBezTo>
                  <a:pt x="1814756" y="5568046"/>
                  <a:pt x="1918578" y="5477072"/>
                  <a:pt x="1751729" y="5486400"/>
                </a:cubicBezTo>
                <a:cubicBezTo>
                  <a:pt x="1584880" y="5495728"/>
                  <a:pt x="1347935" y="5446855"/>
                  <a:pt x="1081605" y="5486400"/>
                </a:cubicBezTo>
                <a:cubicBezTo>
                  <a:pt x="815275" y="5525945"/>
                  <a:pt x="522118" y="5478663"/>
                  <a:pt x="0" y="5486400"/>
                </a:cubicBezTo>
                <a:cubicBezTo>
                  <a:pt x="-28679" y="5235372"/>
                  <a:pt x="24430" y="5165151"/>
                  <a:pt x="0" y="4882896"/>
                </a:cubicBezTo>
                <a:cubicBezTo>
                  <a:pt x="-24430" y="4600641"/>
                  <a:pt x="39747" y="4567145"/>
                  <a:pt x="0" y="4443984"/>
                </a:cubicBezTo>
                <a:cubicBezTo>
                  <a:pt x="-39747" y="4320823"/>
                  <a:pt x="18279" y="4138874"/>
                  <a:pt x="0" y="4059936"/>
                </a:cubicBezTo>
                <a:cubicBezTo>
                  <a:pt x="-18279" y="3980998"/>
                  <a:pt x="32237" y="3819068"/>
                  <a:pt x="0" y="3621024"/>
                </a:cubicBezTo>
                <a:cubicBezTo>
                  <a:pt x="-32237" y="3422980"/>
                  <a:pt x="51612" y="3310574"/>
                  <a:pt x="0" y="3017520"/>
                </a:cubicBezTo>
                <a:cubicBezTo>
                  <a:pt x="-51612" y="2724466"/>
                  <a:pt x="36564" y="2602023"/>
                  <a:pt x="0" y="2359152"/>
                </a:cubicBezTo>
                <a:cubicBezTo>
                  <a:pt x="-36564" y="2116281"/>
                  <a:pt x="42463" y="2002813"/>
                  <a:pt x="0" y="1865376"/>
                </a:cubicBezTo>
                <a:cubicBezTo>
                  <a:pt x="-42463" y="1727939"/>
                  <a:pt x="18073" y="1528200"/>
                  <a:pt x="0" y="1426464"/>
                </a:cubicBezTo>
                <a:cubicBezTo>
                  <a:pt x="-18073" y="1324728"/>
                  <a:pt x="19691" y="992335"/>
                  <a:pt x="0" y="822960"/>
                </a:cubicBezTo>
                <a:cubicBezTo>
                  <a:pt x="-19691" y="653585"/>
                  <a:pt x="93692" y="218547"/>
                  <a:pt x="0" y="0"/>
                </a:cubicBezTo>
                <a:close/>
              </a:path>
              <a:path w="8229600" h="5486400" stroke="0" extrusionOk="0">
                <a:moveTo>
                  <a:pt x="0" y="0"/>
                </a:moveTo>
                <a:cubicBezTo>
                  <a:pt x="92292" y="-35530"/>
                  <a:pt x="270142" y="5748"/>
                  <a:pt x="340941" y="0"/>
                </a:cubicBezTo>
                <a:cubicBezTo>
                  <a:pt x="411740" y="-5748"/>
                  <a:pt x="567728" y="38713"/>
                  <a:pt x="764177" y="0"/>
                </a:cubicBezTo>
                <a:cubicBezTo>
                  <a:pt x="960626" y="-38713"/>
                  <a:pt x="1125273" y="16394"/>
                  <a:pt x="1269710" y="0"/>
                </a:cubicBezTo>
                <a:cubicBezTo>
                  <a:pt x="1414147" y="-16394"/>
                  <a:pt x="1638828" y="35904"/>
                  <a:pt x="1775242" y="0"/>
                </a:cubicBezTo>
                <a:cubicBezTo>
                  <a:pt x="1911656" y="-35904"/>
                  <a:pt x="2183209" y="8738"/>
                  <a:pt x="2527663" y="0"/>
                </a:cubicBezTo>
                <a:cubicBezTo>
                  <a:pt x="2872117" y="-8738"/>
                  <a:pt x="2924670" y="21876"/>
                  <a:pt x="3197787" y="0"/>
                </a:cubicBezTo>
                <a:cubicBezTo>
                  <a:pt x="3470904" y="-21876"/>
                  <a:pt x="3532888" y="36077"/>
                  <a:pt x="3867912" y="0"/>
                </a:cubicBezTo>
                <a:cubicBezTo>
                  <a:pt x="4202936" y="-36077"/>
                  <a:pt x="4193701" y="25060"/>
                  <a:pt x="4291149" y="0"/>
                </a:cubicBezTo>
                <a:cubicBezTo>
                  <a:pt x="4388597" y="-25060"/>
                  <a:pt x="4658112" y="16709"/>
                  <a:pt x="4796681" y="0"/>
                </a:cubicBezTo>
                <a:cubicBezTo>
                  <a:pt x="4935250" y="-16709"/>
                  <a:pt x="5272842" y="42096"/>
                  <a:pt x="5466806" y="0"/>
                </a:cubicBezTo>
                <a:cubicBezTo>
                  <a:pt x="5660771" y="-42096"/>
                  <a:pt x="5913429" y="11109"/>
                  <a:pt x="6136930" y="0"/>
                </a:cubicBezTo>
                <a:cubicBezTo>
                  <a:pt x="6360431" y="-11109"/>
                  <a:pt x="6335422" y="12290"/>
                  <a:pt x="6477871" y="0"/>
                </a:cubicBezTo>
                <a:cubicBezTo>
                  <a:pt x="6620320" y="-12290"/>
                  <a:pt x="6742263" y="21312"/>
                  <a:pt x="6983403" y="0"/>
                </a:cubicBezTo>
                <a:cubicBezTo>
                  <a:pt x="7224543" y="-21312"/>
                  <a:pt x="7273396" y="38455"/>
                  <a:pt x="7406640" y="0"/>
                </a:cubicBezTo>
                <a:cubicBezTo>
                  <a:pt x="7539884" y="-38455"/>
                  <a:pt x="8051373" y="40791"/>
                  <a:pt x="8229600" y="0"/>
                </a:cubicBezTo>
                <a:cubicBezTo>
                  <a:pt x="8271814" y="227422"/>
                  <a:pt x="8228048" y="422523"/>
                  <a:pt x="8229600" y="603504"/>
                </a:cubicBezTo>
                <a:cubicBezTo>
                  <a:pt x="8231152" y="784485"/>
                  <a:pt x="8191074" y="893822"/>
                  <a:pt x="8229600" y="1152144"/>
                </a:cubicBezTo>
                <a:cubicBezTo>
                  <a:pt x="8268126" y="1410466"/>
                  <a:pt x="8193979" y="1443384"/>
                  <a:pt x="8229600" y="1700784"/>
                </a:cubicBezTo>
                <a:cubicBezTo>
                  <a:pt x="8265221" y="1958184"/>
                  <a:pt x="8196703" y="2004048"/>
                  <a:pt x="8229600" y="2084832"/>
                </a:cubicBezTo>
                <a:cubicBezTo>
                  <a:pt x="8262497" y="2165616"/>
                  <a:pt x="8192938" y="2472571"/>
                  <a:pt x="8229600" y="2578608"/>
                </a:cubicBezTo>
                <a:cubicBezTo>
                  <a:pt x="8266262" y="2684645"/>
                  <a:pt x="8200205" y="2847763"/>
                  <a:pt x="8229600" y="3017520"/>
                </a:cubicBezTo>
                <a:cubicBezTo>
                  <a:pt x="8258995" y="3187277"/>
                  <a:pt x="8183198" y="3394735"/>
                  <a:pt x="8229600" y="3621024"/>
                </a:cubicBezTo>
                <a:cubicBezTo>
                  <a:pt x="8276002" y="3847313"/>
                  <a:pt x="8199598" y="3858833"/>
                  <a:pt x="8229600" y="4005072"/>
                </a:cubicBezTo>
                <a:cubicBezTo>
                  <a:pt x="8259602" y="4151311"/>
                  <a:pt x="8174538" y="4466103"/>
                  <a:pt x="8229600" y="4608576"/>
                </a:cubicBezTo>
                <a:cubicBezTo>
                  <a:pt x="8284662" y="4751049"/>
                  <a:pt x="8158992" y="5169630"/>
                  <a:pt x="8229600" y="5486400"/>
                </a:cubicBezTo>
                <a:cubicBezTo>
                  <a:pt x="8106531" y="5494395"/>
                  <a:pt x="8045710" y="5461676"/>
                  <a:pt x="7888659" y="5486400"/>
                </a:cubicBezTo>
                <a:cubicBezTo>
                  <a:pt x="7731608" y="5511124"/>
                  <a:pt x="7614692" y="5475859"/>
                  <a:pt x="7465423" y="5486400"/>
                </a:cubicBezTo>
                <a:cubicBezTo>
                  <a:pt x="7316154" y="5496941"/>
                  <a:pt x="6927815" y="5436744"/>
                  <a:pt x="6713002" y="5486400"/>
                </a:cubicBezTo>
                <a:cubicBezTo>
                  <a:pt x="6498189" y="5536056"/>
                  <a:pt x="6396659" y="5453656"/>
                  <a:pt x="6207470" y="5486400"/>
                </a:cubicBezTo>
                <a:cubicBezTo>
                  <a:pt x="6018281" y="5519144"/>
                  <a:pt x="5731688" y="5429199"/>
                  <a:pt x="5455049" y="5486400"/>
                </a:cubicBezTo>
                <a:cubicBezTo>
                  <a:pt x="5178410" y="5543601"/>
                  <a:pt x="5273415" y="5458863"/>
                  <a:pt x="5114109" y="5486400"/>
                </a:cubicBezTo>
                <a:cubicBezTo>
                  <a:pt x="4954803" y="5513937"/>
                  <a:pt x="4717731" y="5450690"/>
                  <a:pt x="4608576" y="5486400"/>
                </a:cubicBezTo>
                <a:cubicBezTo>
                  <a:pt x="4499421" y="5522110"/>
                  <a:pt x="4365132" y="5449032"/>
                  <a:pt x="4185339" y="5486400"/>
                </a:cubicBezTo>
                <a:cubicBezTo>
                  <a:pt x="4005546" y="5523768"/>
                  <a:pt x="3892614" y="5459861"/>
                  <a:pt x="3679807" y="5486400"/>
                </a:cubicBezTo>
                <a:cubicBezTo>
                  <a:pt x="3467000" y="5512939"/>
                  <a:pt x="3196722" y="5438336"/>
                  <a:pt x="2927386" y="5486400"/>
                </a:cubicBezTo>
                <a:cubicBezTo>
                  <a:pt x="2658050" y="5534464"/>
                  <a:pt x="2592344" y="5466781"/>
                  <a:pt x="2421854" y="5486400"/>
                </a:cubicBezTo>
                <a:cubicBezTo>
                  <a:pt x="2251364" y="5506019"/>
                  <a:pt x="2018810" y="5412277"/>
                  <a:pt x="1669433" y="5486400"/>
                </a:cubicBezTo>
                <a:cubicBezTo>
                  <a:pt x="1320056" y="5560523"/>
                  <a:pt x="1411102" y="5459821"/>
                  <a:pt x="1328493" y="5486400"/>
                </a:cubicBezTo>
                <a:cubicBezTo>
                  <a:pt x="1245884" y="5512979"/>
                  <a:pt x="1016397" y="5481652"/>
                  <a:pt x="740664" y="5486400"/>
                </a:cubicBezTo>
                <a:cubicBezTo>
                  <a:pt x="464931" y="5491148"/>
                  <a:pt x="195429" y="5405376"/>
                  <a:pt x="0" y="5486400"/>
                </a:cubicBezTo>
                <a:cubicBezTo>
                  <a:pt x="-32776" y="5367714"/>
                  <a:pt x="42384" y="5216140"/>
                  <a:pt x="0" y="4992624"/>
                </a:cubicBezTo>
                <a:cubicBezTo>
                  <a:pt x="-42384" y="4769108"/>
                  <a:pt x="45303" y="4761080"/>
                  <a:pt x="0" y="4553712"/>
                </a:cubicBezTo>
                <a:cubicBezTo>
                  <a:pt x="-45303" y="4346344"/>
                  <a:pt x="44349" y="4132009"/>
                  <a:pt x="0" y="4005072"/>
                </a:cubicBezTo>
                <a:cubicBezTo>
                  <a:pt x="-44349" y="3878135"/>
                  <a:pt x="14241" y="3686419"/>
                  <a:pt x="0" y="3566160"/>
                </a:cubicBezTo>
                <a:cubicBezTo>
                  <a:pt x="-14241" y="3445901"/>
                  <a:pt x="38606" y="3297615"/>
                  <a:pt x="0" y="3127248"/>
                </a:cubicBezTo>
                <a:cubicBezTo>
                  <a:pt x="-38606" y="2956881"/>
                  <a:pt x="29569" y="2859587"/>
                  <a:pt x="0" y="2633472"/>
                </a:cubicBezTo>
                <a:cubicBezTo>
                  <a:pt x="-29569" y="2407357"/>
                  <a:pt x="47167" y="2298351"/>
                  <a:pt x="0" y="2139696"/>
                </a:cubicBezTo>
                <a:cubicBezTo>
                  <a:pt x="-47167" y="1981041"/>
                  <a:pt x="2731" y="1729710"/>
                  <a:pt x="0" y="1481328"/>
                </a:cubicBezTo>
                <a:cubicBezTo>
                  <a:pt x="-2731" y="1232946"/>
                  <a:pt x="10262" y="1247716"/>
                  <a:pt x="0" y="1097280"/>
                </a:cubicBezTo>
                <a:cubicBezTo>
                  <a:pt x="-10262" y="946844"/>
                  <a:pt x="43103" y="403211"/>
                  <a:pt x="0" y="0"/>
                </a:cubicBezTo>
                <a:close/>
              </a:path>
            </a:pathLst>
          </a:custGeom>
          <a:solidFill>
            <a:schemeClr val="accent1">
              <a:alpha val="50000"/>
            </a:schemeClr>
          </a:solidFill>
          <a:ln w="38100">
            <a:solidFill>
              <a:schemeClr val="tx1"/>
            </a:solidFill>
            <a:extLst>
              <a:ext uri="{C807C97D-BFC1-408E-A445-0C87EB9F89A2}">
                <ask:lineSketchStyleProps xmlns:ask="http://schemas.microsoft.com/office/drawing/2018/sketchyshapes" sd="1920766593">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b"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Pursue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Unity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200" b="1" i="0" u="none" strike="noStrike" kern="1200" cap="none" spc="0" normalizeH="0" baseline="0" noProof="0" dirty="0">
                <a:ln w="28575">
                  <a:solidFill>
                    <a:prstClr val="black"/>
                  </a:solidFill>
                </a:ln>
                <a:solidFill>
                  <a:srgbClr val="FFC000"/>
                </a:solidFill>
                <a:effectLst>
                  <a:outerShdw blurRad="38100" dist="38100" dir="2700000" algn="tl">
                    <a:srgbClr val="000000">
                      <a:alpha val="43137"/>
                    </a:srgbClr>
                  </a:outerShdw>
                </a:effectLst>
                <a:uLnTx/>
                <a:uFillTx/>
                <a:latin typeface="Boucherie Block" panose="02000506000000020004" pitchFamily="2" charset="0"/>
                <a:ea typeface="ADLaM Display" panose="02010000000000000000" pitchFamily="2" charset="0"/>
                <a:cs typeface="ADLaM Display" panose="02010000000000000000" pitchFamily="2" charset="0"/>
              </a:rPr>
              <a:t>Holiness</a:t>
            </a:r>
          </a:p>
        </p:txBody>
      </p:sp>
      <p:sp>
        <p:nvSpPr>
          <p:cNvPr id="3" name="Oval 2">
            <a:extLst>
              <a:ext uri="{FF2B5EF4-FFF2-40B4-BE49-F238E27FC236}">
                <a16:creationId xmlns:a16="http://schemas.microsoft.com/office/drawing/2014/main" id="{74BD3CEF-4174-7FC0-4017-1B25F59AC1D8}"/>
              </a:ext>
            </a:extLst>
          </p:cNvPr>
          <p:cNvSpPr/>
          <p:nvPr/>
        </p:nvSpPr>
        <p:spPr>
          <a:xfrm>
            <a:off x="3703320" y="222700"/>
            <a:ext cx="1737360" cy="173736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Badge 4 with solid fill">
            <a:extLst>
              <a:ext uri="{FF2B5EF4-FFF2-40B4-BE49-F238E27FC236}">
                <a16:creationId xmlns:a16="http://schemas.microsoft.com/office/drawing/2014/main" id="{CD90108D-ABAB-761F-47C9-B4978966BA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57600" y="176980"/>
            <a:ext cx="1828800" cy="1828800"/>
          </a:xfrm>
          <a:prstGeom prst="rect">
            <a:avLst/>
          </a:prstGeom>
        </p:spPr>
      </p:pic>
    </p:spTree>
    <p:extLst>
      <p:ext uri="{BB962C8B-B14F-4D97-AF65-F5344CB8AC3E}">
        <p14:creationId xmlns:p14="http://schemas.microsoft.com/office/powerpoint/2010/main" val="14074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353</Words>
  <Application>Microsoft Office PowerPoint</Application>
  <PresentationFormat>On-screen Show (4:3)</PresentationFormat>
  <Paragraphs>32</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Boucherie Block</vt:lpstr>
      <vt:lpstr>Calibri</vt:lpstr>
      <vt:lpstr>Century Gothic</vt:lpstr>
      <vt:lpstr>Fave Script Bold Pro</vt:lpstr>
      <vt:lpstr>Wingdings 3</vt:lpstr>
      <vt:lpstr>4_Office Theme</vt:lpstr>
      <vt:lpstr>2_Ion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86</cp:revision>
  <dcterms:created xsi:type="dcterms:W3CDTF">2008-03-16T18:22:36Z</dcterms:created>
  <dcterms:modified xsi:type="dcterms:W3CDTF">2024-09-22T20:33:01Z</dcterms:modified>
</cp:coreProperties>
</file>