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6" r:id="rId2"/>
    <p:sldId id="265" r:id="rId3"/>
    <p:sldId id="276" r:id="rId4"/>
    <p:sldId id="271" r:id="rId5"/>
    <p:sldId id="275" r:id="rId6"/>
    <p:sldId id="267" r:id="rId7"/>
    <p:sldId id="272" r:id="rId8"/>
    <p:sldId id="277" r:id="rId9"/>
    <p:sldId id="274" r:id="rId10"/>
    <p:sldId id="273" r:id="rId11"/>
    <p:sldId id="278" r:id="rId12"/>
    <p:sldId id="279" r:id="rId13"/>
    <p:sldId id="281" r:id="rId14"/>
    <p:sldId id="282" r:id="rId15"/>
  </p:sldIdLst>
  <p:sldSz cx="9144000" cy="6858000" type="screen4x3"/>
  <p:notesSz cx="6858000" cy="9144000"/>
  <p:embeddedFontLst>
    <p:embeddedFont>
      <p:font typeface="Berlin Sans FB Demi" panose="020E0802020502020306" pitchFamily="34" charset="0"/>
      <p:bold r:id="rId16"/>
    </p:embeddedFont>
    <p:embeddedFont>
      <p:font typeface="Eras Bold ITC" panose="020B0907030504020204" pitchFamily="34" charset="0"/>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BDDE1C-E22B-414C-893C-5E57E9B1451F}" v="5" dt="2024-09-16T15:12:36.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174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Flatt" userId="0133fb9afa1cb7ab" providerId="LiveId" clId="{BCBDDE1C-E22B-414C-893C-5E57E9B1451F}"/>
    <pc:docChg chg="custSel delSld modSld sldOrd">
      <pc:chgData name="David Flatt" userId="0133fb9afa1cb7ab" providerId="LiveId" clId="{BCBDDE1C-E22B-414C-893C-5E57E9B1451F}" dt="2024-09-16T15:12:36.972" v="55"/>
      <pc:docMkLst>
        <pc:docMk/>
      </pc:docMkLst>
      <pc:sldChg chg="delSp modSp mod ord modTransition">
        <pc:chgData name="David Flatt" userId="0133fb9afa1cb7ab" providerId="LiveId" clId="{BCBDDE1C-E22B-414C-893C-5E57E9B1451F}" dt="2024-09-16T15:09:44.320" v="54"/>
        <pc:sldMkLst>
          <pc:docMk/>
          <pc:sldMk cId="3024830593" sldId="265"/>
        </pc:sldMkLst>
        <pc:spChg chg="mod">
          <ac:chgData name="David Flatt" userId="0133fb9afa1cb7ab" providerId="LiveId" clId="{BCBDDE1C-E22B-414C-893C-5E57E9B1451F}" dt="2024-09-12T18:12:50.639" v="52" actId="208"/>
          <ac:spMkLst>
            <pc:docMk/>
            <pc:sldMk cId="3024830593" sldId="265"/>
            <ac:spMk id="2" creationId="{2577BCC6-48B9-F749-60AF-747C9A44D31C}"/>
          </ac:spMkLst>
        </pc:spChg>
        <pc:spChg chg="del">
          <ac:chgData name="David Flatt" userId="0133fb9afa1cb7ab" providerId="LiveId" clId="{BCBDDE1C-E22B-414C-893C-5E57E9B1451F}" dt="2024-08-08T20:32:35.445" v="25" actId="478"/>
          <ac:spMkLst>
            <pc:docMk/>
            <pc:sldMk cId="3024830593" sldId="265"/>
            <ac:spMk id="6" creationId="{0ED02DBD-99D7-07F8-2D12-AB9C43740896}"/>
          </ac:spMkLst>
        </pc:spChg>
      </pc:sldChg>
      <pc:sldChg chg="modAnim">
        <pc:chgData name="David Flatt" userId="0133fb9afa1cb7ab" providerId="LiveId" clId="{BCBDDE1C-E22B-414C-893C-5E57E9B1451F}" dt="2024-09-16T15:09:19.148" v="53"/>
        <pc:sldMkLst>
          <pc:docMk/>
          <pc:sldMk cId="2940749998" sldId="266"/>
        </pc:sldMkLst>
      </pc:sldChg>
      <pc:sldChg chg="modSp mod">
        <pc:chgData name="David Flatt" userId="0133fb9afa1cb7ab" providerId="LiveId" clId="{BCBDDE1C-E22B-414C-893C-5E57E9B1451F}" dt="2024-09-12T18:10:00.305" v="39" actId="207"/>
        <pc:sldMkLst>
          <pc:docMk/>
          <pc:sldMk cId="1989820449" sldId="267"/>
        </pc:sldMkLst>
        <pc:spChg chg="mod">
          <ac:chgData name="David Flatt" userId="0133fb9afa1cb7ab" providerId="LiveId" clId="{BCBDDE1C-E22B-414C-893C-5E57E9B1451F}" dt="2024-09-12T18:10:00.305" v="39" actId="207"/>
          <ac:spMkLst>
            <pc:docMk/>
            <pc:sldMk cId="1989820449" sldId="267"/>
            <ac:spMk id="2" creationId="{2577BCC6-48B9-F749-60AF-747C9A44D31C}"/>
          </ac:spMkLst>
        </pc:spChg>
      </pc:sldChg>
      <pc:sldChg chg="modSp mod">
        <pc:chgData name="David Flatt" userId="0133fb9afa1cb7ab" providerId="LiveId" clId="{BCBDDE1C-E22B-414C-893C-5E57E9B1451F}" dt="2024-09-12T18:10:07.518" v="40" actId="207"/>
        <pc:sldMkLst>
          <pc:docMk/>
          <pc:sldMk cId="2903212005" sldId="276"/>
        </pc:sldMkLst>
        <pc:spChg chg="mod">
          <ac:chgData name="David Flatt" userId="0133fb9afa1cb7ab" providerId="LiveId" clId="{BCBDDE1C-E22B-414C-893C-5E57E9B1451F}" dt="2024-09-12T18:10:07.518" v="40" actId="207"/>
          <ac:spMkLst>
            <pc:docMk/>
            <pc:sldMk cId="2903212005" sldId="276"/>
            <ac:spMk id="2" creationId="{2577BCC6-48B9-F749-60AF-747C9A44D31C}"/>
          </ac:spMkLst>
        </pc:spChg>
      </pc:sldChg>
      <pc:sldChg chg="modSp mod">
        <pc:chgData name="David Flatt" userId="0133fb9afa1cb7ab" providerId="LiveId" clId="{BCBDDE1C-E22B-414C-893C-5E57E9B1451F}" dt="2024-09-12T18:09:50.941" v="38" actId="207"/>
        <pc:sldMkLst>
          <pc:docMk/>
          <pc:sldMk cId="636240410" sldId="277"/>
        </pc:sldMkLst>
        <pc:spChg chg="mod">
          <ac:chgData name="David Flatt" userId="0133fb9afa1cb7ab" providerId="LiveId" clId="{BCBDDE1C-E22B-414C-893C-5E57E9B1451F}" dt="2024-09-12T18:09:50.941" v="38" actId="207"/>
          <ac:spMkLst>
            <pc:docMk/>
            <pc:sldMk cId="636240410" sldId="277"/>
            <ac:spMk id="2" creationId="{2577BCC6-48B9-F749-60AF-747C9A44D31C}"/>
          </ac:spMkLst>
        </pc:spChg>
      </pc:sldChg>
      <pc:sldChg chg="modSp mod">
        <pc:chgData name="David Flatt" userId="0133fb9afa1cb7ab" providerId="LiveId" clId="{BCBDDE1C-E22B-414C-893C-5E57E9B1451F}" dt="2024-09-12T18:09:42.627" v="37" actId="207"/>
        <pc:sldMkLst>
          <pc:docMk/>
          <pc:sldMk cId="472451198" sldId="278"/>
        </pc:sldMkLst>
        <pc:spChg chg="mod">
          <ac:chgData name="David Flatt" userId="0133fb9afa1cb7ab" providerId="LiveId" clId="{BCBDDE1C-E22B-414C-893C-5E57E9B1451F}" dt="2024-09-12T18:09:42.627" v="37" actId="207"/>
          <ac:spMkLst>
            <pc:docMk/>
            <pc:sldMk cId="472451198" sldId="278"/>
            <ac:spMk id="2" creationId="{2577BCC6-48B9-F749-60AF-747C9A44D31C}"/>
          </ac:spMkLst>
        </pc:spChg>
      </pc:sldChg>
      <pc:sldChg chg="del">
        <pc:chgData name="David Flatt" userId="0133fb9afa1cb7ab" providerId="LiveId" clId="{BCBDDE1C-E22B-414C-893C-5E57E9B1451F}" dt="2024-08-08T20:33:37.047" v="36" actId="47"/>
        <pc:sldMkLst>
          <pc:docMk/>
          <pc:sldMk cId="445620726" sldId="280"/>
        </pc:sldMkLst>
      </pc:sldChg>
      <pc:sldChg chg="modTransition">
        <pc:chgData name="David Flatt" userId="0133fb9afa1cb7ab" providerId="LiveId" clId="{BCBDDE1C-E22B-414C-893C-5E57E9B1451F}" dt="2024-09-16T15:12:36.972" v="55"/>
        <pc:sldMkLst>
          <pc:docMk/>
          <pc:sldMk cId="3035267848" sldId="28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8B34F2-B2EF-4C2A-A261-82A4DE1101CC}"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23F74-878B-4DA0-8C1D-56816025C266}" type="slidenum">
              <a:rPr lang="en-US" smtClean="0"/>
              <a:t>‹#›</a:t>
            </a:fld>
            <a:endParaRPr lang="en-US"/>
          </a:p>
        </p:txBody>
      </p:sp>
    </p:spTree>
    <p:extLst>
      <p:ext uri="{BB962C8B-B14F-4D97-AF65-F5344CB8AC3E}">
        <p14:creationId xmlns:p14="http://schemas.microsoft.com/office/powerpoint/2010/main" val="367110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B34F2-B2EF-4C2A-A261-82A4DE1101CC}"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23F74-878B-4DA0-8C1D-56816025C266}" type="slidenum">
              <a:rPr lang="en-US" smtClean="0"/>
              <a:t>‹#›</a:t>
            </a:fld>
            <a:endParaRPr lang="en-US"/>
          </a:p>
        </p:txBody>
      </p:sp>
    </p:spTree>
    <p:extLst>
      <p:ext uri="{BB962C8B-B14F-4D97-AF65-F5344CB8AC3E}">
        <p14:creationId xmlns:p14="http://schemas.microsoft.com/office/powerpoint/2010/main" val="346119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B34F2-B2EF-4C2A-A261-82A4DE1101CC}"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23F74-878B-4DA0-8C1D-56816025C266}" type="slidenum">
              <a:rPr lang="en-US" smtClean="0"/>
              <a:t>‹#›</a:t>
            </a:fld>
            <a:endParaRPr lang="en-US"/>
          </a:p>
        </p:txBody>
      </p:sp>
    </p:spTree>
    <p:extLst>
      <p:ext uri="{BB962C8B-B14F-4D97-AF65-F5344CB8AC3E}">
        <p14:creationId xmlns:p14="http://schemas.microsoft.com/office/powerpoint/2010/main" val="321354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8B34F2-B2EF-4C2A-A261-82A4DE1101CC}"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23F74-878B-4DA0-8C1D-56816025C266}" type="slidenum">
              <a:rPr lang="en-US" smtClean="0"/>
              <a:t>‹#›</a:t>
            </a:fld>
            <a:endParaRPr lang="en-US"/>
          </a:p>
        </p:txBody>
      </p:sp>
    </p:spTree>
    <p:extLst>
      <p:ext uri="{BB962C8B-B14F-4D97-AF65-F5344CB8AC3E}">
        <p14:creationId xmlns:p14="http://schemas.microsoft.com/office/powerpoint/2010/main" val="312439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B34F2-B2EF-4C2A-A261-82A4DE1101CC}"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23F74-878B-4DA0-8C1D-56816025C266}" type="slidenum">
              <a:rPr lang="en-US" smtClean="0"/>
              <a:t>‹#›</a:t>
            </a:fld>
            <a:endParaRPr lang="en-US"/>
          </a:p>
        </p:txBody>
      </p:sp>
    </p:spTree>
    <p:extLst>
      <p:ext uri="{BB962C8B-B14F-4D97-AF65-F5344CB8AC3E}">
        <p14:creationId xmlns:p14="http://schemas.microsoft.com/office/powerpoint/2010/main" val="337723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8B34F2-B2EF-4C2A-A261-82A4DE1101CC}"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23F74-878B-4DA0-8C1D-56816025C266}" type="slidenum">
              <a:rPr lang="en-US" smtClean="0"/>
              <a:t>‹#›</a:t>
            </a:fld>
            <a:endParaRPr lang="en-US"/>
          </a:p>
        </p:txBody>
      </p:sp>
    </p:spTree>
    <p:extLst>
      <p:ext uri="{BB962C8B-B14F-4D97-AF65-F5344CB8AC3E}">
        <p14:creationId xmlns:p14="http://schemas.microsoft.com/office/powerpoint/2010/main" val="96401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8B34F2-B2EF-4C2A-A261-82A4DE1101CC}"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23F74-878B-4DA0-8C1D-56816025C266}" type="slidenum">
              <a:rPr lang="en-US" smtClean="0"/>
              <a:t>‹#›</a:t>
            </a:fld>
            <a:endParaRPr lang="en-US"/>
          </a:p>
        </p:txBody>
      </p:sp>
    </p:spTree>
    <p:extLst>
      <p:ext uri="{BB962C8B-B14F-4D97-AF65-F5344CB8AC3E}">
        <p14:creationId xmlns:p14="http://schemas.microsoft.com/office/powerpoint/2010/main" val="231459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B34F2-B2EF-4C2A-A261-82A4DE1101CC}"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23F74-878B-4DA0-8C1D-56816025C266}" type="slidenum">
              <a:rPr lang="en-US" smtClean="0"/>
              <a:t>‹#›</a:t>
            </a:fld>
            <a:endParaRPr lang="en-US"/>
          </a:p>
        </p:txBody>
      </p:sp>
    </p:spTree>
    <p:extLst>
      <p:ext uri="{BB962C8B-B14F-4D97-AF65-F5344CB8AC3E}">
        <p14:creationId xmlns:p14="http://schemas.microsoft.com/office/powerpoint/2010/main" val="203495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B34F2-B2EF-4C2A-A261-82A4DE1101CC}"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23F74-878B-4DA0-8C1D-56816025C266}" type="slidenum">
              <a:rPr lang="en-US" smtClean="0"/>
              <a:t>‹#›</a:t>
            </a:fld>
            <a:endParaRPr lang="en-US"/>
          </a:p>
        </p:txBody>
      </p:sp>
    </p:spTree>
    <p:extLst>
      <p:ext uri="{BB962C8B-B14F-4D97-AF65-F5344CB8AC3E}">
        <p14:creationId xmlns:p14="http://schemas.microsoft.com/office/powerpoint/2010/main" val="296549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8B34F2-B2EF-4C2A-A261-82A4DE1101CC}"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23F74-878B-4DA0-8C1D-56816025C266}" type="slidenum">
              <a:rPr lang="en-US" smtClean="0"/>
              <a:t>‹#›</a:t>
            </a:fld>
            <a:endParaRPr lang="en-US"/>
          </a:p>
        </p:txBody>
      </p:sp>
    </p:spTree>
    <p:extLst>
      <p:ext uri="{BB962C8B-B14F-4D97-AF65-F5344CB8AC3E}">
        <p14:creationId xmlns:p14="http://schemas.microsoft.com/office/powerpoint/2010/main" val="144176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8B34F2-B2EF-4C2A-A261-82A4DE1101CC}"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23F74-878B-4DA0-8C1D-56816025C266}" type="slidenum">
              <a:rPr lang="en-US" smtClean="0"/>
              <a:t>‹#›</a:t>
            </a:fld>
            <a:endParaRPr lang="en-US"/>
          </a:p>
        </p:txBody>
      </p:sp>
    </p:spTree>
    <p:extLst>
      <p:ext uri="{BB962C8B-B14F-4D97-AF65-F5344CB8AC3E}">
        <p14:creationId xmlns:p14="http://schemas.microsoft.com/office/powerpoint/2010/main" val="327296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8B34F2-B2EF-4C2A-A261-82A4DE1101CC}" type="datetimeFigureOut">
              <a:rPr lang="en-US" smtClean="0"/>
              <a:t>9/16/2024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023F74-878B-4DA0-8C1D-56816025C266}" type="slidenum">
              <a:rPr lang="en-US" smtClean="0"/>
              <a:t>‹#›</a:t>
            </a:fld>
            <a:endParaRPr lang="en-US"/>
          </a:p>
        </p:txBody>
      </p:sp>
    </p:spTree>
    <p:extLst>
      <p:ext uri="{BB962C8B-B14F-4D97-AF65-F5344CB8AC3E}">
        <p14:creationId xmlns:p14="http://schemas.microsoft.com/office/powerpoint/2010/main" val="1423889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80" y="411480"/>
            <a:ext cx="8321040" cy="6035040"/>
          </a:xfrm>
          <a:custGeom>
            <a:avLst/>
            <a:gdLst>
              <a:gd name="connsiteX0" fmla="*/ 0 w 8321040"/>
              <a:gd name="connsiteY0" fmla="*/ 0 h 6035040"/>
              <a:gd name="connsiteX1" fmla="*/ 8321040 w 8321040"/>
              <a:gd name="connsiteY1" fmla="*/ 0 h 6035040"/>
              <a:gd name="connsiteX2" fmla="*/ 8321040 w 8321040"/>
              <a:gd name="connsiteY2" fmla="*/ 6035040 h 6035040"/>
              <a:gd name="connsiteX3" fmla="*/ 0 w 8321040"/>
              <a:gd name="connsiteY3" fmla="*/ 6035040 h 6035040"/>
              <a:gd name="connsiteX4" fmla="*/ 0 w 8321040"/>
              <a:gd name="connsiteY4" fmla="*/ 0 h 603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6035040" fill="none" extrusionOk="0">
                <a:moveTo>
                  <a:pt x="0" y="0"/>
                </a:moveTo>
                <a:cubicBezTo>
                  <a:pt x="1215215" y="-85163"/>
                  <a:pt x="5721066" y="-96588"/>
                  <a:pt x="8321040" y="0"/>
                </a:cubicBezTo>
                <a:cubicBezTo>
                  <a:pt x="8248897" y="853053"/>
                  <a:pt x="8332941" y="4671349"/>
                  <a:pt x="8321040" y="6035040"/>
                </a:cubicBezTo>
                <a:cubicBezTo>
                  <a:pt x="4381200" y="5970900"/>
                  <a:pt x="2826479" y="6119218"/>
                  <a:pt x="0" y="6035040"/>
                </a:cubicBezTo>
                <a:cubicBezTo>
                  <a:pt x="143302" y="5138888"/>
                  <a:pt x="-151676" y="1563059"/>
                  <a:pt x="0" y="0"/>
                </a:cubicBezTo>
                <a:close/>
              </a:path>
              <a:path w="8321040" h="6035040" stroke="0" extrusionOk="0">
                <a:moveTo>
                  <a:pt x="0" y="0"/>
                </a:moveTo>
                <a:cubicBezTo>
                  <a:pt x="3976018" y="-163699"/>
                  <a:pt x="7054407" y="49761"/>
                  <a:pt x="8321040" y="0"/>
                </a:cubicBezTo>
                <a:cubicBezTo>
                  <a:pt x="8230109" y="2170798"/>
                  <a:pt x="8304313" y="4167983"/>
                  <a:pt x="8321040" y="6035040"/>
                </a:cubicBezTo>
                <a:cubicBezTo>
                  <a:pt x="5942392" y="6180194"/>
                  <a:pt x="2261015" y="6060966"/>
                  <a:pt x="0" y="6035040"/>
                </a:cubicBezTo>
                <a:cubicBezTo>
                  <a:pt x="18174" y="5034205"/>
                  <a:pt x="-55636" y="2326811"/>
                  <a:pt x="0" y="0"/>
                </a:cubicBezTo>
                <a:close/>
              </a:path>
            </a:pathLst>
          </a:custGeom>
          <a:solidFill>
            <a:srgbClr val="C00000">
              <a:alpha val="7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r>
              <a:rPr lang="en-US" sz="3200" b="1" dirty="0">
                <a:ln w="19050">
                  <a:solidFill>
                    <a:schemeClr val="tx1"/>
                  </a:solidFill>
                </a:ln>
                <a:solidFill>
                  <a:schemeClr val="bg1"/>
                </a:solidFill>
                <a:effectLst>
                  <a:outerShdw blurRad="38100" dist="38100" dir="2700000" algn="tl">
                    <a:srgbClr val="000000">
                      <a:alpha val="43137"/>
                    </a:srgbClr>
                  </a:outerShdw>
                </a:effectLst>
                <a:latin typeface="Eras Bold ITC" panose="020B0907030504020204" pitchFamily="34" charset="0"/>
              </a:rPr>
              <a:t>You know that those who are considered rulers of the Gentiles lord it over them, and their great ones exercise authority over them. But it shall not be so among you. But whoever would be great among you must be your servant, and whoever would be first among you must be slave of all. For even the Son of Man came not to be served but to serve, and to give his life as a ransom for many.</a:t>
            </a:r>
          </a:p>
          <a:p>
            <a:pPr algn="ctr"/>
            <a:r>
              <a:rPr lang="en-US" sz="3200" b="1" dirty="0">
                <a:ln w="19050">
                  <a:solidFill>
                    <a:schemeClr val="tx1"/>
                  </a:solidFill>
                </a:ln>
                <a:solidFill>
                  <a:srgbClr val="00B0F0"/>
                </a:solidFill>
                <a:effectLst>
                  <a:outerShdw blurRad="38100" dist="38100" dir="2700000" algn="tl">
                    <a:srgbClr val="000000">
                      <a:alpha val="43137"/>
                    </a:srgbClr>
                  </a:outerShdw>
                </a:effectLst>
                <a:latin typeface="Eras Bold ITC" panose="020B0907030504020204" pitchFamily="34" charset="0"/>
              </a:rPr>
              <a:t>MARK 10:41-45</a:t>
            </a:r>
            <a:endParaRPr lang="en-US" sz="3200" b="1" dirty="0">
              <a:ln w="28575">
                <a:solidFill>
                  <a:schemeClr val="tx1"/>
                </a:solidFill>
              </a:ln>
              <a:solidFill>
                <a:srgbClr val="00B0F0"/>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294074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80" y="411480"/>
            <a:ext cx="8321040" cy="6035040"/>
          </a:xfrm>
          <a:custGeom>
            <a:avLst/>
            <a:gdLst>
              <a:gd name="connsiteX0" fmla="*/ 0 w 8321040"/>
              <a:gd name="connsiteY0" fmla="*/ 0 h 6035040"/>
              <a:gd name="connsiteX1" fmla="*/ 8321040 w 8321040"/>
              <a:gd name="connsiteY1" fmla="*/ 0 h 6035040"/>
              <a:gd name="connsiteX2" fmla="*/ 8321040 w 8321040"/>
              <a:gd name="connsiteY2" fmla="*/ 6035040 h 6035040"/>
              <a:gd name="connsiteX3" fmla="*/ 0 w 8321040"/>
              <a:gd name="connsiteY3" fmla="*/ 6035040 h 6035040"/>
              <a:gd name="connsiteX4" fmla="*/ 0 w 8321040"/>
              <a:gd name="connsiteY4" fmla="*/ 0 h 603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6035040" fill="none" extrusionOk="0">
                <a:moveTo>
                  <a:pt x="0" y="0"/>
                </a:moveTo>
                <a:cubicBezTo>
                  <a:pt x="1215215" y="-85163"/>
                  <a:pt x="5721066" y="-96588"/>
                  <a:pt x="8321040" y="0"/>
                </a:cubicBezTo>
                <a:cubicBezTo>
                  <a:pt x="8248897" y="853053"/>
                  <a:pt x="8332941" y="4671349"/>
                  <a:pt x="8321040" y="6035040"/>
                </a:cubicBezTo>
                <a:cubicBezTo>
                  <a:pt x="4381200" y="5970900"/>
                  <a:pt x="2826479" y="6119218"/>
                  <a:pt x="0" y="6035040"/>
                </a:cubicBezTo>
                <a:cubicBezTo>
                  <a:pt x="143302" y="5138888"/>
                  <a:pt x="-151676" y="1563059"/>
                  <a:pt x="0" y="0"/>
                </a:cubicBezTo>
                <a:close/>
              </a:path>
              <a:path w="8321040" h="6035040" stroke="0" extrusionOk="0">
                <a:moveTo>
                  <a:pt x="0" y="0"/>
                </a:moveTo>
                <a:cubicBezTo>
                  <a:pt x="3976018" y="-163699"/>
                  <a:pt x="7054407" y="49761"/>
                  <a:pt x="8321040" y="0"/>
                </a:cubicBezTo>
                <a:cubicBezTo>
                  <a:pt x="8230109" y="2170798"/>
                  <a:pt x="8304313" y="4167983"/>
                  <a:pt x="8321040" y="6035040"/>
                </a:cubicBezTo>
                <a:cubicBezTo>
                  <a:pt x="5942392" y="6180194"/>
                  <a:pt x="2261015" y="6060966"/>
                  <a:pt x="0" y="6035040"/>
                </a:cubicBezTo>
                <a:cubicBezTo>
                  <a:pt x="18174" y="5034205"/>
                  <a:pt x="-55636" y="2326811"/>
                  <a:pt x="0" y="0"/>
                </a:cubicBezTo>
                <a:close/>
              </a:path>
            </a:pathLst>
          </a:custGeom>
          <a:solidFill>
            <a:srgbClr val="C00000">
              <a:alpha val="7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9050">
                  <a:solidFill>
                    <a:prstClr val="black"/>
                  </a:solidFill>
                </a:ln>
                <a:solidFill>
                  <a:prstClr val="white"/>
                </a:solidFill>
                <a:effectLst>
                  <a:outerShdw blurRad="38100" dist="38100" dir="2700000" algn="tl">
                    <a:srgbClr val="000000">
                      <a:alpha val="43137"/>
                    </a:srgbClr>
                  </a:outerShdw>
                </a:effectLst>
                <a:uLnTx/>
                <a:uFillTx/>
                <a:latin typeface="Eras Bold ITC" panose="020B0907030504020204" pitchFamily="34" charset="0"/>
                <a:ea typeface="+mn-ea"/>
                <a:cs typeface="+mn-cs"/>
              </a:rPr>
              <a:t>For the love of Christ controls us, because we have concluded this: that one has died for all, therefore all have died; and he died for all, that those who live might no longer live for themselves but for him who for their sake died and was raised.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9050">
                  <a:solidFill>
                    <a:prstClr val="black"/>
                  </a:solidFill>
                </a:ln>
                <a:solidFill>
                  <a:srgbClr val="0F9ED5"/>
                </a:solidFill>
                <a:effectLst>
                  <a:outerShdw blurRad="38100" dist="38100" dir="2700000" algn="tl">
                    <a:srgbClr val="000000">
                      <a:alpha val="43137"/>
                    </a:srgbClr>
                  </a:outerShdw>
                </a:effectLst>
                <a:uLnTx/>
                <a:uFillTx/>
                <a:latin typeface="Eras Bold ITC" panose="020B0907030504020204" pitchFamily="34" charset="0"/>
                <a:ea typeface="+mn-ea"/>
                <a:cs typeface="+mn-cs"/>
              </a:rPr>
              <a:t>2 CORINTHIANS 5:14-15</a:t>
            </a:r>
            <a:endParaRPr kumimoji="0" lang="en-US" sz="3600" b="1" i="0" u="none" strike="noStrike" kern="1200" cap="none" spc="0" normalizeH="0" baseline="0" noProof="0" dirty="0">
              <a:ln w="28575">
                <a:solidFill>
                  <a:prstClr val="black"/>
                </a:solidFill>
              </a:ln>
              <a:solidFill>
                <a:srgbClr val="0F9ED5"/>
              </a:solidFill>
              <a:effectLst>
                <a:outerShdw blurRad="38100" dist="38100" dir="2700000" algn="tl">
                  <a:srgbClr val="000000">
                    <a:alpha val="43137"/>
                  </a:srgbClr>
                </a:outerShdw>
              </a:effectLst>
              <a:uLnTx/>
              <a:uFillTx/>
              <a:latin typeface="Berlin Sans FB Demi" panose="020E0802020502020306" pitchFamily="34" charset="0"/>
              <a:ea typeface="+mn-ea"/>
              <a:cs typeface="+mn-cs"/>
            </a:endParaRPr>
          </a:p>
        </p:txBody>
      </p:sp>
    </p:spTree>
    <p:extLst>
      <p:ext uri="{BB962C8B-B14F-4D97-AF65-F5344CB8AC3E}">
        <p14:creationId xmlns:p14="http://schemas.microsoft.com/office/powerpoint/2010/main" val="75055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736"/>
            <a:ext cx="9144000" cy="69411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80" y="2400304"/>
            <a:ext cx="8321040" cy="3657600"/>
          </a:xfrm>
          <a:custGeom>
            <a:avLst/>
            <a:gdLst>
              <a:gd name="connsiteX0" fmla="*/ 0 w 8321040"/>
              <a:gd name="connsiteY0" fmla="*/ 0 h 3657600"/>
              <a:gd name="connsiteX1" fmla="*/ 8321040 w 8321040"/>
              <a:gd name="connsiteY1" fmla="*/ 0 h 3657600"/>
              <a:gd name="connsiteX2" fmla="*/ 8321040 w 8321040"/>
              <a:gd name="connsiteY2" fmla="*/ 3657600 h 3657600"/>
              <a:gd name="connsiteX3" fmla="*/ 0 w 8321040"/>
              <a:gd name="connsiteY3" fmla="*/ 3657600 h 3657600"/>
              <a:gd name="connsiteX4" fmla="*/ 0 w 832104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3657600" fill="none" extrusionOk="0">
                <a:moveTo>
                  <a:pt x="0" y="0"/>
                </a:moveTo>
                <a:cubicBezTo>
                  <a:pt x="1215215" y="-85163"/>
                  <a:pt x="5721066" y="-96588"/>
                  <a:pt x="8321040" y="0"/>
                </a:cubicBezTo>
                <a:cubicBezTo>
                  <a:pt x="8248897" y="1565245"/>
                  <a:pt x="8332941" y="2019003"/>
                  <a:pt x="8321040" y="3657600"/>
                </a:cubicBezTo>
                <a:cubicBezTo>
                  <a:pt x="4381200" y="3593460"/>
                  <a:pt x="2826479" y="3741778"/>
                  <a:pt x="0" y="3657600"/>
                </a:cubicBezTo>
                <a:cubicBezTo>
                  <a:pt x="143302" y="2341313"/>
                  <a:pt x="-151676" y="1325965"/>
                  <a:pt x="0" y="0"/>
                </a:cubicBezTo>
                <a:close/>
              </a:path>
              <a:path w="8321040" h="3657600" stroke="0" extrusionOk="0">
                <a:moveTo>
                  <a:pt x="0" y="0"/>
                </a:moveTo>
                <a:cubicBezTo>
                  <a:pt x="3976018" y="-163699"/>
                  <a:pt x="7054407" y="49761"/>
                  <a:pt x="8321040" y="0"/>
                </a:cubicBezTo>
                <a:cubicBezTo>
                  <a:pt x="8230109" y="1786499"/>
                  <a:pt x="8304313" y="2539403"/>
                  <a:pt x="8321040" y="3657600"/>
                </a:cubicBezTo>
                <a:cubicBezTo>
                  <a:pt x="5942392" y="3802754"/>
                  <a:pt x="2261015" y="3683526"/>
                  <a:pt x="0" y="3657600"/>
                </a:cubicBezTo>
                <a:cubicBezTo>
                  <a:pt x="18174" y="2529298"/>
                  <a:pt x="-55636" y="1430967"/>
                  <a:pt x="0" y="0"/>
                </a:cubicBezTo>
                <a:close/>
              </a:path>
            </a:pathLst>
          </a:custGeom>
          <a:solidFill>
            <a:srgbClr val="C00000">
              <a:alpha val="8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r>
              <a:rPr lang="en-US" sz="7200" b="1" dirty="0">
                <a:ln w="28575">
                  <a:solidFill>
                    <a:schemeClr val="bg1"/>
                  </a:solidFill>
                </a:ln>
                <a:solidFill>
                  <a:schemeClr val="accent4"/>
                </a:solidFill>
                <a:effectLst>
                  <a:outerShdw blurRad="38100" dist="38100" dir="2700000" algn="tl">
                    <a:srgbClr val="000000">
                      <a:alpha val="43137"/>
                    </a:srgbClr>
                  </a:outerShdw>
                </a:effectLst>
                <a:latin typeface="Eras Bold ITC" panose="020B0907030504020204" pitchFamily="34" charset="0"/>
              </a:rPr>
              <a:t>The Cross </a:t>
            </a:r>
          </a:p>
          <a:p>
            <a:pPr algn="ctr"/>
            <a:r>
              <a:rPr lang="en-US" sz="7200" b="1" dirty="0">
                <a:ln w="28575">
                  <a:solidFill>
                    <a:schemeClr val="bg1"/>
                  </a:solidFill>
                </a:ln>
                <a:solidFill>
                  <a:schemeClr val="accent4"/>
                </a:solidFill>
                <a:effectLst>
                  <a:outerShdw blurRad="38100" dist="38100" dir="2700000" algn="tl">
                    <a:srgbClr val="000000">
                      <a:alpha val="43137"/>
                    </a:srgbClr>
                  </a:outerShdw>
                </a:effectLst>
                <a:latin typeface="Eras Bold ITC" panose="020B0907030504020204" pitchFamily="34" charset="0"/>
              </a:rPr>
              <a:t>Points to a </a:t>
            </a:r>
          </a:p>
          <a:p>
            <a:pPr algn="ctr"/>
            <a:r>
              <a:rPr lang="en-US" sz="7200" b="1" dirty="0">
                <a:ln w="28575">
                  <a:solidFill>
                    <a:schemeClr val="bg1"/>
                  </a:solidFill>
                </a:ln>
                <a:solidFill>
                  <a:schemeClr val="accent4"/>
                </a:solidFill>
                <a:effectLst>
                  <a:outerShdw blurRad="38100" dist="38100" dir="2700000" algn="tl">
                    <a:srgbClr val="000000">
                      <a:alpha val="43137"/>
                    </a:srgbClr>
                  </a:outerShdw>
                </a:effectLst>
                <a:latin typeface="Eras Bold ITC" panose="020B0907030504020204" pitchFamily="34" charset="0"/>
              </a:rPr>
              <a:t>Bright Future</a:t>
            </a:r>
            <a:endParaRPr lang="en-US" sz="7200" b="1" dirty="0">
              <a:ln w="28575">
                <a:solidFill>
                  <a:schemeClr val="bg1"/>
                </a:solidFill>
              </a:ln>
              <a:solidFill>
                <a:schemeClr val="accent2"/>
              </a:solidFill>
              <a:effectLst>
                <a:outerShdw blurRad="38100" dist="38100" dir="2700000" algn="tl">
                  <a:srgbClr val="000000">
                    <a:alpha val="43137"/>
                  </a:srgbClr>
                </a:outerShdw>
              </a:effectLst>
              <a:latin typeface="Berlin Sans FB Demi" panose="020E0802020502020306" pitchFamily="34" charset="0"/>
            </a:endParaRPr>
          </a:p>
        </p:txBody>
      </p:sp>
      <p:pic>
        <p:nvPicPr>
          <p:cNvPr id="5" name="Graphic 4" descr="Badge 4 with solid fill">
            <a:extLst>
              <a:ext uri="{FF2B5EF4-FFF2-40B4-BE49-F238E27FC236}">
                <a16:creationId xmlns:a16="http://schemas.microsoft.com/office/drawing/2014/main" id="{CD890072-9164-81B6-203F-83C75C39815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325091" y="10392"/>
            <a:ext cx="2286000" cy="2286000"/>
          </a:xfrm>
          <a:prstGeom prst="rect">
            <a:avLst/>
          </a:prstGeom>
        </p:spPr>
      </p:pic>
    </p:spTree>
    <p:extLst>
      <p:ext uri="{BB962C8B-B14F-4D97-AF65-F5344CB8AC3E}">
        <p14:creationId xmlns:p14="http://schemas.microsoft.com/office/powerpoint/2010/main" val="47245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80" y="411480"/>
            <a:ext cx="8321040" cy="6035040"/>
          </a:xfrm>
          <a:custGeom>
            <a:avLst/>
            <a:gdLst>
              <a:gd name="connsiteX0" fmla="*/ 0 w 8321040"/>
              <a:gd name="connsiteY0" fmla="*/ 0 h 6035040"/>
              <a:gd name="connsiteX1" fmla="*/ 8321040 w 8321040"/>
              <a:gd name="connsiteY1" fmla="*/ 0 h 6035040"/>
              <a:gd name="connsiteX2" fmla="*/ 8321040 w 8321040"/>
              <a:gd name="connsiteY2" fmla="*/ 6035040 h 6035040"/>
              <a:gd name="connsiteX3" fmla="*/ 0 w 8321040"/>
              <a:gd name="connsiteY3" fmla="*/ 6035040 h 6035040"/>
              <a:gd name="connsiteX4" fmla="*/ 0 w 8321040"/>
              <a:gd name="connsiteY4" fmla="*/ 0 h 603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6035040" fill="none" extrusionOk="0">
                <a:moveTo>
                  <a:pt x="0" y="0"/>
                </a:moveTo>
                <a:cubicBezTo>
                  <a:pt x="1215215" y="-85163"/>
                  <a:pt x="5721066" y="-96588"/>
                  <a:pt x="8321040" y="0"/>
                </a:cubicBezTo>
                <a:cubicBezTo>
                  <a:pt x="8248897" y="853053"/>
                  <a:pt x="8332941" y="4671349"/>
                  <a:pt x="8321040" y="6035040"/>
                </a:cubicBezTo>
                <a:cubicBezTo>
                  <a:pt x="4381200" y="5970900"/>
                  <a:pt x="2826479" y="6119218"/>
                  <a:pt x="0" y="6035040"/>
                </a:cubicBezTo>
                <a:cubicBezTo>
                  <a:pt x="143302" y="5138888"/>
                  <a:pt x="-151676" y="1563059"/>
                  <a:pt x="0" y="0"/>
                </a:cubicBezTo>
                <a:close/>
              </a:path>
              <a:path w="8321040" h="6035040" stroke="0" extrusionOk="0">
                <a:moveTo>
                  <a:pt x="0" y="0"/>
                </a:moveTo>
                <a:cubicBezTo>
                  <a:pt x="3976018" y="-163699"/>
                  <a:pt x="7054407" y="49761"/>
                  <a:pt x="8321040" y="0"/>
                </a:cubicBezTo>
                <a:cubicBezTo>
                  <a:pt x="8230109" y="2170798"/>
                  <a:pt x="8304313" y="4167983"/>
                  <a:pt x="8321040" y="6035040"/>
                </a:cubicBezTo>
                <a:cubicBezTo>
                  <a:pt x="5942392" y="6180194"/>
                  <a:pt x="2261015" y="6060966"/>
                  <a:pt x="0" y="6035040"/>
                </a:cubicBezTo>
                <a:cubicBezTo>
                  <a:pt x="18174" y="5034205"/>
                  <a:pt x="-55636" y="2326811"/>
                  <a:pt x="0" y="0"/>
                </a:cubicBezTo>
                <a:close/>
              </a:path>
            </a:pathLst>
          </a:custGeom>
          <a:solidFill>
            <a:srgbClr val="C00000">
              <a:alpha val="7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9050">
                  <a:solidFill>
                    <a:prstClr val="black"/>
                  </a:solidFill>
                </a:ln>
                <a:solidFill>
                  <a:prstClr val="white"/>
                </a:solidFill>
                <a:effectLst>
                  <a:outerShdw blurRad="38100" dist="38100" dir="2700000" algn="tl">
                    <a:srgbClr val="000000">
                      <a:alpha val="43137"/>
                    </a:srgbClr>
                  </a:outerShdw>
                </a:effectLst>
                <a:uLnTx/>
                <a:uFillTx/>
                <a:latin typeface="Eras Bold ITC" panose="020B0907030504020204" pitchFamily="34" charset="0"/>
                <a:ea typeface="+mn-ea"/>
                <a:cs typeface="+mn-cs"/>
              </a:rPr>
              <a:t>What no eye has seen, nor ear heard, nor the heart of man imagined, what God has prepared for those who love him.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9050">
                  <a:solidFill>
                    <a:prstClr val="black"/>
                  </a:solidFill>
                </a:ln>
                <a:solidFill>
                  <a:srgbClr val="0F9ED5"/>
                </a:solidFill>
                <a:effectLst>
                  <a:outerShdw blurRad="38100" dist="38100" dir="2700000" algn="tl">
                    <a:srgbClr val="000000">
                      <a:alpha val="43137"/>
                    </a:srgbClr>
                  </a:outerShdw>
                </a:effectLst>
                <a:uLnTx/>
                <a:uFillTx/>
                <a:latin typeface="Eras Bold ITC" panose="020B0907030504020204" pitchFamily="34" charset="0"/>
                <a:ea typeface="+mn-ea"/>
                <a:cs typeface="+mn-cs"/>
              </a:rPr>
              <a:t>1 CORINTHIANS 2:9</a:t>
            </a:r>
            <a:endParaRPr kumimoji="0" lang="en-US" sz="4800" b="1" i="0" u="none" strike="noStrike" kern="1200" cap="none" spc="0" normalizeH="0" baseline="0" noProof="0" dirty="0">
              <a:ln w="28575">
                <a:solidFill>
                  <a:prstClr val="black"/>
                </a:solidFill>
              </a:ln>
              <a:solidFill>
                <a:srgbClr val="0F9ED5"/>
              </a:solidFill>
              <a:effectLst>
                <a:outerShdw blurRad="38100" dist="38100" dir="2700000" algn="tl">
                  <a:srgbClr val="000000">
                    <a:alpha val="43137"/>
                  </a:srgbClr>
                </a:outerShdw>
              </a:effectLst>
              <a:uLnTx/>
              <a:uFillTx/>
              <a:latin typeface="Berlin Sans FB Demi" panose="020E0802020502020306" pitchFamily="34" charset="0"/>
              <a:ea typeface="+mn-ea"/>
              <a:cs typeface="+mn-cs"/>
            </a:endParaRPr>
          </a:p>
        </p:txBody>
      </p:sp>
    </p:spTree>
    <p:extLst>
      <p:ext uri="{BB962C8B-B14F-4D97-AF65-F5344CB8AC3E}">
        <p14:creationId xmlns:p14="http://schemas.microsoft.com/office/powerpoint/2010/main" val="293655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80" y="411480"/>
            <a:ext cx="8321040" cy="6035040"/>
          </a:xfrm>
          <a:custGeom>
            <a:avLst/>
            <a:gdLst>
              <a:gd name="connsiteX0" fmla="*/ 0 w 8321040"/>
              <a:gd name="connsiteY0" fmla="*/ 0 h 6035040"/>
              <a:gd name="connsiteX1" fmla="*/ 8321040 w 8321040"/>
              <a:gd name="connsiteY1" fmla="*/ 0 h 6035040"/>
              <a:gd name="connsiteX2" fmla="*/ 8321040 w 8321040"/>
              <a:gd name="connsiteY2" fmla="*/ 6035040 h 6035040"/>
              <a:gd name="connsiteX3" fmla="*/ 0 w 8321040"/>
              <a:gd name="connsiteY3" fmla="*/ 6035040 h 6035040"/>
              <a:gd name="connsiteX4" fmla="*/ 0 w 8321040"/>
              <a:gd name="connsiteY4" fmla="*/ 0 h 603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6035040" fill="none" extrusionOk="0">
                <a:moveTo>
                  <a:pt x="0" y="0"/>
                </a:moveTo>
                <a:cubicBezTo>
                  <a:pt x="1215215" y="-85163"/>
                  <a:pt x="5721066" y="-96588"/>
                  <a:pt x="8321040" y="0"/>
                </a:cubicBezTo>
                <a:cubicBezTo>
                  <a:pt x="8248897" y="853053"/>
                  <a:pt x="8332941" y="4671349"/>
                  <a:pt x="8321040" y="6035040"/>
                </a:cubicBezTo>
                <a:cubicBezTo>
                  <a:pt x="4381200" y="5970900"/>
                  <a:pt x="2826479" y="6119218"/>
                  <a:pt x="0" y="6035040"/>
                </a:cubicBezTo>
                <a:cubicBezTo>
                  <a:pt x="143302" y="5138888"/>
                  <a:pt x="-151676" y="1563059"/>
                  <a:pt x="0" y="0"/>
                </a:cubicBezTo>
                <a:close/>
              </a:path>
              <a:path w="8321040" h="6035040" stroke="0" extrusionOk="0">
                <a:moveTo>
                  <a:pt x="0" y="0"/>
                </a:moveTo>
                <a:cubicBezTo>
                  <a:pt x="3976018" y="-163699"/>
                  <a:pt x="7054407" y="49761"/>
                  <a:pt x="8321040" y="0"/>
                </a:cubicBezTo>
                <a:cubicBezTo>
                  <a:pt x="8230109" y="2170798"/>
                  <a:pt x="8304313" y="4167983"/>
                  <a:pt x="8321040" y="6035040"/>
                </a:cubicBezTo>
                <a:cubicBezTo>
                  <a:pt x="5942392" y="6180194"/>
                  <a:pt x="2261015" y="6060966"/>
                  <a:pt x="0" y="6035040"/>
                </a:cubicBezTo>
                <a:cubicBezTo>
                  <a:pt x="18174" y="5034205"/>
                  <a:pt x="-55636" y="2326811"/>
                  <a:pt x="0" y="0"/>
                </a:cubicBezTo>
                <a:close/>
              </a:path>
            </a:pathLst>
          </a:custGeom>
          <a:solidFill>
            <a:srgbClr val="C00000">
              <a:alpha val="7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9050">
                  <a:solidFill>
                    <a:prstClr val="black"/>
                  </a:solidFill>
                </a:ln>
                <a:solidFill>
                  <a:prstClr val="white"/>
                </a:solidFill>
                <a:effectLst>
                  <a:outerShdw blurRad="38100" dist="38100" dir="2700000" algn="tl">
                    <a:srgbClr val="000000">
                      <a:alpha val="43137"/>
                    </a:srgbClr>
                  </a:outerShdw>
                </a:effectLst>
                <a:uLnTx/>
                <a:uFillTx/>
                <a:latin typeface="Eras Bold ITC" panose="020B0907030504020204" pitchFamily="34" charset="0"/>
                <a:ea typeface="+mn-ea"/>
                <a:cs typeface="+mn-cs"/>
              </a:rPr>
              <a:t>For all things are yours, whether Paul or Apollos or Cephas or the world or life or death or the present or the future—all are yours, and you are Christ's, and Christ is God’s.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9050">
                  <a:solidFill>
                    <a:prstClr val="black"/>
                  </a:solidFill>
                </a:ln>
                <a:solidFill>
                  <a:srgbClr val="0F9ED5"/>
                </a:solidFill>
                <a:effectLst>
                  <a:outerShdw blurRad="38100" dist="38100" dir="2700000" algn="tl">
                    <a:srgbClr val="000000">
                      <a:alpha val="43137"/>
                    </a:srgbClr>
                  </a:outerShdw>
                </a:effectLst>
                <a:uLnTx/>
                <a:uFillTx/>
                <a:latin typeface="Eras Bold ITC" panose="020B0907030504020204" pitchFamily="34" charset="0"/>
                <a:ea typeface="+mn-ea"/>
                <a:cs typeface="+mn-cs"/>
              </a:rPr>
              <a:t>1 CORINTHIANS 3:21-23</a:t>
            </a:r>
            <a:endParaRPr kumimoji="0" lang="en-US" sz="4000" b="1" i="0" u="none" strike="noStrike" kern="1200" cap="none" spc="0" normalizeH="0" baseline="0" noProof="0" dirty="0">
              <a:ln w="28575">
                <a:solidFill>
                  <a:prstClr val="black"/>
                </a:solidFill>
              </a:ln>
              <a:solidFill>
                <a:srgbClr val="0F9ED5"/>
              </a:solidFill>
              <a:effectLst>
                <a:outerShdw blurRad="38100" dist="38100" dir="2700000" algn="tl">
                  <a:srgbClr val="000000">
                    <a:alpha val="43137"/>
                  </a:srgbClr>
                </a:outerShdw>
              </a:effectLst>
              <a:uLnTx/>
              <a:uFillTx/>
              <a:latin typeface="Berlin Sans FB Demi" panose="020E0802020502020306" pitchFamily="34" charset="0"/>
              <a:ea typeface="+mn-ea"/>
              <a:cs typeface="+mn-cs"/>
            </a:endParaRPr>
          </a:p>
        </p:txBody>
      </p:sp>
    </p:spTree>
    <p:extLst>
      <p:ext uri="{BB962C8B-B14F-4D97-AF65-F5344CB8AC3E}">
        <p14:creationId xmlns:p14="http://schemas.microsoft.com/office/powerpoint/2010/main" val="411867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79" y="1704110"/>
            <a:ext cx="8327275" cy="3449780"/>
          </a:xfrm>
          <a:custGeom>
            <a:avLst/>
            <a:gdLst>
              <a:gd name="connsiteX0" fmla="*/ 0 w 8327275"/>
              <a:gd name="connsiteY0" fmla="*/ 0 h 3449780"/>
              <a:gd name="connsiteX1" fmla="*/ 8327275 w 8327275"/>
              <a:gd name="connsiteY1" fmla="*/ 0 h 3449780"/>
              <a:gd name="connsiteX2" fmla="*/ 8327275 w 8327275"/>
              <a:gd name="connsiteY2" fmla="*/ 3449780 h 3449780"/>
              <a:gd name="connsiteX3" fmla="*/ 0 w 8327275"/>
              <a:gd name="connsiteY3" fmla="*/ 3449780 h 3449780"/>
              <a:gd name="connsiteX4" fmla="*/ 0 w 8327275"/>
              <a:gd name="connsiteY4" fmla="*/ 0 h 3449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275" h="3449780" fill="none" extrusionOk="0">
                <a:moveTo>
                  <a:pt x="0" y="0"/>
                </a:moveTo>
                <a:cubicBezTo>
                  <a:pt x="2746082" y="-85163"/>
                  <a:pt x="4514594" y="-96588"/>
                  <a:pt x="8327275" y="0"/>
                </a:cubicBezTo>
                <a:cubicBezTo>
                  <a:pt x="8255132" y="1679344"/>
                  <a:pt x="8339176" y="2631044"/>
                  <a:pt x="8327275" y="3449780"/>
                </a:cubicBezTo>
                <a:cubicBezTo>
                  <a:pt x="7127718" y="3385640"/>
                  <a:pt x="2254556" y="3533958"/>
                  <a:pt x="0" y="3449780"/>
                </a:cubicBezTo>
                <a:cubicBezTo>
                  <a:pt x="143302" y="2402774"/>
                  <a:pt x="-151676" y="755370"/>
                  <a:pt x="0" y="0"/>
                </a:cubicBezTo>
                <a:close/>
              </a:path>
              <a:path w="8327275" h="3449780" stroke="0" extrusionOk="0">
                <a:moveTo>
                  <a:pt x="0" y="0"/>
                </a:moveTo>
                <a:cubicBezTo>
                  <a:pt x="2208396" y="-163699"/>
                  <a:pt x="5950189" y="49761"/>
                  <a:pt x="8327275" y="0"/>
                </a:cubicBezTo>
                <a:cubicBezTo>
                  <a:pt x="8236344" y="901646"/>
                  <a:pt x="8310548" y="2354076"/>
                  <a:pt x="8327275" y="3449780"/>
                </a:cubicBezTo>
                <a:cubicBezTo>
                  <a:pt x="5977932" y="3594934"/>
                  <a:pt x="2506051" y="3475706"/>
                  <a:pt x="0" y="3449780"/>
                </a:cubicBezTo>
                <a:cubicBezTo>
                  <a:pt x="18174" y="2374520"/>
                  <a:pt x="-55636" y="1376450"/>
                  <a:pt x="0" y="0"/>
                </a:cubicBezTo>
                <a:close/>
              </a:path>
            </a:pathLst>
          </a:custGeom>
          <a:solidFill>
            <a:srgbClr val="C00000">
              <a:alpha val="7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prstClr val="black"/>
                  </a:solidFill>
                </a:ln>
                <a:solidFill>
                  <a:prstClr val="white"/>
                </a:solidFill>
                <a:effectLst>
                  <a:outerShdw blurRad="38100" dist="38100" dir="2700000" algn="tl">
                    <a:srgbClr val="000000">
                      <a:alpha val="43137"/>
                    </a:srgbClr>
                  </a:outerShdw>
                </a:effectLst>
                <a:uLnTx/>
                <a:uFillTx/>
                <a:latin typeface="Eras Bold ITC" panose="020B0907030504020204" pitchFamily="34" charset="0"/>
                <a:ea typeface="+mn-ea"/>
                <a:cs typeface="+mn-cs"/>
              </a:rPr>
              <a:t>JESUS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prstClr val="black"/>
                  </a:solidFill>
                </a:ln>
                <a:solidFill>
                  <a:srgbClr val="00B0F0"/>
                </a:solidFill>
                <a:effectLst>
                  <a:outerShdw blurRad="38100" dist="38100" dir="2700000" algn="tl">
                    <a:srgbClr val="000000">
                      <a:alpha val="43137"/>
                    </a:srgbClr>
                  </a:outerShdw>
                </a:effectLst>
                <a:uLnTx/>
                <a:uFillTx/>
                <a:latin typeface="Eras Bold ITC" panose="020B0907030504020204" pitchFamily="34" charset="0"/>
                <a:ea typeface="+mn-ea"/>
                <a:cs typeface="+mn-cs"/>
              </a:rPr>
              <a:t>A Ransom for Many</a:t>
            </a:r>
          </a:p>
        </p:txBody>
      </p:sp>
    </p:spTree>
    <p:extLst>
      <p:ext uri="{BB962C8B-B14F-4D97-AF65-F5344CB8AC3E}">
        <p14:creationId xmlns:p14="http://schemas.microsoft.com/office/powerpoint/2010/main" val="3035267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79" y="1704110"/>
            <a:ext cx="8327275" cy="3449780"/>
          </a:xfrm>
          <a:custGeom>
            <a:avLst/>
            <a:gdLst>
              <a:gd name="connsiteX0" fmla="*/ 0 w 8327275"/>
              <a:gd name="connsiteY0" fmla="*/ 0 h 3449780"/>
              <a:gd name="connsiteX1" fmla="*/ 8327275 w 8327275"/>
              <a:gd name="connsiteY1" fmla="*/ 0 h 3449780"/>
              <a:gd name="connsiteX2" fmla="*/ 8327275 w 8327275"/>
              <a:gd name="connsiteY2" fmla="*/ 3449780 h 3449780"/>
              <a:gd name="connsiteX3" fmla="*/ 0 w 8327275"/>
              <a:gd name="connsiteY3" fmla="*/ 3449780 h 3449780"/>
              <a:gd name="connsiteX4" fmla="*/ 0 w 8327275"/>
              <a:gd name="connsiteY4" fmla="*/ 0 h 3449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275" h="3449780" fill="none" extrusionOk="0">
                <a:moveTo>
                  <a:pt x="0" y="0"/>
                </a:moveTo>
                <a:cubicBezTo>
                  <a:pt x="2746082" y="-85163"/>
                  <a:pt x="4514594" y="-96588"/>
                  <a:pt x="8327275" y="0"/>
                </a:cubicBezTo>
                <a:cubicBezTo>
                  <a:pt x="8255132" y="1679344"/>
                  <a:pt x="8339176" y="2631044"/>
                  <a:pt x="8327275" y="3449780"/>
                </a:cubicBezTo>
                <a:cubicBezTo>
                  <a:pt x="7127718" y="3385640"/>
                  <a:pt x="2254556" y="3533958"/>
                  <a:pt x="0" y="3449780"/>
                </a:cubicBezTo>
                <a:cubicBezTo>
                  <a:pt x="143302" y="2402774"/>
                  <a:pt x="-151676" y="755370"/>
                  <a:pt x="0" y="0"/>
                </a:cubicBezTo>
                <a:close/>
              </a:path>
              <a:path w="8327275" h="3449780" stroke="0" extrusionOk="0">
                <a:moveTo>
                  <a:pt x="0" y="0"/>
                </a:moveTo>
                <a:cubicBezTo>
                  <a:pt x="2208396" y="-163699"/>
                  <a:pt x="5950189" y="49761"/>
                  <a:pt x="8327275" y="0"/>
                </a:cubicBezTo>
                <a:cubicBezTo>
                  <a:pt x="8236344" y="901646"/>
                  <a:pt x="8310548" y="2354076"/>
                  <a:pt x="8327275" y="3449780"/>
                </a:cubicBezTo>
                <a:cubicBezTo>
                  <a:pt x="5977932" y="3594934"/>
                  <a:pt x="2506051" y="3475706"/>
                  <a:pt x="0" y="3449780"/>
                </a:cubicBezTo>
                <a:cubicBezTo>
                  <a:pt x="18174" y="2374520"/>
                  <a:pt x="-55636" y="1376450"/>
                  <a:pt x="0" y="0"/>
                </a:cubicBezTo>
                <a:close/>
              </a:path>
            </a:pathLst>
          </a:custGeom>
          <a:solidFill>
            <a:srgbClr val="C00000">
              <a:alpha val="7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r>
              <a:rPr lang="en-US" sz="9600" b="1" dirty="0">
                <a:ln w="28575">
                  <a:solidFill>
                    <a:schemeClr val="tx1"/>
                  </a:solidFill>
                </a:ln>
                <a:solidFill>
                  <a:schemeClr val="bg1"/>
                </a:solidFill>
                <a:effectLst>
                  <a:outerShdw blurRad="38100" dist="38100" dir="2700000" algn="tl">
                    <a:srgbClr val="000000">
                      <a:alpha val="43137"/>
                    </a:srgbClr>
                  </a:outerShdw>
                </a:effectLst>
                <a:latin typeface="Eras Bold ITC" panose="020B0907030504020204" pitchFamily="34" charset="0"/>
              </a:rPr>
              <a:t>JESUS</a:t>
            </a:r>
          </a:p>
          <a:p>
            <a:pPr algn="ctr"/>
            <a:r>
              <a:rPr lang="en-US" sz="6000" b="1" dirty="0">
                <a:ln w="28575">
                  <a:solidFill>
                    <a:schemeClr val="tx1"/>
                  </a:solidFill>
                </a:ln>
                <a:solidFill>
                  <a:srgbClr val="00B0F0"/>
                </a:solidFill>
                <a:effectLst>
                  <a:outerShdw blurRad="38100" dist="38100" dir="2700000" algn="tl">
                    <a:srgbClr val="000000">
                      <a:alpha val="43137"/>
                    </a:srgbClr>
                  </a:outerShdw>
                </a:effectLst>
                <a:latin typeface="Eras Bold ITC" panose="020B0907030504020204" pitchFamily="34" charset="0"/>
              </a:rPr>
              <a:t>A Ransom for Many</a:t>
            </a:r>
          </a:p>
        </p:txBody>
      </p:sp>
    </p:spTree>
    <p:extLst>
      <p:ext uri="{BB962C8B-B14F-4D97-AF65-F5344CB8AC3E}">
        <p14:creationId xmlns:p14="http://schemas.microsoft.com/office/powerpoint/2010/main" val="3024830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91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80" y="2400304"/>
            <a:ext cx="8321040" cy="3657600"/>
          </a:xfrm>
          <a:custGeom>
            <a:avLst/>
            <a:gdLst>
              <a:gd name="connsiteX0" fmla="*/ 0 w 8321040"/>
              <a:gd name="connsiteY0" fmla="*/ 0 h 3657600"/>
              <a:gd name="connsiteX1" fmla="*/ 8321040 w 8321040"/>
              <a:gd name="connsiteY1" fmla="*/ 0 h 3657600"/>
              <a:gd name="connsiteX2" fmla="*/ 8321040 w 8321040"/>
              <a:gd name="connsiteY2" fmla="*/ 3657600 h 3657600"/>
              <a:gd name="connsiteX3" fmla="*/ 0 w 8321040"/>
              <a:gd name="connsiteY3" fmla="*/ 3657600 h 3657600"/>
              <a:gd name="connsiteX4" fmla="*/ 0 w 832104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3657600" fill="none" extrusionOk="0">
                <a:moveTo>
                  <a:pt x="0" y="0"/>
                </a:moveTo>
                <a:cubicBezTo>
                  <a:pt x="1215215" y="-85163"/>
                  <a:pt x="5721066" y="-96588"/>
                  <a:pt x="8321040" y="0"/>
                </a:cubicBezTo>
                <a:cubicBezTo>
                  <a:pt x="8248897" y="1565245"/>
                  <a:pt x="8332941" y="2019003"/>
                  <a:pt x="8321040" y="3657600"/>
                </a:cubicBezTo>
                <a:cubicBezTo>
                  <a:pt x="4381200" y="3593460"/>
                  <a:pt x="2826479" y="3741778"/>
                  <a:pt x="0" y="3657600"/>
                </a:cubicBezTo>
                <a:cubicBezTo>
                  <a:pt x="143302" y="2341313"/>
                  <a:pt x="-151676" y="1325965"/>
                  <a:pt x="0" y="0"/>
                </a:cubicBezTo>
                <a:close/>
              </a:path>
              <a:path w="8321040" h="3657600" stroke="0" extrusionOk="0">
                <a:moveTo>
                  <a:pt x="0" y="0"/>
                </a:moveTo>
                <a:cubicBezTo>
                  <a:pt x="3976018" y="-163699"/>
                  <a:pt x="7054407" y="49761"/>
                  <a:pt x="8321040" y="0"/>
                </a:cubicBezTo>
                <a:cubicBezTo>
                  <a:pt x="8230109" y="1786499"/>
                  <a:pt x="8304313" y="2539403"/>
                  <a:pt x="8321040" y="3657600"/>
                </a:cubicBezTo>
                <a:cubicBezTo>
                  <a:pt x="5942392" y="3802754"/>
                  <a:pt x="2261015" y="3683526"/>
                  <a:pt x="0" y="3657600"/>
                </a:cubicBezTo>
                <a:cubicBezTo>
                  <a:pt x="18174" y="2529298"/>
                  <a:pt x="-55636" y="1430967"/>
                  <a:pt x="0" y="0"/>
                </a:cubicBezTo>
                <a:close/>
              </a:path>
            </a:pathLst>
          </a:custGeom>
          <a:solidFill>
            <a:srgbClr val="C00000">
              <a:alpha val="8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r>
              <a:rPr lang="en-US" sz="7200" b="1" dirty="0">
                <a:ln w="28575">
                  <a:solidFill>
                    <a:schemeClr val="bg1"/>
                  </a:solidFill>
                </a:ln>
                <a:solidFill>
                  <a:schemeClr val="accent4"/>
                </a:solidFill>
                <a:effectLst>
                  <a:outerShdw blurRad="38100" dist="38100" dir="2700000" algn="tl">
                    <a:srgbClr val="000000">
                      <a:alpha val="43137"/>
                    </a:srgbClr>
                  </a:outerShdw>
                </a:effectLst>
                <a:latin typeface="Eras Bold ITC" panose="020B0907030504020204" pitchFamily="34" charset="0"/>
              </a:rPr>
              <a:t>The Importance of the Cross</a:t>
            </a:r>
            <a:endParaRPr lang="en-US" sz="7200" b="1" dirty="0">
              <a:ln w="28575">
                <a:solidFill>
                  <a:schemeClr val="bg1"/>
                </a:solidFill>
              </a:ln>
              <a:solidFill>
                <a:schemeClr val="accent2"/>
              </a:solidFill>
              <a:effectLst>
                <a:outerShdw blurRad="38100" dist="38100" dir="2700000" algn="tl">
                  <a:srgbClr val="000000">
                    <a:alpha val="43137"/>
                  </a:srgbClr>
                </a:outerShdw>
              </a:effectLst>
              <a:latin typeface="Berlin Sans FB Demi" panose="020E0802020502020306" pitchFamily="34" charset="0"/>
            </a:endParaRPr>
          </a:p>
        </p:txBody>
      </p:sp>
      <p:pic>
        <p:nvPicPr>
          <p:cNvPr id="5" name="Graphic 4" descr="Badge 1 with solid fill">
            <a:extLst>
              <a:ext uri="{FF2B5EF4-FFF2-40B4-BE49-F238E27FC236}">
                <a16:creationId xmlns:a16="http://schemas.microsoft.com/office/drawing/2014/main" id="{CD890072-9164-81B6-203F-83C75C39815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325091" y="10392"/>
            <a:ext cx="2286000" cy="2286000"/>
          </a:xfrm>
          <a:prstGeom prst="rect">
            <a:avLst/>
          </a:prstGeom>
        </p:spPr>
      </p:pic>
    </p:spTree>
    <p:extLst>
      <p:ext uri="{BB962C8B-B14F-4D97-AF65-F5344CB8AC3E}">
        <p14:creationId xmlns:p14="http://schemas.microsoft.com/office/powerpoint/2010/main" val="290321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83175" y="433155"/>
            <a:ext cx="8321040" cy="1920240"/>
          </a:xfrm>
          <a:custGeom>
            <a:avLst/>
            <a:gdLst>
              <a:gd name="connsiteX0" fmla="*/ 0 w 8321040"/>
              <a:gd name="connsiteY0" fmla="*/ 0 h 1920240"/>
              <a:gd name="connsiteX1" fmla="*/ 8321040 w 8321040"/>
              <a:gd name="connsiteY1" fmla="*/ 0 h 1920240"/>
              <a:gd name="connsiteX2" fmla="*/ 8321040 w 8321040"/>
              <a:gd name="connsiteY2" fmla="*/ 1920240 h 1920240"/>
              <a:gd name="connsiteX3" fmla="*/ 0 w 8321040"/>
              <a:gd name="connsiteY3" fmla="*/ 1920240 h 1920240"/>
              <a:gd name="connsiteX4" fmla="*/ 0 w 8321040"/>
              <a:gd name="connsiteY4" fmla="*/ 0 h 192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1920240" fill="none" extrusionOk="0">
                <a:moveTo>
                  <a:pt x="0" y="0"/>
                </a:moveTo>
                <a:cubicBezTo>
                  <a:pt x="1215215" y="-85163"/>
                  <a:pt x="5721066" y="-96588"/>
                  <a:pt x="8321040" y="0"/>
                </a:cubicBezTo>
                <a:cubicBezTo>
                  <a:pt x="8248897" y="218686"/>
                  <a:pt x="8332941" y="1514739"/>
                  <a:pt x="8321040" y="1920240"/>
                </a:cubicBezTo>
                <a:cubicBezTo>
                  <a:pt x="4381200" y="1856100"/>
                  <a:pt x="2826479" y="2004418"/>
                  <a:pt x="0" y="1920240"/>
                </a:cubicBezTo>
                <a:cubicBezTo>
                  <a:pt x="143302" y="998269"/>
                  <a:pt x="-151676" y="495353"/>
                  <a:pt x="0" y="0"/>
                </a:cubicBezTo>
                <a:close/>
              </a:path>
              <a:path w="8321040" h="1920240" stroke="0" extrusionOk="0">
                <a:moveTo>
                  <a:pt x="0" y="0"/>
                </a:moveTo>
                <a:cubicBezTo>
                  <a:pt x="3976018" y="-163699"/>
                  <a:pt x="7054407" y="49761"/>
                  <a:pt x="8321040" y="0"/>
                </a:cubicBezTo>
                <a:cubicBezTo>
                  <a:pt x="8230109" y="332025"/>
                  <a:pt x="8304313" y="1558818"/>
                  <a:pt x="8321040" y="1920240"/>
                </a:cubicBezTo>
                <a:cubicBezTo>
                  <a:pt x="5942392" y="2065394"/>
                  <a:pt x="2261015" y="1946166"/>
                  <a:pt x="0" y="1920240"/>
                </a:cubicBezTo>
                <a:cubicBezTo>
                  <a:pt x="18174" y="1552152"/>
                  <a:pt x="-55636" y="380022"/>
                  <a:pt x="0" y="0"/>
                </a:cubicBezTo>
                <a:close/>
              </a:path>
            </a:pathLst>
          </a:custGeom>
          <a:solidFill>
            <a:schemeClr val="tx1">
              <a:alpha val="70000"/>
            </a:scheme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r>
              <a:rPr lang="en-US" sz="6600" b="1" dirty="0">
                <a:ln w="28575">
                  <a:solidFill>
                    <a:schemeClr val="bg1"/>
                  </a:solidFill>
                </a:ln>
                <a:solidFill>
                  <a:schemeClr val="accent4"/>
                </a:solidFill>
                <a:effectLst>
                  <a:outerShdw blurRad="38100" dist="38100" dir="2700000" algn="tl">
                    <a:srgbClr val="000000">
                      <a:alpha val="43137"/>
                    </a:srgbClr>
                  </a:outerShdw>
                </a:effectLst>
                <a:latin typeface="Eras Bold ITC" panose="020B0907030504020204" pitchFamily="34" charset="0"/>
              </a:rPr>
              <a:t>The Importance </a:t>
            </a:r>
          </a:p>
          <a:p>
            <a:pPr algn="ctr"/>
            <a:r>
              <a:rPr lang="en-US" sz="6600" b="1" dirty="0">
                <a:ln w="28575">
                  <a:solidFill>
                    <a:schemeClr val="bg1"/>
                  </a:solidFill>
                </a:ln>
                <a:solidFill>
                  <a:schemeClr val="accent4"/>
                </a:solidFill>
                <a:effectLst>
                  <a:outerShdw blurRad="38100" dist="38100" dir="2700000" algn="tl">
                    <a:srgbClr val="000000">
                      <a:alpha val="43137"/>
                    </a:srgbClr>
                  </a:outerShdw>
                </a:effectLst>
                <a:latin typeface="Eras Bold ITC" panose="020B0907030504020204" pitchFamily="34" charset="0"/>
              </a:rPr>
              <a:t>of the Cross</a:t>
            </a:r>
            <a:endParaRPr lang="en-US" sz="6600" b="1" dirty="0">
              <a:ln w="28575">
                <a:solidFill>
                  <a:schemeClr val="bg1"/>
                </a:solidFill>
              </a:ln>
              <a:solidFill>
                <a:schemeClr val="accent2"/>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32317CD9-E24D-75E0-A246-FBB9253FA936}"/>
              </a:ext>
            </a:extLst>
          </p:cNvPr>
          <p:cNvSpPr txBox="1"/>
          <p:nvPr/>
        </p:nvSpPr>
        <p:spPr>
          <a:xfrm>
            <a:off x="483175" y="2653342"/>
            <a:ext cx="8321040" cy="3785652"/>
          </a:xfrm>
          <a:custGeom>
            <a:avLst/>
            <a:gdLst>
              <a:gd name="connsiteX0" fmla="*/ 0 w 8321040"/>
              <a:gd name="connsiteY0" fmla="*/ 0 h 3785652"/>
              <a:gd name="connsiteX1" fmla="*/ 8321040 w 8321040"/>
              <a:gd name="connsiteY1" fmla="*/ 0 h 3785652"/>
              <a:gd name="connsiteX2" fmla="*/ 8321040 w 8321040"/>
              <a:gd name="connsiteY2" fmla="*/ 3785652 h 3785652"/>
              <a:gd name="connsiteX3" fmla="*/ 0 w 8321040"/>
              <a:gd name="connsiteY3" fmla="*/ 3785652 h 3785652"/>
              <a:gd name="connsiteX4" fmla="*/ 0 w 8321040"/>
              <a:gd name="connsiteY4" fmla="*/ 0 h 378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3785652" fill="none" extrusionOk="0">
                <a:moveTo>
                  <a:pt x="0" y="0"/>
                </a:moveTo>
                <a:cubicBezTo>
                  <a:pt x="1215215" y="-85163"/>
                  <a:pt x="5721066" y="-96588"/>
                  <a:pt x="8321040" y="0"/>
                </a:cubicBezTo>
                <a:cubicBezTo>
                  <a:pt x="8248897" y="1073218"/>
                  <a:pt x="8332941" y="3196272"/>
                  <a:pt x="8321040" y="3785652"/>
                </a:cubicBezTo>
                <a:cubicBezTo>
                  <a:pt x="4381200" y="3721512"/>
                  <a:pt x="2826479" y="3869830"/>
                  <a:pt x="0" y="3785652"/>
                </a:cubicBezTo>
                <a:cubicBezTo>
                  <a:pt x="143302" y="2473798"/>
                  <a:pt x="-151676" y="1054429"/>
                  <a:pt x="0" y="0"/>
                </a:cubicBezTo>
                <a:close/>
              </a:path>
              <a:path w="8321040" h="3785652" stroke="0" extrusionOk="0">
                <a:moveTo>
                  <a:pt x="0" y="0"/>
                </a:moveTo>
                <a:cubicBezTo>
                  <a:pt x="3976018" y="-163699"/>
                  <a:pt x="7054407" y="49761"/>
                  <a:pt x="8321040" y="0"/>
                </a:cubicBezTo>
                <a:cubicBezTo>
                  <a:pt x="8230109" y="971152"/>
                  <a:pt x="8304313" y="2021390"/>
                  <a:pt x="8321040" y="3785652"/>
                </a:cubicBezTo>
                <a:cubicBezTo>
                  <a:pt x="5942392" y="3930806"/>
                  <a:pt x="2261015" y="3811578"/>
                  <a:pt x="0" y="3785652"/>
                </a:cubicBezTo>
                <a:cubicBezTo>
                  <a:pt x="18174" y="2876035"/>
                  <a:pt x="-55636" y="1497116"/>
                  <a:pt x="0" y="0"/>
                </a:cubicBezTo>
                <a:close/>
              </a:path>
            </a:pathLst>
          </a:custGeom>
          <a:solidFill>
            <a:srgbClr val="C00000">
              <a:alpha val="7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1143000" lvl="1" indent="-685800">
              <a:buFont typeface="Wingdings" panose="05000000000000000000" pitchFamily="2" charset="2"/>
              <a:buChar char="§"/>
            </a:pPr>
            <a:r>
              <a:rPr lang="en-US" sz="4800" b="1" dirty="0">
                <a:ln w="28575">
                  <a:solidFill>
                    <a:schemeClr val="tx1"/>
                  </a:solidFill>
                </a:ln>
                <a:solidFill>
                  <a:schemeClr val="bg1"/>
                </a:solidFill>
                <a:effectLst>
                  <a:outerShdw blurRad="38100" dist="38100" dir="2700000" algn="tl">
                    <a:srgbClr val="000000">
                      <a:alpha val="43137"/>
                    </a:srgbClr>
                  </a:outerShdw>
                </a:effectLst>
                <a:latin typeface="Eras Bold ITC" panose="020B0907030504020204" pitchFamily="34" charset="0"/>
              </a:rPr>
              <a:t>Sin was destroyed</a:t>
            </a:r>
          </a:p>
          <a:p>
            <a:pPr marL="1143000" lvl="1" indent="-685800">
              <a:buFont typeface="Wingdings" panose="05000000000000000000" pitchFamily="2" charset="2"/>
              <a:buChar char="§"/>
            </a:pPr>
            <a:r>
              <a:rPr lang="en-US" sz="4800" b="1" dirty="0">
                <a:ln w="28575">
                  <a:solidFill>
                    <a:schemeClr val="tx1"/>
                  </a:solidFill>
                </a:ln>
                <a:solidFill>
                  <a:schemeClr val="bg1"/>
                </a:solidFill>
                <a:effectLst>
                  <a:outerShdw blurRad="38100" dist="38100" dir="2700000" algn="tl">
                    <a:srgbClr val="000000">
                      <a:alpha val="43137"/>
                    </a:srgbClr>
                  </a:outerShdw>
                </a:effectLst>
                <a:latin typeface="Eras Bold ITC" panose="020B0907030504020204" pitchFamily="34" charset="0"/>
              </a:rPr>
              <a:t>Righteousness was exonerated</a:t>
            </a:r>
          </a:p>
          <a:p>
            <a:pPr marL="1143000" lvl="1" indent="-685800">
              <a:buFont typeface="Wingdings" panose="05000000000000000000" pitchFamily="2" charset="2"/>
              <a:buChar char="§"/>
            </a:pPr>
            <a:r>
              <a:rPr lang="en-US" sz="4800" b="1" dirty="0">
                <a:ln w="28575">
                  <a:solidFill>
                    <a:schemeClr val="tx1"/>
                  </a:solidFill>
                </a:ln>
                <a:solidFill>
                  <a:schemeClr val="bg1"/>
                </a:solidFill>
                <a:effectLst>
                  <a:outerShdw blurRad="38100" dist="38100" dir="2700000" algn="tl">
                    <a:srgbClr val="000000">
                      <a:alpha val="43137"/>
                    </a:srgbClr>
                  </a:outerShdw>
                </a:effectLst>
                <a:latin typeface="Eras Bold ITC" panose="020B0907030504020204" pitchFamily="34" charset="0"/>
              </a:rPr>
              <a:t>Human family was reconstituted</a:t>
            </a:r>
            <a:endParaRPr lang="en-US" sz="4800" b="1" dirty="0">
              <a:ln w="28575">
                <a:solidFill>
                  <a:schemeClr val="tx1"/>
                </a:solidFill>
              </a:ln>
              <a:solidFill>
                <a:schemeClr val="bg1"/>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362685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80" y="411480"/>
            <a:ext cx="8321040" cy="6035040"/>
          </a:xfrm>
          <a:custGeom>
            <a:avLst/>
            <a:gdLst>
              <a:gd name="connsiteX0" fmla="*/ 0 w 8321040"/>
              <a:gd name="connsiteY0" fmla="*/ 0 h 6035040"/>
              <a:gd name="connsiteX1" fmla="*/ 8321040 w 8321040"/>
              <a:gd name="connsiteY1" fmla="*/ 0 h 6035040"/>
              <a:gd name="connsiteX2" fmla="*/ 8321040 w 8321040"/>
              <a:gd name="connsiteY2" fmla="*/ 6035040 h 6035040"/>
              <a:gd name="connsiteX3" fmla="*/ 0 w 8321040"/>
              <a:gd name="connsiteY3" fmla="*/ 6035040 h 6035040"/>
              <a:gd name="connsiteX4" fmla="*/ 0 w 8321040"/>
              <a:gd name="connsiteY4" fmla="*/ 0 h 603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6035040" fill="none" extrusionOk="0">
                <a:moveTo>
                  <a:pt x="0" y="0"/>
                </a:moveTo>
                <a:cubicBezTo>
                  <a:pt x="1215215" y="-85163"/>
                  <a:pt x="5721066" y="-96588"/>
                  <a:pt x="8321040" y="0"/>
                </a:cubicBezTo>
                <a:cubicBezTo>
                  <a:pt x="8248897" y="853053"/>
                  <a:pt x="8332941" y="4671349"/>
                  <a:pt x="8321040" y="6035040"/>
                </a:cubicBezTo>
                <a:cubicBezTo>
                  <a:pt x="4381200" y="5970900"/>
                  <a:pt x="2826479" y="6119218"/>
                  <a:pt x="0" y="6035040"/>
                </a:cubicBezTo>
                <a:cubicBezTo>
                  <a:pt x="143302" y="5138888"/>
                  <a:pt x="-151676" y="1563059"/>
                  <a:pt x="0" y="0"/>
                </a:cubicBezTo>
                <a:close/>
              </a:path>
              <a:path w="8321040" h="6035040" stroke="0" extrusionOk="0">
                <a:moveTo>
                  <a:pt x="0" y="0"/>
                </a:moveTo>
                <a:cubicBezTo>
                  <a:pt x="3976018" y="-163699"/>
                  <a:pt x="7054407" y="49761"/>
                  <a:pt x="8321040" y="0"/>
                </a:cubicBezTo>
                <a:cubicBezTo>
                  <a:pt x="8230109" y="2170798"/>
                  <a:pt x="8304313" y="4167983"/>
                  <a:pt x="8321040" y="6035040"/>
                </a:cubicBezTo>
                <a:cubicBezTo>
                  <a:pt x="5942392" y="6180194"/>
                  <a:pt x="2261015" y="6060966"/>
                  <a:pt x="0" y="6035040"/>
                </a:cubicBezTo>
                <a:cubicBezTo>
                  <a:pt x="18174" y="5034205"/>
                  <a:pt x="-55636" y="2326811"/>
                  <a:pt x="0" y="0"/>
                </a:cubicBezTo>
                <a:close/>
              </a:path>
            </a:pathLst>
          </a:custGeom>
          <a:solidFill>
            <a:srgbClr val="C00000">
              <a:alpha val="7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9050">
                  <a:solidFill>
                    <a:prstClr val="black"/>
                  </a:solidFill>
                </a:ln>
                <a:solidFill>
                  <a:prstClr val="white"/>
                </a:solidFill>
                <a:effectLst>
                  <a:outerShdw blurRad="38100" dist="38100" dir="2700000" algn="tl">
                    <a:srgbClr val="000000">
                      <a:alpha val="43137"/>
                    </a:srgbClr>
                  </a:outerShdw>
                </a:effectLst>
                <a:uLnTx/>
                <a:uFillTx/>
                <a:latin typeface="Eras Bold ITC" panose="020B0907030504020204" pitchFamily="34" charset="0"/>
                <a:ea typeface="+mn-ea"/>
                <a:cs typeface="+mn-cs"/>
              </a:rPr>
              <a:t>Far be it from me to boast except in the cross of our Lord Jesus Christ…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9050">
                  <a:solidFill>
                    <a:prstClr val="black"/>
                  </a:solidFill>
                </a:ln>
                <a:solidFill>
                  <a:srgbClr val="0F9ED5"/>
                </a:solidFill>
                <a:effectLst>
                  <a:outerShdw blurRad="38100" dist="38100" dir="2700000" algn="tl">
                    <a:srgbClr val="000000">
                      <a:alpha val="43137"/>
                    </a:srgbClr>
                  </a:outerShdw>
                </a:effectLst>
                <a:uLnTx/>
                <a:uFillTx/>
                <a:latin typeface="Eras Bold ITC" panose="020B0907030504020204" pitchFamily="34" charset="0"/>
                <a:ea typeface="+mn-ea"/>
                <a:cs typeface="+mn-cs"/>
              </a:rPr>
              <a:t>GALATIANS 6:14</a:t>
            </a:r>
            <a:endParaRPr kumimoji="0" lang="en-US" sz="6000" b="1" i="0" u="none" strike="noStrike" kern="1200" cap="none" spc="0" normalizeH="0" baseline="0" noProof="0" dirty="0">
              <a:ln w="19050">
                <a:solidFill>
                  <a:prstClr val="black"/>
                </a:solidFill>
              </a:ln>
              <a:solidFill>
                <a:srgbClr val="0F9ED5"/>
              </a:solidFill>
              <a:effectLst>
                <a:outerShdw blurRad="38100" dist="38100" dir="2700000" algn="tl">
                  <a:srgbClr val="000000">
                    <a:alpha val="43137"/>
                  </a:srgbClr>
                </a:outerShdw>
              </a:effectLst>
              <a:uLnTx/>
              <a:uFillTx/>
              <a:latin typeface="Berlin Sans FB Demi" panose="020E0802020502020306" pitchFamily="34" charset="0"/>
              <a:ea typeface="+mn-ea"/>
              <a:cs typeface="+mn-cs"/>
            </a:endParaRPr>
          </a:p>
        </p:txBody>
      </p:sp>
    </p:spTree>
    <p:extLst>
      <p:ext uri="{BB962C8B-B14F-4D97-AF65-F5344CB8AC3E}">
        <p14:creationId xmlns:p14="http://schemas.microsoft.com/office/powerpoint/2010/main" val="21781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91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80" y="2400304"/>
            <a:ext cx="8321040" cy="3657600"/>
          </a:xfrm>
          <a:custGeom>
            <a:avLst/>
            <a:gdLst>
              <a:gd name="connsiteX0" fmla="*/ 0 w 8321040"/>
              <a:gd name="connsiteY0" fmla="*/ 0 h 3657600"/>
              <a:gd name="connsiteX1" fmla="*/ 8321040 w 8321040"/>
              <a:gd name="connsiteY1" fmla="*/ 0 h 3657600"/>
              <a:gd name="connsiteX2" fmla="*/ 8321040 w 8321040"/>
              <a:gd name="connsiteY2" fmla="*/ 3657600 h 3657600"/>
              <a:gd name="connsiteX3" fmla="*/ 0 w 8321040"/>
              <a:gd name="connsiteY3" fmla="*/ 3657600 h 3657600"/>
              <a:gd name="connsiteX4" fmla="*/ 0 w 832104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3657600" fill="none" extrusionOk="0">
                <a:moveTo>
                  <a:pt x="0" y="0"/>
                </a:moveTo>
                <a:cubicBezTo>
                  <a:pt x="1215215" y="-85163"/>
                  <a:pt x="5721066" y="-96588"/>
                  <a:pt x="8321040" y="0"/>
                </a:cubicBezTo>
                <a:cubicBezTo>
                  <a:pt x="8248897" y="1565245"/>
                  <a:pt x="8332941" y="2019003"/>
                  <a:pt x="8321040" y="3657600"/>
                </a:cubicBezTo>
                <a:cubicBezTo>
                  <a:pt x="4381200" y="3593460"/>
                  <a:pt x="2826479" y="3741778"/>
                  <a:pt x="0" y="3657600"/>
                </a:cubicBezTo>
                <a:cubicBezTo>
                  <a:pt x="143302" y="2341313"/>
                  <a:pt x="-151676" y="1325965"/>
                  <a:pt x="0" y="0"/>
                </a:cubicBezTo>
                <a:close/>
              </a:path>
              <a:path w="8321040" h="3657600" stroke="0" extrusionOk="0">
                <a:moveTo>
                  <a:pt x="0" y="0"/>
                </a:moveTo>
                <a:cubicBezTo>
                  <a:pt x="3976018" y="-163699"/>
                  <a:pt x="7054407" y="49761"/>
                  <a:pt x="8321040" y="0"/>
                </a:cubicBezTo>
                <a:cubicBezTo>
                  <a:pt x="8230109" y="1786499"/>
                  <a:pt x="8304313" y="2539403"/>
                  <a:pt x="8321040" y="3657600"/>
                </a:cubicBezTo>
                <a:cubicBezTo>
                  <a:pt x="5942392" y="3802754"/>
                  <a:pt x="2261015" y="3683526"/>
                  <a:pt x="0" y="3657600"/>
                </a:cubicBezTo>
                <a:cubicBezTo>
                  <a:pt x="18174" y="2529298"/>
                  <a:pt x="-55636" y="1430967"/>
                  <a:pt x="0" y="0"/>
                </a:cubicBezTo>
                <a:close/>
              </a:path>
            </a:pathLst>
          </a:custGeom>
          <a:solidFill>
            <a:srgbClr val="C00000">
              <a:alpha val="8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r>
              <a:rPr lang="en-US" sz="7200" b="1" dirty="0">
                <a:ln w="28575">
                  <a:solidFill>
                    <a:schemeClr val="bg1"/>
                  </a:solidFill>
                </a:ln>
                <a:solidFill>
                  <a:schemeClr val="accent4"/>
                </a:solidFill>
                <a:effectLst>
                  <a:outerShdw blurRad="38100" dist="38100" dir="2700000" algn="tl">
                    <a:srgbClr val="000000">
                      <a:alpha val="43137"/>
                    </a:srgbClr>
                  </a:outerShdw>
                </a:effectLst>
                <a:latin typeface="Eras Bold ITC" panose="020B0907030504020204" pitchFamily="34" charset="0"/>
              </a:rPr>
              <a:t>The Cross Changes Our Hearts</a:t>
            </a:r>
            <a:endParaRPr lang="en-US" sz="7200" b="1" dirty="0">
              <a:ln w="28575">
                <a:solidFill>
                  <a:schemeClr val="bg1"/>
                </a:solidFill>
              </a:ln>
              <a:solidFill>
                <a:schemeClr val="accent2"/>
              </a:solidFill>
              <a:effectLst>
                <a:outerShdw blurRad="38100" dist="38100" dir="2700000" algn="tl">
                  <a:srgbClr val="000000">
                    <a:alpha val="43137"/>
                  </a:srgbClr>
                </a:outerShdw>
              </a:effectLst>
              <a:latin typeface="Berlin Sans FB Demi" panose="020E0802020502020306" pitchFamily="34" charset="0"/>
            </a:endParaRPr>
          </a:p>
        </p:txBody>
      </p:sp>
      <p:pic>
        <p:nvPicPr>
          <p:cNvPr id="5" name="Graphic 4" descr="Badge with solid fill">
            <a:extLst>
              <a:ext uri="{FF2B5EF4-FFF2-40B4-BE49-F238E27FC236}">
                <a16:creationId xmlns:a16="http://schemas.microsoft.com/office/drawing/2014/main" id="{CD890072-9164-81B6-203F-83C75C3981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5091" y="10392"/>
            <a:ext cx="2286000" cy="2286000"/>
          </a:xfrm>
          <a:prstGeom prst="rect">
            <a:avLst/>
          </a:prstGeom>
        </p:spPr>
      </p:pic>
    </p:spTree>
    <p:extLst>
      <p:ext uri="{BB962C8B-B14F-4D97-AF65-F5344CB8AC3E}">
        <p14:creationId xmlns:p14="http://schemas.microsoft.com/office/powerpoint/2010/main" val="198982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80" y="411480"/>
            <a:ext cx="8321040" cy="6035040"/>
          </a:xfrm>
          <a:custGeom>
            <a:avLst/>
            <a:gdLst>
              <a:gd name="connsiteX0" fmla="*/ 0 w 8321040"/>
              <a:gd name="connsiteY0" fmla="*/ 0 h 6035040"/>
              <a:gd name="connsiteX1" fmla="*/ 8321040 w 8321040"/>
              <a:gd name="connsiteY1" fmla="*/ 0 h 6035040"/>
              <a:gd name="connsiteX2" fmla="*/ 8321040 w 8321040"/>
              <a:gd name="connsiteY2" fmla="*/ 6035040 h 6035040"/>
              <a:gd name="connsiteX3" fmla="*/ 0 w 8321040"/>
              <a:gd name="connsiteY3" fmla="*/ 6035040 h 6035040"/>
              <a:gd name="connsiteX4" fmla="*/ 0 w 8321040"/>
              <a:gd name="connsiteY4" fmla="*/ 0 h 603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6035040" fill="none" extrusionOk="0">
                <a:moveTo>
                  <a:pt x="0" y="0"/>
                </a:moveTo>
                <a:cubicBezTo>
                  <a:pt x="1215215" y="-85163"/>
                  <a:pt x="5721066" y="-96588"/>
                  <a:pt x="8321040" y="0"/>
                </a:cubicBezTo>
                <a:cubicBezTo>
                  <a:pt x="8248897" y="853053"/>
                  <a:pt x="8332941" y="4671349"/>
                  <a:pt x="8321040" y="6035040"/>
                </a:cubicBezTo>
                <a:cubicBezTo>
                  <a:pt x="4381200" y="5970900"/>
                  <a:pt x="2826479" y="6119218"/>
                  <a:pt x="0" y="6035040"/>
                </a:cubicBezTo>
                <a:cubicBezTo>
                  <a:pt x="143302" y="5138888"/>
                  <a:pt x="-151676" y="1563059"/>
                  <a:pt x="0" y="0"/>
                </a:cubicBezTo>
                <a:close/>
              </a:path>
              <a:path w="8321040" h="6035040" stroke="0" extrusionOk="0">
                <a:moveTo>
                  <a:pt x="0" y="0"/>
                </a:moveTo>
                <a:cubicBezTo>
                  <a:pt x="3976018" y="-163699"/>
                  <a:pt x="7054407" y="49761"/>
                  <a:pt x="8321040" y="0"/>
                </a:cubicBezTo>
                <a:cubicBezTo>
                  <a:pt x="8230109" y="2170798"/>
                  <a:pt x="8304313" y="4167983"/>
                  <a:pt x="8321040" y="6035040"/>
                </a:cubicBezTo>
                <a:cubicBezTo>
                  <a:pt x="5942392" y="6180194"/>
                  <a:pt x="2261015" y="6060966"/>
                  <a:pt x="0" y="6035040"/>
                </a:cubicBezTo>
                <a:cubicBezTo>
                  <a:pt x="18174" y="5034205"/>
                  <a:pt x="-55636" y="2326811"/>
                  <a:pt x="0" y="0"/>
                </a:cubicBezTo>
                <a:close/>
              </a:path>
            </a:pathLst>
          </a:custGeom>
          <a:solidFill>
            <a:srgbClr val="C00000">
              <a:alpha val="7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r>
              <a:rPr lang="en-US" sz="3600" b="1" dirty="0">
                <a:ln w="19050">
                  <a:solidFill>
                    <a:schemeClr val="tx1"/>
                  </a:solidFill>
                </a:ln>
                <a:solidFill>
                  <a:schemeClr val="bg1"/>
                </a:solidFill>
                <a:effectLst>
                  <a:outerShdw blurRad="38100" dist="38100" dir="2700000" algn="tl">
                    <a:srgbClr val="000000">
                      <a:alpha val="43137"/>
                    </a:srgbClr>
                  </a:outerShdw>
                </a:effectLst>
                <a:latin typeface="Eras Bold ITC" panose="020B0907030504020204" pitchFamily="34" charset="0"/>
              </a:rPr>
              <a:t>Love is patient and kind; love does not envy or boast; it is not arrogant or rude. It does not insist on its own way; it is not irritable or resentful; it does not rejoice at wrong doing, but rejoices with the truth. Love bears all things, believes all things, hopes all things, endures all things.</a:t>
            </a:r>
          </a:p>
          <a:p>
            <a:pPr algn="ctr"/>
            <a:r>
              <a:rPr lang="en-US" sz="3600" b="1" dirty="0">
                <a:ln w="19050">
                  <a:solidFill>
                    <a:schemeClr val="tx1"/>
                  </a:solidFill>
                </a:ln>
                <a:solidFill>
                  <a:schemeClr val="accent4"/>
                </a:solidFill>
                <a:effectLst>
                  <a:outerShdw blurRad="38100" dist="38100" dir="2700000" algn="tl">
                    <a:srgbClr val="000000">
                      <a:alpha val="43137"/>
                    </a:srgbClr>
                  </a:outerShdw>
                </a:effectLst>
                <a:latin typeface="Eras Bold ITC" panose="020B0907030504020204" pitchFamily="34" charset="0"/>
              </a:rPr>
              <a:t>1 CORINTHIANS 13:4-7</a:t>
            </a:r>
            <a:endParaRPr lang="en-US" sz="3600" b="1" dirty="0">
              <a:ln w="28575">
                <a:solidFill>
                  <a:schemeClr val="tx1"/>
                </a:solidFill>
              </a:ln>
              <a:solidFill>
                <a:schemeClr val="accent4"/>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286513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91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80" y="2400304"/>
            <a:ext cx="8321040" cy="3657600"/>
          </a:xfrm>
          <a:custGeom>
            <a:avLst/>
            <a:gdLst>
              <a:gd name="connsiteX0" fmla="*/ 0 w 8321040"/>
              <a:gd name="connsiteY0" fmla="*/ 0 h 3657600"/>
              <a:gd name="connsiteX1" fmla="*/ 8321040 w 8321040"/>
              <a:gd name="connsiteY1" fmla="*/ 0 h 3657600"/>
              <a:gd name="connsiteX2" fmla="*/ 8321040 w 8321040"/>
              <a:gd name="connsiteY2" fmla="*/ 3657600 h 3657600"/>
              <a:gd name="connsiteX3" fmla="*/ 0 w 8321040"/>
              <a:gd name="connsiteY3" fmla="*/ 3657600 h 3657600"/>
              <a:gd name="connsiteX4" fmla="*/ 0 w 832104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3657600" fill="none" extrusionOk="0">
                <a:moveTo>
                  <a:pt x="0" y="0"/>
                </a:moveTo>
                <a:cubicBezTo>
                  <a:pt x="1215215" y="-85163"/>
                  <a:pt x="5721066" y="-96588"/>
                  <a:pt x="8321040" y="0"/>
                </a:cubicBezTo>
                <a:cubicBezTo>
                  <a:pt x="8248897" y="1565245"/>
                  <a:pt x="8332941" y="2019003"/>
                  <a:pt x="8321040" y="3657600"/>
                </a:cubicBezTo>
                <a:cubicBezTo>
                  <a:pt x="4381200" y="3593460"/>
                  <a:pt x="2826479" y="3741778"/>
                  <a:pt x="0" y="3657600"/>
                </a:cubicBezTo>
                <a:cubicBezTo>
                  <a:pt x="143302" y="2341313"/>
                  <a:pt x="-151676" y="1325965"/>
                  <a:pt x="0" y="0"/>
                </a:cubicBezTo>
                <a:close/>
              </a:path>
              <a:path w="8321040" h="3657600" stroke="0" extrusionOk="0">
                <a:moveTo>
                  <a:pt x="0" y="0"/>
                </a:moveTo>
                <a:cubicBezTo>
                  <a:pt x="3976018" y="-163699"/>
                  <a:pt x="7054407" y="49761"/>
                  <a:pt x="8321040" y="0"/>
                </a:cubicBezTo>
                <a:cubicBezTo>
                  <a:pt x="8230109" y="1786499"/>
                  <a:pt x="8304313" y="2539403"/>
                  <a:pt x="8321040" y="3657600"/>
                </a:cubicBezTo>
                <a:cubicBezTo>
                  <a:pt x="5942392" y="3802754"/>
                  <a:pt x="2261015" y="3683526"/>
                  <a:pt x="0" y="3657600"/>
                </a:cubicBezTo>
                <a:cubicBezTo>
                  <a:pt x="18174" y="2529298"/>
                  <a:pt x="-55636" y="1430967"/>
                  <a:pt x="0" y="0"/>
                </a:cubicBezTo>
                <a:close/>
              </a:path>
            </a:pathLst>
          </a:custGeom>
          <a:solidFill>
            <a:srgbClr val="C00000">
              <a:alpha val="8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r>
              <a:rPr lang="en-US" sz="7200" b="1" dirty="0">
                <a:ln w="28575">
                  <a:solidFill>
                    <a:schemeClr val="bg1"/>
                  </a:solidFill>
                </a:ln>
                <a:solidFill>
                  <a:schemeClr val="accent4"/>
                </a:solidFill>
                <a:effectLst>
                  <a:outerShdw blurRad="38100" dist="38100" dir="2700000" algn="tl">
                    <a:srgbClr val="000000">
                      <a:alpha val="43137"/>
                    </a:srgbClr>
                  </a:outerShdw>
                </a:effectLst>
                <a:latin typeface="Eras Bold ITC" panose="020B0907030504020204" pitchFamily="34" charset="0"/>
              </a:rPr>
              <a:t>The Cross Redefines Our Purpose</a:t>
            </a:r>
            <a:endParaRPr lang="en-US" sz="7200" b="1" dirty="0">
              <a:ln w="28575">
                <a:solidFill>
                  <a:schemeClr val="bg1"/>
                </a:solidFill>
              </a:ln>
              <a:solidFill>
                <a:schemeClr val="accent2"/>
              </a:solidFill>
              <a:effectLst>
                <a:outerShdw blurRad="38100" dist="38100" dir="2700000" algn="tl">
                  <a:srgbClr val="000000">
                    <a:alpha val="43137"/>
                  </a:srgbClr>
                </a:outerShdw>
              </a:effectLst>
              <a:latin typeface="Berlin Sans FB Demi" panose="020E0802020502020306" pitchFamily="34" charset="0"/>
            </a:endParaRPr>
          </a:p>
        </p:txBody>
      </p:sp>
      <p:pic>
        <p:nvPicPr>
          <p:cNvPr id="5" name="Graphic 4" descr="Badge 3 with solid fill">
            <a:extLst>
              <a:ext uri="{FF2B5EF4-FFF2-40B4-BE49-F238E27FC236}">
                <a16:creationId xmlns:a16="http://schemas.microsoft.com/office/drawing/2014/main" id="{CD890072-9164-81B6-203F-83C75C39815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325091" y="10392"/>
            <a:ext cx="2286000" cy="2286000"/>
          </a:xfrm>
          <a:prstGeom prst="rect">
            <a:avLst/>
          </a:prstGeom>
        </p:spPr>
      </p:pic>
    </p:spTree>
    <p:extLst>
      <p:ext uri="{BB962C8B-B14F-4D97-AF65-F5344CB8AC3E}">
        <p14:creationId xmlns:p14="http://schemas.microsoft.com/office/powerpoint/2010/main" val="63624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long exposure of a star trail in the night sky">
            <a:extLst>
              <a:ext uri="{FF2B5EF4-FFF2-40B4-BE49-F238E27FC236}">
                <a16:creationId xmlns:a16="http://schemas.microsoft.com/office/drawing/2014/main" id="{0027333B-312F-4A3A-585C-6D79F5BC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7BCC6-48B9-F749-60AF-747C9A44D31C}"/>
              </a:ext>
            </a:extLst>
          </p:cNvPr>
          <p:cNvSpPr txBox="1"/>
          <p:nvPr/>
        </p:nvSpPr>
        <p:spPr>
          <a:xfrm>
            <a:off x="411480" y="411480"/>
            <a:ext cx="8321040" cy="6035040"/>
          </a:xfrm>
          <a:custGeom>
            <a:avLst/>
            <a:gdLst>
              <a:gd name="connsiteX0" fmla="*/ 0 w 8321040"/>
              <a:gd name="connsiteY0" fmla="*/ 0 h 6035040"/>
              <a:gd name="connsiteX1" fmla="*/ 8321040 w 8321040"/>
              <a:gd name="connsiteY1" fmla="*/ 0 h 6035040"/>
              <a:gd name="connsiteX2" fmla="*/ 8321040 w 8321040"/>
              <a:gd name="connsiteY2" fmla="*/ 6035040 h 6035040"/>
              <a:gd name="connsiteX3" fmla="*/ 0 w 8321040"/>
              <a:gd name="connsiteY3" fmla="*/ 6035040 h 6035040"/>
              <a:gd name="connsiteX4" fmla="*/ 0 w 8321040"/>
              <a:gd name="connsiteY4" fmla="*/ 0 h 603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0" h="6035040" fill="none" extrusionOk="0">
                <a:moveTo>
                  <a:pt x="0" y="0"/>
                </a:moveTo>
                <a:cubicBezTo>
                  <a:pt x="1215215" y="-85163"/>
                  <a:pt x="5721066" y="-96588"/>
                  <a:pt x="8321040" y="0"/>
                </a:cubicBezTo>
                <a:cubicBezTo>
                  <a:pt x="8248897" y="853053"/>
                  <a:pt x="8332941" y="4671349"/>
                  <a:pt x="8321040" y="6035040"/>
                </a:cubicBezTo>
                <a:cubicBezTo>
                  <a:pt x="4381200" y="5970900"/>
                  <a:pt x="2826479" y="6119218"/>
                  <a:pt x="0" y="6035040"/>
                </a:cubicBezTo>
                <a:cubicBezTo>
                  <a:pt x="143302" y="5138888"/>
                  <a:pt x="-151676" y="1563059"/>
                  <a:pt x="0" y="0"/>
                </a:cubicBezTo>
                <a:close/>
              </a:path>
              <a:path w="8321040" h="6035040" stroke="0" extrusionOk="0">
                <a:moveTo>
                  <a:pt x="0" y="0"/>
                </a:moveTo>
                <a:cubicBezTo>
                  <a:pt x="3976018" y="-163699"/>
                  <a:pt x="7054407" y="49761"/>
                  <a:pt x="8321040" y="0"/>
                </a:cubicBezTo>
                <a:cubicBezTo>
                  <a:pt x="8230109" y="2170798"/>
                  <a:pt x="8304313" y="4167983"/>
                  <a:pt x="8321040" y="6035040"/>
                </a:cubicBezTo>
                <a:cubicBezTo>
                  <a:pt x="5942392" y="6180194"/>
                  <a:pt x="2261015" y="6060966"/>
                  <a:pt x="0" y="6035040"/>
                </a:cubicBezTo>
                <a:cubicBezTo>
                  <a:pt x="18174" y="5034205"/>
                  <a:pt x="-55636" y="2326811"/>
                  <a:pt x="0" y="0"/>
                </a:cubicBezTo>
                <a:close/>
              </a:path>
            </a:pathLst>
          </a:custGeom>
          <a:solidFill>
            <a:srgbClr val="C00000">
              <a:alpha val="70000"/>
            </a:srgbClr>
          </a:solidFill>
          <a:ln w="38100">
            <a:solidFill>
              <a:schemeClr val="bg1"/>
            </a:solidFill>
            <a:extLst>
              <a:ext uri="{C807C97D-BFC1-408E-A445-0C87EB9F89A2}">
                <ask:lineSketchStyleProps xmlns:ask="http://schemas.microsoft.com/office/drawing/2018/sketchyshapes" sd="2448089959">
                  <a:prstGeom prst="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prstClr val="white"/>
                </a:solidFill>
                <a:effectLst>
                  <a:outerShdw blurRad="38100" dist="38100" dir="2700000" algn="tl">
                    <a:srgbClr val="000000">
                      <a:alpha val="43137"/>
                    </a:srgbClr>
                  </a:outerShdw>
                </a:effectLst>
                <a:uLnTx/>
                <a:uFillTx/>
                <a:latin typeface="Eras Bold ITC" panose="020B0907030504020204" pitchFamily="34" charset="0"/>
                <a:ea typeface="+mn-ea"/>
                <a:cs typeface="+mn-cs"/>
              </a:rPr>
              <a:t>You know that those who are considered rulers of the Gentiles lord it over them, and their great ones exercise authority over them. But it shall not be so among you. But whoever would be great among you must be your servant, and whoever would be first among you must be slave of all. For even the Son of Man came not to be served but to serve, and to give his life as a ransom for many.”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0F9ED5"/>
                </a:solidFill>
                <a:effectLst>
                  <a:outerShdw blurRad="38100" dist="38100" dir="2700000" algn="tl">
                    <a:srgbClr val="000000">
                      <a:alpha val="43137"/>
                    </a:srgbClr>
                  </a:outerShdw>
                </a:effectLst>
                <a:uLnTx/>
                <a:uFillTx/>
                <a:latin typeface="Eras Bold ITC" panose="020B0907030504020204" pitchFamily="34" charset="0"/>
                <a:ea typeface="+mn-ea"/>
                <a:cs typeface="+mn-cs"/>
              </a:rPr>
              <a:t>MARK 10:41-45</a:t>
            </a:r>
            <a:endParaRPr kumimoji="0" lang="en-US" sz="3200" b="1" i="0" u="none" strike="noStrike" kern="1200" cap="none" spc="0" normalizeH="0" baseline="0" noProof="0" dirty="0">
              <a:ln w="28575">
                <a:solidFill>
                  <a:prstClr val="black"/>
                </a:solidFill>
              </a:ln>
              <a:solidFill>
                <a:srgbClr val="0F9ED5"/>
              </a:solidFill>
              <a:effectLst>
                <a:outerShdw blurRad="38100" dist="38100" dir="2700000" algn="tl">
                  <a:srgbClr val="000000">
                    <a:alpha val="43137"/>
                  </a:srgbClr>
                </a:outerShdw>
              </a:effectLst>
              <a:uLnTx/>
              <a:uFillTx/>
              <a:latin typeface="Berlin Sans FB Demi" panose="020E0802020502020306" pitchFamily="34" charset="0"/>
              <a:ea typeface="+mn-ea"/>
              <a:cs typeface="+mn-cs"/>
            </a:endParaRPr>
          </a:p>
        </p:txBody>
      </p:sp>
    </p:spTree>
    <p:extLst>
      <p:ext uri="{BB962C8B-B14F-4D97-AF65-F5344CB8AC3E}">
        <p14:creationId xmlns:p14="http://schemas.microsoft.com/office/powerpoint/2010/main" val="322120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1715</TotalTime>
  <Words>440</Words>
  <Application>Microsoft Office PowerPoint</Application>
  <PresentationFormat>On-screen Show (4:3)</PresentationFormat>
  <Paragraphs>29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Eras Bold ITC</vt:lpstr>
      <vt:lpstr>Wingdings</vt:lpstr>
      <vt:lpstr>Berlin Sans FB Demi</vt:lpstr>
      <vt:lpstr>Arial</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Flatt</dc:creator>
  <cp:lastModifiedBy>David Flatt</cp:lastModifiedBy>
  <cp:revision>2</cp:revision>
  <dcterms:created xsi:type="dcterms:W3CDTF">2024-07-03T13:28:39Z</dcterms:created>
  <dcterms:modified xsi:type="dcterms:W3CDTF">2024-09-16T15:12:40Z</dcterms:modified>
</cp:coreProperties>
</file>