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4"/>
  </p:notesMasterIdLst>
  <p:sldIdLst>
    <p:sldId id="757" r:id="rId3"/>
    <p:sldId id="758" r:id="rId4"/>
    <p:sldId id="759" r:id="rId5"/>
    <p:sldId id="760" r:id="rId6"/>
    <p:sldId id="761" r:id="rId7"/>
    <p:sldId id="762" r:id="rId8"/>
    <p:sldId id="763" r:id="rId9"/>
    <p:sldId id="764" r:id="rId10"/>
    <p:sldId id="765" r:id="rId11"/>
    <p:sldId id="766" r:id="rId12"/>
    <p:sldId id="7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7"/>
            <p14:sldId id="758"/>
            <p14:sldId id="759"/>
            <p14:sldId id="760"/>
            <p14:sldId id="761"/>
            <p14:sldId id="762"/>
            <p14:sldId id="763"/>
            <p14:sldId id="764"/>
            <p14:sldId id="765"/>
            <p14:sldId id="766"/>
            <p14:sldId id="767"/>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78" d="100"/>
          <a:sy n="78" d="100"/>
        </p:scale>
        <p:origin x="725" y="58"/>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236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Hepner" userId="77e86300bfaa4522" providerId="LiveId" clId="{64CA73B7-6E14-41D4-87B3-19B0E00DF1EF}"/>
    <pc:docChg chg="delSld delMainMaster modSection">
      <pc:chgData name="Michael Hepner" userId="77e86300bfaa4522" providerId="LiveId" clId="{64CA73B7-6E14-41D4-87B3-19B0E00DF1EF}" dt="2024-09-08T17:07:23.179" v="1" actId="47"/>
      <pc:docMkLst>
        <pc:docMk/>
      </pc:docMkLst>
      <pc:sldChg chg="del">
        <pc:chgData name="Michael Hepner" userId="77e86300bfaa4522" providerId="LiveId" clId="{64CA73B7-6E14-41D4-87B3-19B0E00DF1EF}" dt="2024-09-08T17:07:12.350" v="0" actId="47"/>
        <pc:sldMkLst>
          <pc:docMk/>
          <pc:sldMk cId="0" sldId="256"/>
        </pc:sldMkLst>
      </pc:sldChg>
      <pc:sldChg chg="del">
        <pc:chgData name="Michael Hepner" userId="77e86300bfaa4522" providerId="LiveId" clId="{64CA73B7-6E14-41D4-87B3-19B0E00DF1EF}" dt="2024-09-08T17:07:12.350" v="0" actId="47"/>
        <pc:sldMkLst>
          <pc:docMk/>
          <pc:sldMk cId="0" sldId="257"/>
        </pc:sldMkLst>
      </pc:sldChg>
      <pc:sldChg chg="del">
        <pc:chgData name="Michael Hepner" userId="77e86300bfaa4522" providerId="LiveId" clId="{64CA73B7-6E14-41D4-87B3-19B0E00DF1EF}" dt="2024-09-08T17:07:12.350" v="0" actId="47"/>
        <pc:sldMkLst>
          <pc:docMk/>
          <pc:sldMk cId="0" sldId="258"/>
        </pc:sldMkLst>
      </pc:sldChg>
      <pc:sldChg chg="del">
        <pc:chgData name="Michael Hepner" userId="77e86300bfaa4522" providerId="LiveId" clId="{64CA73B7-6E14-41D4-87B3-19B0E00DF1EF}" dt="2024-09-08T17:07:12.350" v="0" actId="47"/>
        <pc:sldMkLst>
          <pc:docMk/>
          <pc:sldMk cId="0" sldId="259"/>
        </pc:sldMkLst>
      </pc:sldChg>
      <pc:sldChg chg="del">
        <pc:chgData name="Michael Hepner" userId="77e86300bfaa4522" providerId="LiveId" clId="{64CA73B7-6E14-41D4-87B3-19B0E00DF1EF}" dt="2024-09-08T17:07:12.350" v="0" actId="47"/>
        <pc:sldMkLst>
          <pc:docMk/>
          <pc:sldMk cId="3045137278" sldId="260"/>
        </pc:sldMkLst>
      </pc:sldChg>
      <pc:sldChg chg="del">
        <pc:chgData name="Michael Hepner" userId="77e86300bfaa4522" providerId="LiveId" clId="{64CA73B7-6E14-41D4-87B3-19B0E00DF1EF}" dt="2024-09-08T17:07:12.350" v="0" actId="47"/>
        <pc:sldMkLst>
          <pc:docMk/>
          <pc:sldMk cId="0" sldId="261"/>
        </pc:sldMkLst>
      </pc:sldChg>
      <pc:sldChg chg="del">
        <pc:chgData name="Michael Hepner" userId="77e86300bfaa4522" providerId="LiveId" clId="{64CA73B7-6E14-41D4-87B3-19B0E00DF1EF}" dt="2024-09-08T17:07:12.350" v="0" actId="47"/>
        <pc:sldMkLst>
          <pc:docMk/>
          <pc:sldMk cId="0" sldId="262"/>
        </pc:sldMkLst>
      </pc:sldChg>
      <pc:sldChg chg="del">
        <pc:chgData name="Michael Hepner" userId="77e86300bfaa4522" providerId="LiveId" clId="{64CA73B7-6E14-41D4-87B3-19B0E00DF1EF}" dt="2024-09-08T17:07:12.350" v="0" actId="47"/>
        <pc:sldMkLst>
          <pc:docMk/>
          <pc:sldMk cId="0" sldId="263"/>
        </pc:sldMkLst>
      </pc:sldChg>
      <pc:sldChg chg="del">
        <pc:chgData name="Michael Hepner" userId="77e86300bfaa4522" providerId="LiveId" clId="{64CA73B7-6E14-41D4-87B3-19B0E00DF1EF}" dt="2024-09-08T17:07:12.350" v="0" actId="47"/>
        <pc:sldMkLst>
          <pc:docMk/>
          <pc:sldMk cId="0" sldId="264"/>
        </pc:sldMkLst>
      </pc:sldChg>
      <pc:sldChg chg="del">
        <pc:chgData name="Michael Hepner" userId="77e86300bfaa4522" providerId="LiveId" clId="{64CA73B7-6E14-41D4-87B3-19B0E00DF1EF}" dt="2024-09-08T17:07:12.350" v="0" actId="47"/>
        <pc:sldMkLst>
          <pc:docMk/>
          <pc:sldMk cId="0" sldId="265"/>
        </pc:sldMkLst>
      </pc:sldChg>
      <pc:sldChg chg="del">
        <pc:chgData name="Michael Hepner" userId="77e86300bfaa4522" providerId="LiveId" clId="{64CA73B7-6E14-41D4-87B3-19B0E00DF1EF}" dt="2024-09-08T17:07:12.350" v="0" actId="47"/>
        <pc:sldMkLst>
          <pc:docMk/>
          <pc:sldMk cId="0" sldId="266"/>
        </pc:sldMkLst>
      </pc:sldChg>
      <pc:sldChg chg="del">
        <pc:chgData name="Michael Hepner" userId="77e86300bfaa4522" providerId="LiveId" clId="{64CA73B7-6E14-41D4-87B3-19B0E00DF1EF}" dt="2024-09-08T17:07:12.350" v="0" actId="47"/>
        <pc:sldMkLst>
          <pc:docMk/>
          <pc:sldMk cId="0" sldId="267"/>
        </pc:sldMkLst>
      </pc:sldChg>
      <pc:sldChg chg="del">
        <pc:chgData name="Michael Hepner" userId="77e86300bfaa4522" providerId="LiveId" clId="{64CA73B7-6E14-41D4-87B3-19B0E00DF1EF}" dt="2024-09-08T17:07:12.350" v="0" actId="47"/>
        <pc:sldMkLst>
          <pc:docMk/>
          <pc:sldMk cId="0" sldId="268"/>
        </pc:sldMkLst>
      </pc:sldChg>
      <pc:sldChg chg="del">
        <pc:chgData name="Michael Hepner" userId="77e86300bfaa4522" providerId="LiveId" clId="{64CA73B7-6E14-41D4-87B3-19B0E00DF1EF}" dt="2024-09-08T17:07:12.350" v="0" actId="47"/>
        <pc:sldMkLst>
          <pc:docMk/>
          <pc:sldMk cId="0" sldId="269"/>
        </pc:sldMkLst>
      </pc:sldChg>
      <pc:sldChg chg="del">
        <pc:chgData name="Michael Hepner" userId="77e86300bfaa4522" providerId="LiveId" clId="{64CA73B7-6E14-41D4-87B3-19B0E00DF1EF}" dt="2024-09-08T17:07:12.350" v="0" actId="47"/>
        <pc:sldMkLst>
          <pc:docMk/>
          <pc:sldMk cId="0" sldId="270"/>
        </pc:sldMkLst>
      </pc:sldChg>
      <pc:sldChg chg="del">
        <pc:chgData name="Michael Hepner" userId="77e86300bfaa4522" providerId="LiveId" clId="{64CA73B7-6E14-41D4-87B3-19B0E00DF1EF}" dt="2024-09-08T17:07:12.350" v="0" actId="47"/>
        <pc:sldMkLst>
          <pc:docMk/>
          <pc:sldMk cId="0" sldId="271"/>
        </pc:sldMkLst>
      </pc:sldChg>
      <pc:sldChg chg="del">
        <pc:chgData name="Michael Hepner" userId="77e86300bfaa4522" providerId="LiveId" clId="{64CA73B7-6E14-41D4-87B3-19B0E00DF1EF}" dt="2024-09-08T17:07:12.350" v="0" actId="47"/>
        <pc:sldMkLst>
          <pc:docMk/>
          <pc:sldMk cId="0" sldId="272"/>
        </pc:sldMkLst>
      </pc:sldChg>
      <pc:sldChg chg="del">
        <pc:chgData name="Michael Hepner" userId="77e86300bfaa4522" providerId="LiveId" clId="{64CA73B7-6E14-41D4-87B3-19B0E00DF1EF}" dt="2024-09-08T17:07:12.350" v="0" actId="47"/>
        <pc:sldMkLst>
          <pc:docMk/>
          <pc:sldMk cId="0" sldId="273"/>
        </pc:sldMkLst>
      </pc:sldChg>
      <pc:sldChg chg="del">
        <pc:chgData name="Michael Hepner" userId="77e86300bfaa4522" providerId="LiveId" clId="{64CA73B7-6E14-41D4-87B3-19B0E00DF1EF}" dt="2024-09-08T17:07:12.350" v="0" actId="47"/>
        <pc:sldMkLst>
          <pc:docMk/>
          <pc:sldMk cId="0" sldId="274"/>
        </pc:sldMkLst>
      </pc:sldChg>
      <pc:sldChg chg="del">
        <pc:chgData name="Michael Hepner" userId="77e86300bfaa4522" providerId="LiveId" clId="{64CA73B7-6E14-41D4-87B3-19B0E00DF1EF}" dt="2024-09-08T17:07:12.350" v="0" actId="47"/>
        <pc:sldMkLst>
          <pc:docMk/>
          <pc:sldMk cId="0" sldId="275"/>
        </pc:sldMkLst>
      </pc:sldChg>
      <pc:sldChg chg="del">
        <pc:chgData name="Michael Hepner" userId="77e86300bfaa4522" providerId="LiveId" clId="{64CA73B7-6E14-41D4-87B3-19B0E00DF1EF}" dt="2024-09-08T17:07:12.350" v="0" actId="47"/>
        <pc:sldMkLst>
          <pc:docMk/>
          <pc:sldMk cId="0" sldId="276"/>
        </pc:sldMkLst>
      </pc:sldChg>
      <pc:sldChg chg="del">
        <pc:chgData name="Michael Hepner" userId="77e86300bfaa4522" providerId="LiveId" clId="{64CA73B7-6E14-41D4-87B3-19B0E00DF1EF}" dt="2024-09-08T17:07:12.350" v="0" actId="47"/>
        <pc:sldMkLst>
          <pc:docMk/>
          <pc:sldMk cId="0" sldId="277"/>
        </pc:sldMkLst>
      </pc:sldChg>
      <pc:sldChg chg="del">
        <pc:chgData name="Michael Hepner" userId="77e86300bfaa4522" providerId="LiveId" clId="{64CA73B7-6E14-41D4-87B3-19B0E00DF1EF}" dt="2024-09-08T17:07:12.350" v="0" actId="47"/>
        <pc:sldMkLst>
          <pc:docMk/>
          <pc:sldMk cId="0" sldId="278"/>
        </pc:sldMkLst>
      </pc:sldChg>
      <pc:sldChg chg="del">
        <pc:chgData name="Michael Hepner" userId="77e86300bfaa4522" providerId="LiveId" clId="{64CA73B7-6E14-41D4-87B3-19B0E00DF1EF}" dt="2024-09-08T17:07:12.350" v="0" actId="47"/>
        <pc:sldMkLst>
          <pc:docMk/>
          <pc:sldMk cId="0" sldId="279"/>
        </pc:sldMkLst>
      </pc:sldChg>
      <pc:sldChg chg="del">
        <pc:chgData name="Michael Hepner" userId="77e86300bfaa4522" providerId="LiveId" clId="{64CA73B7-6E14-41D4-87B3-19B0E00DF1EF}" dt="2024-09-08T17:07:12.350" v="0" actId="47"/>
        <pc:sldMkLst>
          <pc:docMk/>
          <pc:sldMk cId="0" sldId="280"/>
        </pc:sldMkLst>
      </pc:sldChg>
      <pc:sldChg chg="del">
        <pc:chgData name="Michael Hepner" userId="77e86300bfaa4522" providerId="LiveId" clId="{64CA73B7-6E14-41D4-87B3-19B0E00DF1EF}" dt="2024-09-08T17:07:12.350" v="0" actId="47"/>
        <pc:sldMkLst>
          <pc:docMk/>
          <pc:sldMk cId="0" sldId="281"/>
        </pc:sldMkLst>
      </pc:sldChg>
      <pc:sldChg chg="del">
        <pc:chgData name="Michael Hepner" userId="77e86300bfaa4522" providerId="LiveId" clId="{64CA73B7-6E14-41D4-87B3-19B0E00DF1EF}" dt="2024-09-08T17:07:12.350" v="0" actId="47"/>
        <pc:sldMkLst>
          <pc:docMk/>
          <pc:sldMk cId="0" sldId="282"/>
        </pc:sldMkLst>
      </pc:sldChg>
      <pc:sldChg chg="del">
        <pc:chgData name="Michael Hepner" userId="77e86300bfaa4522" providerId="LiveId" clId="{64CA73B7-6E14-41D4-87B3-19B0E00DF1EF}" dt="2024-09-08T17:07:12.350" v="0" actId="47"/>
        <pc:sldMkLst>
          <pc:docMk/>
          <pc:sldMk cId="0" sldId="283"/>
        </pc:sldMkLst>
      </pc:sldChg>
      <pc:sldChg chg="del">
        <pc:chgData name="Michael Hepner" userId="77e86300bfaa4522" providerId="LiveId" clId="{64CA73B7-6E14-41D4-87B3-19B0E00DF1EF}" dt="2024-09-08T17:07:12.350" v="0" actId="47"/>
        <pc:sldMkLst>
          <pc:docMk/>
          <pc:sldMk cId="0" sldId="284"/>
        </pc:sldMkLst>
      </pc:sldChg>
      <pc:sldChg chg="del">
        <pc:chgData name="Michael Hepner" userId="77e86300bfaa4522" providerId="LiveId" clId="{64CA73B7-6E14-41D4-87B3-19B0E00DF1EF}" dt="2024-09-08T17:07:12.350" v="0" actId="47"/>
        <pc:sldMkLst>
          <pc:docMk/>
          <pc:sldMk cId="0" sldId="285"/>
        </pc:sldMkLst>
      </pc:sldChg>
      <pc:sldChg chg="del">
        <pc:chgData name="Michael Hepner" userId="77e86300bfaa4522" providerId="LiveId" clId="{64CA73B7-6E14-41D4-87B3-19B0E00DF1EF}" dt="2024-09-08T17:07:12.350" v="0" actId="47"/>
        <pc:sldMkLst>
          <pc:docMk/>
          <pc:sldMk cId="0" sldId="286"/>
        </pc:sldMkLst>
      </pc:sldChg>
      <pc:sldChg chg="del">
        <pc:chgData name="Michael Hepner" userId="77e86300bfaa4522" providerId="LiveId" clId="{64CA73B7-6E14-41D4-87B3-19B0E00DF1EF}" dt="2024-09-08T17:07:12.350" v="0" actId="47"/>
        <pc:sldMkLst>
          <pc:docMk/>
          <pc:sldMk cId="0" sldId="287"/>
        </pc:sldMkLst>
      </pc:sldChg>
      <pc:sldChg chg="del">
        <pc:chgData name="Michael Hepner" userId="77e86300bfaa4522" providerId="LiveId" clId="{64CA73B7-6E14-41D4-87B3-19B0E00DF1EF}" dt="2024-09-08T17:07:12.350" v="0" actId="47"/>
        <pc:sldMkLst>
          <pc:docMk/>
          <pc:sldMk cId="0" sldId="288"/>
        </pc:sldMkLst>
      </pc:sldChg>
      <pc:sldChg chg="del">
        <pc:chgData name="Michael Hepner" userId="77e86300bfaa4522" providerId="LiveId" clId="{64CA73B7-6E14-41D4-87B3-19B0E00DF1EF}" dt="2024-09-08T17:07:12.350" v="0" actId="47"/>
        <pc:sldMkLst>
          <pc:docMk/>
          <pc:sldMk cId="0" sldId="289"/>
        </pc:sldMkLst>
      </pc:sldChg>
      <pc:sldChg chg="del">
        <pc:chgData name="Michael Hepner" userId="77e86300bfaa4522" providerId="LiveId" clId="{64CA73B7-6E14-41D4-87B3-19B0E00DF1EF}" dt="2024-09-08T17:07:12.350" v="0" actId="47"/>
        <pc:sldMkLst>
          <pc:docMk/>
          <pc:sldMk cId="0" sldId="290"/>
        </pc:sldMkLst>
      </pc:sldChg>
      <pc:sldChg chg="del">
        <pc:chgData name="Michael Hepner" userId="77e86300bfaa4522" providerId="LiveId" clId="{64CA73B7-6E14-41D4-87B3-19B0E00DF1EF}" dt="2024-09-08T17:07:12.350" v="0" actId="47"/>
        <pc:sldMkLst>
          <pc:docMk/>
          <pc:sldMk cId="0" sldId="291"/>
        </pc:sldMkLst>
      </pc:sldChg>
      <pc:sldChg chg="del">
        <pc:chgData name="Michael Hepner" userId="77e86300bfaa4522" providerId="LiveId" clId="{64CA73B7-6E14-41D4-87B3-19B0E00DF1EF}" dt="2024-09-08T17:07:12.350" v="0" actId="47"/>
        <pc:sldMkLst>
          <pc:docMk/>
          <pc:sldMk cId="0" sldId="292"/>
        </pc:sldMkLst>
      </pc:sldChg>
      <pc:sldChg chg="del">
        <pc:chgData name="Michael Hepner" userId="77e86300bfaa4522" providerId="LiveId" clId="{64CA73B7-6E14-41D4-87B3-19B0E00DF1EF}" dt="2024-09-08T17:07:12.350" v="0" actId="47"/>
        <pc:sldMkLst>
          <pc:docMk/>
          <pc:sldMk cId="0" sldId="293"/>
        </pc:sldMkLst>
      </pc:sldChg>
      <pc:sldChg chg="del">
        <pc:chgData name="Michael Hepner" userId="77e86300bfaa4522" providerId="LiveId" clId="{64CA73B7-6E14-41D4-87B3-19B0E00DF1EF}" dt="2024-09-08T17:07:12.350" v="0" actId="47"/>
        <pc:sldMkLst>
          <pc:docMk/>
          <pc:sldMk cId="0" sldId="294"/>
        </pc:sldMkLst>
      </pc:sldChg>
      <pc:sldChg chg="del">
        <pc:chgData name="Michael Hepner" userId="77e86300bfaa4522" providerId="LiveId" clId="{64CA73B7-6E14-41D4-87B3-19B0E00DF1EF}" dt="2024-09-08T17:07:12.350" v="0" actId="47"/>
        <pc:sldMkLst>
          <pc:docMk/>
          <pc:sldMk cId="0" sldId="295"/>
        </pc:sldMkLst>
      </pc:sldChg>
      <pc:sldChg chg="del">
        <pc:chgData name="Michael Hepner" userId="77e86300bfaa4522" providerId="LiveId" clId="{64CA73B7-6E14-41D4-87B3-19B0E00DF1EF}" dt="2024-09-08T17:07:12.350" v="0" actId="47"/>
        <pc:sldMkLst>
          <pc:docMk/>
          <pc:sldMk cId="0" sldId="296"/>
        </pc:sldMkLst>
      </pc:sldChg>
      <pc:sldChg chg="del">
        <pc:chgData name="Michael Hepner" userId="77e86300bfaa4522" providerId="LiveId" clId="{64CA73B7-6E14-41D4-87B3-19B0E00DF1EF}" dt="2024-09-08T17:07:12.350" v="0" actId="47"/>
        <pc:sldMkLst>
          <pc:docMk/>
          <pc:sldMk cId="0" sldId="297"/>
        </pc:sldMkLst>
      </pc:sldChg>
      <pc:sldChg chg="del">
        <pc:chgData name="Michael Hepner" userId="77e86300bfaa4522" providerId="LiveId" clId="{64CA73B7-6E14-41D4-87B3-19B0E00DF1EF}" dt="2024-09-08T17:07:12.350" v="0" actId="47"/>
        <pc:sldMkLst>
          <pc:docMk/>
          <pc:sldMk cId="0" sldId="298"/>
        </pc:sldMkLst>
      </pc:sldChg>
      <pc:sldChg chg="del">
        <pc:chgData name="Michael Hepner" userId="77e86300bfaa4522" providerId="LiveId" clId="{64CA73B7-6E14-41D4-87B3-19B0E00DF1EF}" dt="2024-09-08T17:07:12.350" v="0" actId="47"/>
        <pc:sldMkLst>
          <pc:docMk/>
          <pc:sldMk cId="0" sldId="299"/>
        </pc:sldMkLst>
      </pc:sldChg>
      <pc:sldChg chg="del">
        <pc:chgData name="Michael Hepner" userId="77e86300bfaa4522" providerId="LiveId" clId="{64CA73B7-6E14-41D4-87B3-19B0E00DF1EF}" dt="2024-09-08T17:07:12.350" v="0" actId="47"/>
        <pc:sldMkLst>
          <pc:docMk/>
          <pc:sldMk cId="0" sldId="300"/>
        </pc:sldMkLst>
      </pc:sldChg>
      <pc:sldChg chg="del">
        <pc:chgData name="Michael Hepner" userId="77e86300bfaa4522" providerId="LiveId" clId="{64CA73B7-6E14-41D4-87B3-19B0E00DF1EF}" dt="2024-09-08T17:07:12.350" v="0" actId="47"/>
        <pc:sldMkLst>
          <pc:docMk/>
          <pc:sldMk cId="0" sldId="301"/>
        </pc:sldMkLst>
      </pc:sldChg>
      <pc:sldChg chg="del">
        <pc:chgData name="Michael Hepner" userId="77e86300bfaa4522" providerId="LiveId" clId="{64CA73B7-6E14-41D4-87B3-19B0E00DF1EF}" dt="2024-09-08T17:07:12.350" v="0" actId="47"/>
        <pc:sldMkLst>
          <pc:docMk/>
          <pc:sldMk cId="0" sldId="302"/>
        </pc:sldMkLst>
      </pc:sldChg>
      <pc:sldChg chg="del">
        <pc:chgData name="Michael Hepner" userId="77e86300bfaa4522" providerId="LiveId" clId="{64CA73B7-6E14-41D4-87B3-19B0E00DF1EF}" dt="2024-09-08T17:07:12.350" v="0" actId="47"/>
        <pc:sldMkLst>
          <pc:docMk/>
          <pc:sldMk cId="0" sldId="303"/>
        </pc:sldMkLst>
      </pc:sldChg>
      <pc:sldChg chg="del">
        <pc:chgData name="Michael Hepner" userId="77e86300bfaa4522" providerId="LiveId" clId="{64CA73B7-6E14-41D4-87B3-19B0E00DF1EF}" dt="2024-09-08T17:07:12.350" v="0" actId="47"/>
        <pc:sldMkLst>
          <pc:docMk/>
          <pc:sldMk cId="0" sldId="304"/>
        </pc:sldMkLst>
      </pc:sldChg>
      <pc:sldChg chg="del">
        <pc:chgData name="Michael Hepner" userId="77e86300bfaa4522" providerId="LiveId" clId="{64CA73B7-6E14-41D4-87B3-19B0E00DF1EF}" dt="2024-09-08T17:07:12.350" v="0" actId="47"/>
        <pc:sldMkLst>
          <pc:docMk/>
          <pc:sldMk cId="0" sldId="305"/>
        </pc:sldMkLst>
      </pc:sldChg>
      <pc:sldChg chg="del">
        <pc:chgData name="Michael Hepner" userId="77e86300bfaa4522" providerId="LiveId" clId="{64CA73B7-6E14-41D4-87B3-19B0E00DF1EF}" dt="2024-09-08T17:07:12.350" v="0" actId="47"/>
        <pc:sldMkLst>
          <pc:docMk/>
          <pc:sldMk cId="0" sldId="306"/>
        </pc:sldMkLst>
      </pc:sldChg>
      <pc:sldChg chg="del">
        <pc:chgData name="Michael Hepner" userId="77e86300bfaa4522" providerId="LiveId" clId="{64CA73B7-6E14-41D4-87B3-19B0E00DF1EF}" dt="2024-09-08T17:07:12.350" v="0" actId="47"/>
        <pc:sldMkLst>
          <pc:docMk/>
          <pc:sldMk cId="0" sldId="307"/>
        </pc:sldMkLst>
      </pc:sldChg>
      <pc:sldChg chg="del">
        <pc:chgData name="Michael Hepner" userId="77e86300bfaa4522" providerId="LiveId" clId="{64CA73B7-6E14-41D4-87B3-19B0E00DF1EF}" dt="2024-09-08T17:07:12.350" v="0" actId="47"/>
        <pc:sldMkLst>
          <pc:docMk/>
          <pc:sldMk cId="0" sldId="308"/>
        </pc:sldMkLst>
      </pc:sldChg>
      <pc:sldChg chg="del">
        <pc:chgData name="Michael Hepner" userId="77e86300bfaa4522" providerId="LiveId" clId="{64CA73B7-6E14-41D4-87B3-19B0E00DF1EF}" dt="2024-09-08T17:07:12.350" v="0" actId="47"/>
        <pc:sldMkLst>
          <pc:docMk/>
          <pc:sldMk cId="0" sldId="309"/>
        </pc:sldMkLst>
      </pc:sldChg>
      <pc:sldChg chg="del">
        <pc:chgData name="Michael Hepner" userId="77e86300bfaa4522" providerId="LiveId" clId="{64CA73B7-6E14-41D4-87B3-19B0E00DF1EF}" dt="2024-09-08T17:07:12.350" v="0" actId="47"/>
        <pc:sldMkLst>
          <pc:docMk/>
          <pc:sldMk cId="0" sldId="310"/>
        </pc:sldMkLst>
      </pc:sldChg>
      <pc:sldChg chg="del">
        <pc:chgData name="Michael Hepner" userId="77e86300bfaa4522" providerId="LiveId" clId="{64CA73B7-6E14-41D4-87B3-19B0E00DF1EF}" dt="2024-09-08T17:07:12.350" v="0" actId="47"/>
        <pc:sldMkLst>
          <pc:docMk/>
          <pc:sldMk cId="0" sldId="311"/>
        </pc:sldMkLst>
      </pc:sldChg>
      <pc:sldChg chg="del">
        <pc:chgData name="Michael Hepner" userId="77e86300bfaa4522" providerId="LiveId" clId="{64CA73B7-6E14-41D4-87B3-19B0E00DF1EF}" dt="2024-09-08T17:07:12.350" v="0" actId="47"/>
        <pc:sldMkLst>
          <pc:docMk/>
          <pc:sldMk cId="0" sldId="312"/>
        </pc:sldMkLst>
      </pc:sldChg>
      <pc:sldChg chg="del">
        <pc:chgData name="Michael Hepner" userId="77e86300bfaa4522" providerId="LiveId" clId="{64CA73B7-6E14-41D4-87B3-19B0E00DF1EF}" dt="2024-09-08T17:07:12.350" v="0" actId="47"/>
        <pc:sldMkLst>
          <pc:docMk/>
          <pc:sldMk cId="0" sldId="313"/>
        </pc:sldMkLst>
      </pc:sldChg>
      <pc:sldChg chg="del">
        <pc:chgData name="Michael Hepner" userId="77e86300bfaa4522" providerId="LiveId" clId="{64CA73B7-6E14-41D4-87B3-19B0E00DF1EF}" dt="2024-09-08T17:07:12.350" v="0" actId="47"/>
        <pc:sldMkLst>
          <pc:docMk/>
          <pc:sldMk cId="0" sldId="314"/>
        </pc:sldMkLst>
      </pc:sldChg>
      <pc:sldChg chg="del">
        <pc:chgData name="Michael Hepner" userId="77e86300bfaa4522" providerId="LiveId" clId="{64CA73B7-6E14-41D4-87B3-19B0E00DF1EF}" dt="2024-09-08T17:07:12.350" v="0" actId="47"/>
        <pc:sldMkLst>
          <pc:docMk/>
          <pc:sldMk cId="0" sldId="315"/>
        </pc:sldMkLst>
      </pc:sldChg>
      <pc:sldChg chg="del">
        <pc:chgData name="Michael Hepner" userId="77e86300bfaa4522" providerId="LiveId" clId="{64CA73B7-6E14-41D4-87B3-19B0E00DF1EF}" dt="2024-09-08T17:07:12.350" v="0" actId="47"/>
        <pc:sldMkLst>
          <pc:docMk/>
          <pc:sldMk cId="0" sldId="316"/>
        </pc:sldMkLst>
      </pc:sldChg>
      <pc:sldChg chg="del">
        <pc:chgData name="Michael Hepner" userId="77e86300bfaa4522" providerId="LiveId" clId="{64CA73B7-6E14-41D4-87B3-19B0E00DF1EF}" dt="2024-09-08T17:07:12.350" v="0" actId="47"/>
        <pc:sldMkLst>
          <pc:docMk/>
          <pc:sldMk cId="0" sldId="317"/>
        </pc:sldMkLst>
      </pc:sldChg>
      <pc:sldChg chg="del">
        <pc:chgData name="Michael Hepner" userId="77e86300bfaa4522" providerId="LiveId" clId="{64CA73B7-6E14-41D4-87B3-19B0E00DF1EF}" dt="2024-09-08T17:07:12.350" v="0" actId="47"/>
        <pc:sldMkLst>
          <pc:docMk/>
          <pc:sldMk cId="0" sldId="318"/>
        </pc:sldMkLst>
      </pc:sldChg>
      <pc:sldChg chg="del">
        <pc:chgData name="Michael Hepner" userId="77e86300bfaa4522" providerId="LiveId" clId="{64CA73B7-6E14-41D4-87B3-19B0E00DF1EF}" dt="2024-09-08T17:07:12.350" v="0" actId="47"/>
        <pc:sldMkLst>
          <pc:docMk/>
          <pc:sldMk cId="0" sldId="319"/>
        </pc:sldMkLst>
      </pc:sldChg>
      <pc:sldChg chg="del">
        <pc:chgData name="Michael Hepner" userId="77e86300bfaa4522" providerId="LiveId" clId="{64CA73B7-6E14-41D4-87B3-19B0E00DF1EF}" dt="2024-09-08T17:07:12.350" v="0" actId="47"/>
        <pc:sldMkLst>
          <pc:docMk/>
          <pc:sldMk cId="0" sldId="320"/>
        </pc:sldMkLst>
      </pc:sldChg>
      <pc:sldChg chg="del">
        <pc:chgData name="Michael Hepner" userId="77e86300bfaa4522" providerId="LiveId" clId="{64CA73B7-6E14-41D4-87B3-19B0E00DF1EF}" dt="2024-09-08T17:07:12.350" v="0" actId="47"/>
        <pc:sldMkLst>
          <pc:docMk/>
          <pc:sldMk cId="0" sldId="321"/>
        </pc:sldMkLst>
      </pc:sldChg>
      <pc:sldChg chg="del">
        <pc:chgData name="Michael Hepner" userId="77e86300bfaa4522" providerId="LiveId" clId="{64CA73B7-6E14-41D4-87B3-19B0E00DF1EF}" dt="2024-09-08T17:07:12.350" v="0" actId="47"/>
        <pc:sldMkLst>
          <pc:docMk/>
          <pc:sldMk cId="0" sldId="322"/>
        </pc:sldMkLst>
      </pc:sldChg>
      <pc:sldChg chg="del">
        <pc:chgData name="Michael Hepner" userId="77e86300bfaa4522" providerId="LiveId" clId="{64CA73B7-6E14-41D4-87B3-19B0E00DF1EF}" dt="2024-09-08T17:07:12.350" v="0" actId="47"/>
        <pc:sldMkLst>
          <pc:docMk/>
          <pc:sldMk cId="0" sldId="323"/>
        </pc:sldMkLst>
      </pc:sldChg>
      <pc:sldChg chg="del">
        <pc:chgData name="Michael Hepner" userId="77e86300bfaa4522" providerId="LiveId" clId="{64CA73B7-6E14-41D4-87B3-19B0E00DF1EF}" dt="2024-09-08T17:07:12.350" v="0" actId="47"/>
        <pc:sldMkLst>
          <pc:docMk/>
          <pc:sldMk cId="0" sldId="324"/>
        </pc:sldMkLst>
      </pc:sldChg>
      <pc:sldChg chg="del">
        <pc:chgData name="Michael Hepner" userId="77e86300bfaa4522" providerId="LiveId" clId="{64CA73B7-6E14-41D4-87B3-19B0E00DF1EF}" dt="2024-09-08T17:07:12.350" v="0" actId="47"/>
        <pc:sldMkLst>
          <pc:docMk/>
          <pc:sldMk cId="0" sldId="325"/>
        </pc:sldMkLst>
      </pc:sldChg>
      <pc:sldChg chg="del">
        <pc:chgData name="Michael Hepner" userId="77e86300bfaa4522" providerId="LiveId" clId="{64CA73B7-6E14-41D4-87B3-19B0E00DF1EF}" dt="2024-09-08T17:07:12.350" v="0" actId="47"/>
        <pc:sldMkLst>
          <pc:docMk/>
          <pc:sldMk cId="0" sldId="326"/>
        </pc:sldMkLst>
      </pc:sldChg>
      <pc:sldChg chg="del">
        <pc:chgData name="Michael Hepner" userId="77e86300bfaa4522" providerId="LiveId" clId="{64CA73B7-6E14-41D4-87B3-19B0E00DF1EF}" dt="2024-09-08T17:07:12.350" v="0" actId="47"/>
        <pc:sldMkLst>
          <pc:docMk/>
          <pc:sldMk cId="0" sldId="327"/>
        </pc:sldMkLst>
      </pc:sldChg>
      <pc:sldChg chg="del">
        <pc:chgData name="Michael Hepner" userId="77e86300bfaa4522" providerId="LiveId" clId="{64CA73B7-6E14-41D4-87B3-19B0E00DF1EF}" dt="2024-09-08T17:07:12.350" v="0" actId="47"/>
        <pc:sldMkLst>
          <pc:docMk/>
          <pc:sldMk cId="0" sldId="328"/>
        </pc:sldMkLst>
      </pc:sldChg>
      <pc:sldChg chg="del">
        <pc:chgData name="Michael Hepner" userId="77e86300bfaa4522" providerId="LiveId" clId="{64CA73B7-6E14-41D4-87B3-19B0E00DF1EF}" dt="2024-09-08T17:07:12.350" v="0" actId="47"/>
        <pc:sldMkLst>
          <pc:docMk/>
          <pc:sldMk cId="0" sldId="329"/>
        </pc:sldMkLst>
      </pc:sldChg>
      <pc:sldChg chg="del">
        <pc:chgData name="Michael Hepner" userId="77e86300bfaa4522" providerId="LiveId" clId="{64CA73B7-6E14-41D4-87B3-19B0E00DF1EF}" dt="2024-09-08T17:07:12.350" v="0" actId="47"/>
        <pc:sldMkLst>
          <pc:docMk/>
          <pc:sldMk cId="0" sldId="330"/>
        </pc:sldMkLst>
      </pc:sldChg>
      <pc:sldChg chg="del">
        <pc:chgData name="Michael Hepner" userId="77e86300bfaa4522" providerId="LiveId" clId="{64CA73B7-6E14-41D4-87B3-19B0E00DF1EF}" dt="2024-09-08T17:07:23.179" v="1" actId="47"/>
        <pc:sldMkLst>
          <pc:docMk/>
          <pc:sldMk cId="0" sldId="331"/>
        </pc:sldMkLst>
      </pc:sldChg>
      <pc:sldChg chg="del">
        <pc:chgData name="Michael Hepner" userId="77e86300bfaa4522" providerId="LiveId" clId="{64CA73B7-6E14-41D4-87B3-19B0E00DF1EF}" dt="2024-09-08T17:07:23.179" v="1" actId="47"/>
        <pc:sldMkLst>
          <pc:docMk/>
          <pc:sldMk cId="0" sldId="332"/>
        </pc:sldMkLst>
      </pc:sldChg>
      <pc:sldChg chg="del">
        <pc:chgData name="Michael Hepner" userId="77e86300bfaa4522" providerId="LiveId" clId="{64CA73B7-6E14-41D4-87B3-19B0E00DF1EF}" dt="2024-09-08T17:07:23.179" v="1" actId="47"/>
        <pc:sldMkLst>
          <pc:docMk/>
          <pc:sldMk cId="0" sldId="333"/>
        </pc:sldMkLst>
      </pc:sldChg>
      <pc:sldChg chg="del">
        <pc:chgData name="Michael Hepner" userId="77e86300bfaa4522" providerId="LiveId" clId="{64CA73B7-6E14-41D4-87B3-19B0E00DF1EF}" dt="2024-09-08T17:07:23.179" v="1" actId="47"/>
        <pc:sldMkLst>
          <pc:docMk/>
          <pc:sldMk cId="0" sldId="334"/>
        </pc:sldMkLst>
      </pc:sldChg>
      <pc:sldChg chg="del">
        <pc:chgData name="Michael Hepner" userId="77e86300bfaa4522" providerId="LiveId" clId="{64CA73B7-6E14-41D4-87B3-19B0E00DF1EF}" dt="2024-09-08T17:07:23.179" v="1" actId="47"/>
        <pc:sldMkLst>
          <pc:docMk/>
          <pc:sldMk cId="0" sldId="335"/>
        </pc:sldMkLst>
      </pc:sldChg>
      <pc:sldChg chg="del">
        <pc:chgData name="Michael Hepner" userId="77e86300bfaa4522" providerId="LiveId" clId="{64CA73B7-6E14-41D4-87B3-19B0E00DF1EF}" dt="2024-09-08T17:07:23.179" v="1" actId="47"/>
        <pc:sldMkLst>
          <pc:docMk/>
          <pc:sldMk cId="0" sldId="336"/>
        </pc:sldMkLst>
      </pc:sldChg>
      <pc:sldChg chg="del">
        <pc:chgData name="Michael Hepner" userId="77e86300bfaa4522" providerId="LiveId" clId="{64CA73B7-6E14-41D4-87B3-19B0E00DF1EF}" dt="2024-09-08T17:07:23.179" v="1" actId="47"/>
        <pc:sldMkLst>
          <pc:docMk/>
          <pc:sldMk cId="0" sldId="337"/>
        </pc:sldMkLst>
      </pc:sldChg>
      <pc:sldChg chg="del">
        <pc:chgData name="Michael Hepner" userId="77e86300bfaa4522" providerId="LiveId" clId="{64CA73B7-6E14-41D4-87B3-19B0E00DF1EF}" dt="2024-09-08T17:07:23.179" v="1" actId="47"/>
        <pc:sldMkLst>
          <pc:docMk/>
          <pc:sldMk cId="0" sldId="338"/>
        </pc:sldMkLst>
      </pc:sldChg>
      <pc:sldChg chg="del">
        <pc:chgData name="Michael Hepner" userId="77e86300bfaa4522" providerId="LiveId" clId="{64CA73B7-6E14-41D4-87B3-19B0E00DF1EF}" dt="2024-09-08T17:07:23.179" v="1" actId="47"/>
        <pc:sldMkLst>
          <pc:docMk/>
          <pc:sldMk cId="0" sldId="339"/>
        </pc:sldMkLst>
      </pc:sldChg>
      <pc:sldChg chg="del">
        <pc:chgData name="Michael Hepner" userId="77e86300bfaa4522" providerId="LiveId" clId="{64CA73B7-6E14-41D4-87B3-19B0E00DF1EF}" dt="2024-09-08T17:07:23.179" v="1" actId="47"/>
        <pc:sldMkLst>
          <pc:docMk/>
          <pc:sldMk cId="0" sldId="340"/>
        </pc:sldMkLst>
      </pc:sldChg>
      <pc:sldChg chg="del">
        <pc:chgData name="Michael Hepner" userId="77e86300bfaa4522" providerId="LiveId" clId="{64CA73B7-6E14-41D4-87B3-19B0E00DF1EF}" dt="2024-09-08T17:07:23.179" v="1" actId="47"/>
        <pc:sldMkLst>
          <pc:docMk/>
          <pc:sldMk cId="0" sldId="341"/>
        </pc:sldMkLst>
      </pc:sldChg>
      <pc:sldChg chg="del">
        <pc:chgData name="Michael Hepner" userId="77e86300bfaa4522" providerId="LiveId" clId="{64CA73B7-6E14-41D4-87B3-19B0E00DF1EF}" dt="2024-09-08T17:07:23.179" v="1" actId="47"/>
        <pc:sldMkLst>
          <pc:docMk/>
          <pc:sldMk cId="0" sldId="342"/>
        </pc:sldMkLst>
      </pc:sldChg>
      <pc:sldChg chg="del">
        <pc:chgData name="Michael Hepner" userId="77e86300bfaa4522" providerId="LiveId" clId="{64CA73B7-6E14-41D4-87B3-19B0E00DF1EF}" dt="2024-09-08T17:07:23.179" v="1" actId="47"/>
        <pc:sldMkLst>
          <pc:docMk/>
          <pc:sldMk cId="0" sldId="343"/>
        </pc:sldMkLst>
      </pc:sldChg>
      <pc:sldChg chg="del">
        <pc:chgData name="Michael Hepner" userId="77e86300bfaa4522" providerId="LiveId" clId="{64CA73B7-6E14-41D4-87B3-19B0E00DF1EF}" dt="2024-09-08T17:07:23.179" v="1" actId="47"/>
        <pc:sldMkLst>
          <pc:docMk/>
          <pc:sldMk cId="0" sldId="344"/>
        </pc:sldMkLst>
      </pc:sldChg>
      <pc:sldChg chg="del">
        <pc:chgData name="Michael Hepner" userId="77e86300bfaa4522" providerId="LiveId" clId="{64CA73B7-6E14-41D4-87B3-19B0E00DF1EF}" dt="2024-09-08T17:07:23.179" v="1" actId="47"/>
        <pc:sldMkLst>
          <pc:docMk/>
          <pc:sldMk cId="0" sldId="345"/>
        </pc:sldMkLst>
      </pc:sldChg>
      <pc:sldChg chg="del">
        <pc:chgData name="Michael Hepner" userId="77e86300bfaa4522" providerId="LiveId" clId="{64CA73B7-6E14-41D4-87B3-19B0E00DF1EF}" dt="2024-09-08T17:07:23.179" v="1" actId="47"/>
        <pc:sldMkLst>
          <pc:docMk/>
          <pc:sldMk cId="0" sldId="346"/>
        </pc:sldMkLst>
      </pc:sldChg>
      <pc:sldChg chg="del">
        <pc:chgData name="Michael Hepner" userId="77e86300bfaa4522" providerId="LiveId" clId="{64CA73B7-6E14-41D4-87B3-19B0E00DF1EF}" dt="2024-09-08T17:07:23.179" v="1" actId="47"/>
        <pc:sldMkLst>
          <pc:docMk/>
          <pc:sldMk cId="0" sldId="347"/>
        </pc:sldMkLst>
      </pc:sldChg>
      <pc:sldChg chg="del">
        <pc:chgData name="Michael Hepner" userId="77e86300bfaa4522" providerId="LiveId" clId="{64CA73B7-6E14-41D4-87B3-19B0E00DF1EF}" dt="2024-09-08T17:07:12.350" v="0" actId="47"/>
        <pc:sldMkLst>
          <pc:docMk/>
          <pc:sldMk cId="858165187" sldId="571"/>
        </pc:sldMkLst>
      </pc:sldChg>
      <pc:sldChg chg="del">
        <pc:chgData name="Michael Hepner" userId="77e86300bfaa4522" providerId="LiveId" clId="{64CA73B7-6E14-41D4-87B3-19B0E00DF1EF}" dt="2024-09-08T17:07:12.350" v="0" actId="47"/>
        <pc:sldMkLst>
          <pc:docMk/>
          <pc:sldMk cId="518111915" sldId="665"/>
        </pc:sldMkLst>
      </pc:sldChg>
      <pc:sldChg chg="del">
        <pc:chgData name="Michael Hepner" userId="77e86300bfaa4522" providerId="LiveId" clId="{64CA73B7-6E14-41D4-87B3-19B0E00DF1EF}" dt="2024-09-08T17:07:23.179" v="1" actId="47"/>
        <pc:sldMkLst>
          <pc:docMk/>
          <pc:sldMk cId="1133503298" sldId="735"/>
        </pc:sldMkLst>
      </pc:sldChg>
      <pc:sldChg chg="del">
        <pc:chgData name="Michael Hepner" userId="77e86300bfaa4522" providerId="LiveId" clId="{64CA73B7-6E14-41D4-87B3-19B0E00DF1EF}" dt="2024-09-08T17:07:12.350" v="0" actId="47"/>
        <pc:sldMkLst>
          <pc:docMk/>
          <pc:sldMk cId="2589626861" sldId="752"/>
        </pc:sldMkLst>
      </pc:sldChg>
      <pc:sldChg chg="del">
        <pc:chgData name="Michael Hepner" userId="77e86300bfaa4522" providerId="LiveId" clId="{64CA73B7-6E14-41D4-87B3-19B0E00DF1EF}" dt="2024-09-08T17:07:12.350" v="0" actId="47"/>
        <pc:sldMkLst>
          <pc:docMk/>
          <pc:sldMk cId="688224176" sldId="753"/>
        </pc:sldMkLst>
      </pc:sldChg>
      <pc:sldChg chg="del">
        <pc:chgData name="Michael Hepner" userId="77e86300bfaa4522" providerId="LiveId" clId="{64CA73B7-6E14-41D4-87B3-19B0E00DF1EF}" dt="2024-09-08T17:07:12.350" v="0" actId="47"/>
        <pc:sldMkLst>
          <pc:docMk/>
          <pc:sldMk cId="1288380856" sldId="754"/>
        </pc:sldMkLst>
      </pc:sldChg>
      <pc:sldChg chg="del">
        <pc:chgData name="Michael Hepner" userId="77e86300bfaa4522" providerId="LiveId" clId="{64CA73B7-6E14-41D4-87B3-19B0E00DF1EF}" dt="2024-09-08T17:07:12.350" v="0" actId="47"/>
        <pc:sldMkLst>
          <pc:docMk/>
          <pc:sldMk cId="1734306728" sldId="755"/>
        </pc:sldMkLst>
      </pc:sldChg>
      <pc:sldChg chg="del">
        <pc:chgData name="Michael Hepner" userId="77e86300bfaa4522" providerId="LiveId" clId="{64CA73B7-6E14-41D4-87B3-19B0E00DF1EF}" dt="2024-09-08T17:07:12.350" v="0" actId="47"/>
        <pc:sldMkLst>
          <pc:docMk/>
          <pc:sldMk cId="0" sldId="756"/>
        </pc:sldMkLst>
      </pc:sldChg>
      <pc:sldMasterChg chg="del delSldLayout">
        <pc:chgData name="Michael Hepner" userId="77e86300bfaa4522" providerId="LiveId" clId="{64CA73B7-6E14-41D4-87B3-19B0E00DF1EF}" dt="2024-09-08T17:07:23.179" v="1" actId="47"/>
        <pc:sldMasterMkLst>
          <pc:docMk/>
          <pc:sldMasterMk cId="0" sldId="2147483648"/>
        </pc:sldMasterMkLst>
        <pc:sldLayoutChg chg="del">
          <pc:chgData name="Michael Hepner" userId="77e86300bfaa4522" providerId="LiveId" clId="{64CA73B7-6E14-41D4-87B3-19B0E00DF1EF}" dt="2024-09-08T17:07:23.179" v="1" actId="47"/>
          <pc:sldLayoutMkLst>
            <pc:docMk/>
            <pc:sldMasterMk cId="0" sldId="2147483648"/>
            <pc:sldLayoutMk cId="0" sldId="2147483649"/>
          </pc:sldLayoutMkLst>
        </pc:sldLayoutChg>
      </pc:sldMasterChg>
      <pc:sldMasterChg chg="del delSldLayout">
        <pc:chgData name="Michael Hepner" userId="77e86300bfaa4522" providerId="LiveId" clId="{64CA73B7-6E14-41D4-87B3-19B0E00DF1EF}" dt="2024-09-08T17:07:23.179" v="1" actId="47"/>
        <pc:sldMasterMkLst>
          <pc:docMk/>
          <pc:sldMasterMk cId="1225797608" sldId="2147483675"/>
        </pc:sldMasterMkLst>
        <pc:sldLayoutChg chg="del">
          <pc:chgData name="Michael Hepner" userId="77e86300bfaa4522" providerId="LiveId" clId="{64CA73B7-6E14-41D4-87B3-19B0E00DF1EF}" dt="2024-09-08T17:07:23.179" v="1" actId="47"/>
          <pc:sldLayoutMkLst>
            <pc:docMk/>
            <pc:sldMasterMk cId="1225797608" sldId="2147483675"/>
            <pc:sldLayoutMk cId="2133912867" sldId="2147483676"/>
          </pc:sldLayoutMkLst>
        </pc:sldLayoutChg>
        <pc:sldLayoutChg chg="del">
          <pc:chgData name="Michael Hepner" userId="77e86300bfaa4522" providerId="LiveId" clId="{64CA73B7-6E14-41D4-87B3-19B0E00DF1EF}" dt="2024-09-08T17:07:23.179" v="1" actId="47"/>
          <pc:sldLayoutMkLst>
            <pc:docMk/>
            <pc:sldMasterMk cId="1225797608" sldId="2147483675"/>
            <pc:sldLayoutMk cId="728484930" sldId="2147483677"/>
          </pc:sldLayoutMkLst>
        </pc:sldLayoutChg>
        <pc:sldLayoutChg chg="del">
          <pc:chgData name="Michael Hepner" userId="77e86300bfaa4522" providerId="LiveId" clId="{64CA73B7-6E14-41D4-87B3-19B0E00DF1EF}" dt="2024-09-08T17:07:23.179" v="1" actId="47"/>
          <pc:sldLayoutMkLst>
            <pc:docMk/>
            <pc:sldMasterMk cId="1225797608" sldId="2147483675"/>
            <pc:sldLayoutMk cId="1981898450" sldId="2147483678"/>
          </pc:sldLayoutMkLst>
        </pc:sldLayoutChg>
        <pc:sldLayoutChg chg="del">
          <pc:chgData name="Michael Hepner" userId="77e86300bfaa4522" providerId="LiveId" clId="{64CA73B7-6E14-41D4-87B3-19B0E00DF1EF}" dt="2024-09-08T17:07:23.179" v="1" actId="47"/>
          <pc:sldLayoutMkLst>
            <pc:docMk/>
            <pc:sldMasterMk cId="1225797608" sldId="2147483675"/>
            <pc:sldLayoutMk cId="3979077966" sldId="2147483679"/>
          </pc:sldLayoutMkLst>
        </pc:sldLayoutChg>
        <pc:sldLayoutChg chg="del">
          <pc:chgData name="Michael Hepner" userId="77e86300bfaa4522" providerId="LiveId" clId="{64CA73B7-6E14-41D4-87B3-19B0E00DF1EF}" dt="2024-09-08T17:07:23.179" v="1" actId="47"/>
          <pc:sldLayoutMkLst>
            <pc:docMk/>
            <pc:sldMasterMk cId="1225797608" sldId="2147483675"/>
            <pc:sldLayoutMk cId="1718449327" sldId="2147483680"/>
          </pc:sldLayoutMkLst>
        </pc:sldLayoutChg>
        <pc:sldLayoutChg chg="del">
          <pc:chgData name="Michael Hepner" userId="77e86300bfaa4522" providerId="LiveId" clId="{64CA73B7-6E14-41D4-87B3-19B0E00DF1EF}" dt="2024-09-08T17:07:23.179" v="1" actId="47"/>
          <pc:sldLayoutMkLst>
            <pc:docMk/>
            <pc:sldMasterMk cId="1225797608" sldId="2147483675"/>
            <pc:sldLayoutMk cId="4238569521" sldId="2147483681"/>
          </pc:sldLayoutMkLst>
        </pc:sldLayoutChg>
        <pc:sldLayoutChg chg="del">
          <pc:chgData name="Michael Hepner" userId="77e86300bfaa4522" providerId="LiveId" clId="{64CA73B7-6E14-41D4-87B3-19B0E00DF1EF}" dt="2024-09-08T17:07:23.179" v="1" actId="47"/>
          <pc:sldLayoutMkLst>
            <pc:docMk/>
            <pc:sldMasterMk cId="1225797608" sldId="2147483675"/>
            <pc:sldLayoutMk cId="1335939500" sldId="2147483682"/>
          </pc:sldLayoutMkLst>
        </pc:sldLayoutChg>
        <pc:sldLayoutChg chg="del">
          <pc:chgData name="Michael Hepner" userId="77e86300bfaa4522" providerId="LiveId" clId="{64CA73B7-6E14-41D4-87B3-19B0E00DF1EF}" dt="2024-09-08T17:07:23.179" v="1" actId="47"/>
          <pc:sldLayoutMkLst>
            <pc:docMk/>
            <pc:sldMasterMk cId="1225797608" sldId="2147483675"/>
            <pc:sldLayoutMk cId="3738077411" sldId="2147483683"/>
          </pc:sldLayoutMkLst>
        </pc:sldLayoutChg>
        <pc:sldLayoutChg chg="del">
          <pc:chgData name="Michael Hepner" userId="77e86300bfaa4522" providerId="LiveId" clId="{64CA73B7-6E14-41D4-87B3-19B0E00DF1EF}" dt="2024-09-08T17:07:23.179" v="1" actId="47"/>
          <pc:sldLayoutMkLst>
            <pc:docMk/>
            <pc:sldMasterMk cId="1225797608" sldId="2147483675"/>
            <pc:sldLayoutMk cId="1437923073" sldId="2147483684"/>
          </pc:sldLayoutMkLst>
        </pc:sldLayoutChg>
        <pc:sldLayoutChg chg="del">
          <pc:chgData name="Michael Hepner" userId="77e86300bfaa4522" providerId="LiveId" clId="{64CA73B7-6E14-41D4-87B3-19B0E00DF1EF}" dt="2024-09-08T17:07:23.179" v="1" actId="47"/>
          <pc:sldLayoutMkLst>
            <pc:docMk/>
            <pc:sldMasterMk cId="1225797608" sldId="2147483675"/>
            <pc:sldLayoutMk cId="3020493838" sldId="2147483685"/>
          </pc:sldLayoutMkLst>
        </pc:sldLayoutChg>
        <pc:sldLayoutChg chg="del">
          <pc:chgData name="Michael Hepner" userId="77e86300bfaa4522" providerId="LiveId" clId="{64CA73B7-6E14-41D4-87B3-19B0E00DF1EF}" dt="2024-09-08T17:07:23.179" v="1" actId="47"/>
          <pc:sldLayoutMkLst>
            <pc:docMk/>
            <pc:sldMasterMk cId="1225797608" sldId="2147483675"/>
            <pc:sldLayoutMk cId="1200340401" sldId="2147483686"/>
          </pc:sldLayoutMkLst>
        </pc:sldLayoutChg>
      </pc:sldMasterChg>
      <pc:sldMasterChg chg="del delSldLayout">
        <pc:chgData name="Michael Hepner" userId="77e86300bfaa4522" providerId="LiveId" clId="{64CA73B7-6E14-41D4-87B3-19B0E00DF1EF}" dt="2024-09-08T17:07:12.350" v="0" actId="47"/>
        <pc:sldMasterMkLst>
          <pc:docMk/>
          <pc:sldMasterMk cId="169759790" sldId="2147483687"/>
        </pc:sldMasterMkLst>
        <pc:sldLayoutChg chg="del">
          <pc:chgData name="Michael Hepner" userId="77e86300bfaa4522" providerId="LiveId" clId="{64CA73B7-6E14-41D4-87B3-19B0E00DF1EF}" dt="2024-09-08T17:07:12.350" v="0" actId="47"/>
          <pc:sldLayoutMkLst>
            <pc:docMk/>
            <pc:sldMasterMk cId="169759790" sldId="2147483687"/>
            <pc:sldLayoutMk cId="1714918751" sldId="2147483688"/>
          </pc:sldLayoutMkLst>
        </pc:sldLayoutChg>
        <pc:sldLayoutChg chg="del">
          <pc:chgData name="Michael Hepner" userId="77e86300bfaa4522" providerId="LiveId" clId="{64CA73B7-6E14-41D4-87B3-19B0E00DF1EF}" dt="2024-09-08T17:07:12.350" v="0" actId="47"/>
          <pc:sldLayoutMkLst>
            <pc:docMk/>
            <pc:sldMasterMk cId="169759790" sldId="2147483687"/>
            <pc:sldLayoutMk cId="776980015" sldId="2147483689"/>
          </pc:sldLayoutMkLst>
        </pc:sldLayoutChg>
        <pc:sldLayoutChg chg="del">
          <pc:chgData name="Michael Hepner" userId="77e86300bfaa4522" providerId="LiveId" clId="{64CA73B7-6E14-41D4-87B3-19B0E00DF1EF}" dt="2024-09-08T17:07:12.350" v="0" actId="47"/>
          <pc:sldLayoutMkLst>
            <pc:docMk/>
            <pc:sldMasterMk cId="169759790" sldId="2147483687"/>
            <pc:sldLayoutMk cId="1808693267" sldId="2147483690"/>
          </pc:sldLayoutMkLst>
        </pc:sldLayoutChg>
        <pc:sldLayoutChg chg="del">
          <pc:chgData name="Michael Hepner" userId="77e86300bfaa4522" providerId="LiveId" clId="{64CA73B7-6E14-41D4-87B3-19B0E00DF1EF}" dt="2024-09-08T17:07:12.350" v="0" actId="47"/>
          <pc:sldLayoutMkLst>
            <pc:docMk/>
            <pc:sldMasterMk cId="169759790" sldId="2147483687"/>
            <pc:sldLayoutMk cId="1845884595" sldId="2147483691"/>
          </pc:sldLayoutMkLst>
        </pc:sldLayoutChg>
        <pc:sldLayoutChg chg="del">
          <pc:chgData name="Michael Hepner" userId="77e86300bfaa4522" providerId="LiveId" clId="{64CA73B7-6E14-41D4-87B3-19B0E00DF1EF}" dt="2024-09-08T17:07:12.350" v="0" actId="47"/>
          <pc:sldLayoutMkLst>
            <pc:docMk/>
            <pc:sldMasterMk cId="169759790" sldId="2147483687"/>
            <pc:sldLayoutMk cId="824099115" sldId="2147483692"/>
          </pc:sldLayoutMkLst>
        </pc:sldLayoutChg>
        <pc:sldLayoutChg chg="del">
          <pc:chgData name="Michael Hepner" userId="77e86300bfaa4522" providerId="LiveId" clId="{64CA73B7-6E14-41D4-87B3-19B0E00DF1EF}" dt="2024-09-08T17:07:12.350" v="0" actId="47"/>
          <pc:sldLayoutMkLst>
            <pc:docMk/>
            <pc:sldMasterMk cId="169759790" sldId="2147483687"/>
            <pc:sldLayoutMk cId="4256400434" sldId="2147483693"/>
          </pc:sldLayoutMkLst>
        </pc:sldLayoutChg>
        <pc:sldLayoutChg chg="del">
          <pc:chgData name="Michael Hepner" userId="77e86300bfaa4522" providerId="LiveId" clId="{64CA73B7-6E14-41D4-87B3-19B0E00DF1EF}" dt="2024-09-08T17:07:12.350" v="0" actId="47"/>
          <pc:sldLayoutMkLst>
            <pc:docMk/>
            <pc:sldMasterMk cId="169759790" sldId="2147483687"/>
            <pc:sldLayoutMk cId="935497524" sldId="2147483694"/>
          </pc:sldLayoutMkLst>
        </pc:sldLayoutChg>
        <pc:sldLayoutChg chg="del">
          <pc:chgData name="Michael Hepner" userId="77e86300bfaa4522" providerId="LiveId" clId="{64CA73B7-6E14-41D4-87B3-19B0E00DF1EF}" dt="2024-09-08T17:07:12.350" v="0" actId="47"/>
          <pc:sldLayoutMkLst>
            <pc:docMk/>
            <pc:sldMasterMk cId="169759790" sldId="2147483687"/>
            <pc:sldLayoutMk cId="3016785304" sldId="2147483695"/>
          </pc:sldLayoutMkLst>
        </pc:sldLayoutChg>
        <pc:sldLayoutChg chg="del">
          <pc:chgData name="Michael Hepner" userId="77e86300bfaa4522" providerId="LiveId" clId="{64CA73B7-6E14-41D4-87B3-19B0E00DF1EF}" dt="2024-09-08T17:07:12.350" v="0" actId="47"/>
          <pc:sldLayoutMkLst>
            <pc:docMk/>
            <pc:sldMasterMk cId="169759790" sldId="2147483687"/>
            <pc:sldLayoutMk cId="1466738844" sldId="2147483696"/>
          </pc:sldLayoutMkLst>
        </pc:sldLayoutChg>
        <pc:sldLayoutChg chg="del">
          <pc:chgData name="Michael Hepner" userId="77e86300bfaa4522" providerId="LiveId" clId="{64CA73B7-6E14-41D4-87B3-19B0E00DF1EF}" dt="2024-09-08T17:07:12.350" v="0" actId="47"/>
          <pc:sldLayoutMkLst>
            <pc:docMk/>
            <pc:sldMasterMk cId="169759790" sldId="2147483687"/>
            <pc:sldLayoutMk cId="252103621" sldId="2147483697"/>
          </pc:sldLayoutMkLst>
        </pc:sldLayoutChg>
        <pc:sldLayoutChg chg="del">
          <pc:chgData name="Michael Hepner" userId="77e86300bfaa4522" providerId="LiveId" clId="{64CA73B7-6E14-41D4-87B3-19B0E00DF1EF}" dt="2024-09-08T17:07:12.350" v="0" actId="47"/>
          <pc:sldLayoutMkLst>
            <pc:docMk/>
            <pc:sldMasterMk cId="169759790" sldId="2147483687"/>
            <pc:sldLayoutMk cId="584074619" sldId="2147483698"/>
          </pc:sldLayoutMkLst>
        </pc:sldLayoutChg>
      </pc:sldMasterChg>
      <pc:sldMasterChg chg="del delSldLayout">
        <pc:chgData name="Michael Hepner" userId="77e86300bfaa4522" providerId="LiveId" clId="{64CA73B7-6E14-41D4-87B3-19B0E00DF1EF}" dt="2024-09-08T17:07:12.350" v="0" actId="47"/>
        <pc:sldMasterMkLst>
          <pc:docMk/>
          <pc:sldMasterMk cId="1162245" sldId="2147483711"/>
        </pc:sldMasterMkLst>
        <pc:sldLayoutChg chg="del">
          <pc:chgData name="Michael Hepner" userId="77e86300bfaa4522" providerId="LiveId" clId="{64CA73B7-6E14-41D4-87B3-19B0E00DF1EF}" dt="2024-09-08T17:07:12.350" v="0" actId="47"/>
          <pc:sldLayoutMkLst>
            <pc:docMk/>
            <pc:sldMasterMk cId="1162245" sldId="2147483711"/>
            <pc:sldLayoutMk cId="1576955281" sldId="2147483712"/>
          </pc:sldLayoutMkLst>
        </pc:sldLayoutChg>
        <pc:sldLayoutChg chg="del">
          <pc:chgData name="Michael Hepner" userId="77e86300bfaa4522" providerId="LiveId" clId="{64CA73B7-6E14-41D4-87B3-19B0E00DF1EF}" dt="2024-09-08T17:07:12.350" v="0" actId="47"/>
          <pc:sldLayoutMkLst>
            <pc:docMk/>
            <pc:sldMasterMk cId="1162245" sldId="2147483711"/>
            <pc:sldLayoutMk cId="504486211" sldId="2147483713"/>
          </pc:sldLayoutMkLst>
        </pc:sldLayoutChg>
        <pc:sldLayoutChg chg="del">
          <pc:chgData name="Michael Hepner" userId="77e86300bfaa4522" providerId="LiveId" clId="{64CA73B7-6E14-41D4-87B3-19B0E00DF1EF}" dt="2024-09-08T17:07:12.350" v="0" actId="47"/>
          <pc:sldLayoutMkLst>
            <pc:docMk/>
            <pc:sldMasterMk cId="1162245" sldId="2147483711"/>
            <pc:sldLayoutMk cId="3389880377" sldId="2147483714"/>
          </pc:sldLayoutMkLst>
        </pc:sldLayoutChg>
        <pc:sldLayoutChg chg="del">
          <pc:chgData name="Michael Hepner" userId="77e86300bfaa4522" providerId="LiveId" clId="{64CA73B7-6E14-41D4-87B3-19B0E00DF1EF}" dt="2024-09-08T17:07:12.350" v="0" actId="47"/>
          <pc:sldLayoutMkLst>
            <pc:docMk/>
            <pc:sldMasterMk cId="1162245" sldId="2147483711"/>
            <pc:sldLayoutMk cId="3657445642" sldId="2147483715"/>
          </pc:sldLayoutMkLst>
        </pc:sldLayoutChg>
        <pc:sldLayoutChg chg="del">
          <pc:chgData name="Michael Hepner" userId="77e86300bfaa4522" providerId="LiveId" clId="{64CA73B7-6E14-41D4-87B3-19B0E00DF1EF}" dt="2024-09-08T17:07:12.350" v="0" actId="47"/>
          <pc:sldLayoutMkLst>
            <pc:docMk/>
            <pc:sldMasterMk cId="1162245" sldId="2147483711"/>
            <pc:sldLayoutMk cId="992359798" sldId="2147483716"/>
          </pc:sldLayoutMkLst>
        </pc:sldLayoutChg>
        <pc:sldLayoutChg chg="del">
          <pc:chgData name="Michael Hepner" userId="77e86300bfaa4522" providerId="LiveId" clId="{64CA73B7-6E14-41D4-87B3-19B0E00DF1EF}" dt="2024-09-08T17:07:12.350" v="0" actId="47"/>
          <pc:sldLayoutMkLst>
            <pc:docMk/>
            <pc:sldMasterMk cId="1162245" sldId="2147483711"/>
            <pc:sldLayoutMk cId="2774055570" sldId="2147483717"/>
          </pc:sldLayoutMkLst>
        </pc:sldLayoutChg>
        <pc:sldLayoutChg chg="del">
          <pc:chgData name="Michael Hepner" userId="77e86300bfaa4522" providerId="LiveId" clId="{64CA73B7-6E14-41D4-87B3-19B0E00DF1EF}" dt="2024-09-08T17:07:12.350" v="0" actId="47"/>
          <pc:sldLayoutMkLst>
            <pc:docMk/>
            <pc:sldMasterMk cId="1162245" sldId="2147483711"/>
            <pc:sldLayoutMk cId="254208260" sldId="2147483718"/>
          </pc:sldLayoutMkLst>
        </pc:sldLayoutChg>
        <pc:sldLayoutChg chg="del">
          <pc:chgData name="Michael Hepner" userId="77e86300bfaa4522" providerId="LiveId" clId="{64CA73B7-6E14-41D4-87B3-19B0E00DF1EF}" dt="2024-09-08T17:07:12.350" v="0" actId="47"/>
          <pc:sldLayoutMkLst>
            <pc:docMk/>
            <pc:sldMasterMk cId="1162245" sldId="2147483711"/>
            <pc:sldLayoutMk cId="759519030" sldId="2147483719"/>
          </pc:sldLayoutMkLst>
        </pc:sldLayoutChg>
        <pc:sldLayoutChg chg="del">
          <pc:chgData name="Michael Hepner" userId="77e86300bfaa4522" providerId="LiveId" clId="{64CA73B7-6E14-41D4-87B3-19B0E00DF1EF}" dt="2024-09-08T17:07:12.350" v="0" actId="47"/>
          <pc:sldLayoutMkLst>
            <pc:docMk/>
            <pc:sldMasterMk cId="1162245" sldId="2147483711"/>
            <pc:sldLayoutMk cId="2741952747" sldId="2147483720"/>
          </pc:sldLayoutMkLst>
        </pc:sldLayoutChg>
        <pc:sldLayoutChg chg="del">
          <pc:chgData name="Michael Hepner" userId="77e86300bfaa4522" providerId="LiveId" clId="{64CA73B7-6E14-41D4-87B3-19B0E00DF1EF}" dt="2024-09-08T17:07:12.350" v="0" actId="47"/>
          <pc:sldLayoutMkLst>
            <pc:docMk/>
            <pc:sldMasterMk cId="1162245" sldId="2147483711"/>
            <pc:sldLayoutMk cId="4013920917" sldId="2147483721"/>
          </pc:sldLayoutMkLst>
        </pc:sldLayoutChg>
        <pc:sldLayoutChg chg="del">
          <pc:chgData name="Michael Hepner" userId="77e86300bfaa4522" providerId="LiveId" clId="{64CA73B7-6E14-41D4-87B3-19B0E00DF1EF}" dt="2024-09-08T17:07:12.350" v="0" actId="47"/>
          <pc:sldLayoutMkLst>
            <pc:docMk/>
            <pc:sldMasterMk cId="1162245" sldId="2147483711"/>
            <pc:sldLayoutMk cId="2675134891" sldId="2147483722"/>
          </pc:sldLayoutMkLst>
        </pc:sldLayoutChg>
      </pc:sldMasterChg>
      <pc:sldMasterChg chg="del delSldLayout">
        <pc:chgData name="Michael Hepner" userId="77e86300bfaa4522" providerId="LiveId" clId="{64CA73B7-6E14-41D4-87B3-19B0E00DF1EF}" dt="2024-09-08T17:07:12.350" v="0" actId="47"/>
        <pc:sldMasterMkLst>
          <pc:docMk/>
          <pc:sldMasterMk cId="2147248794" sldId="2147483735"/>
        </pc:sldMasterMkLst>
        <pc:sldLayoutChg chg="del">
          <pc:chgData name="Michael Hepner" userId="77e86300bfaa4522" providerId="LiveId" clId="{64CA73B7-6E14-41D4-87B3-19B0E00DF1EF}" dt="2024-09-08T17:07:12.350" v="0" actId="47"/>
          <pc:sldLayoutMkLst>
            <pc:docMk/>
            <pc:sldMasterMk cId="2147248794" sldId="2147483735"/>
            <pc:sldLayoutMk cId="3645955553" sldId="2147483736"/>
          </pc:sldLayoutMkLst>
        </pc:sldLayoutChg>
        <pc:sldLayoutChg chg="del">
          <pc:chgData name="Michael Hepner" userId="77e86300bfaa4522" providerId="LiveId" clId="{64CA73B7-6E14-41D4-87B3-19B0E00DF1EF}" dt="2024-09-08T17:07:12.350" v="0" actId="47"/>
          <pc:sldLayoutMkLst>
            <pc:docMk/>
            <pc:sldMasterMk cId="2147248794" sldId="2147483735"/>
            <pc:sldLayoutMk cId="3833792235" sldId="2147483737"/>
          </pc:sldLayoutMkLst>
        </pc:sldLayoutChg>
        <pc:sldLayoutChg chg="del">
          <pc:chgData name="Michael Hepner" userId="77e86300bfaa4522" providerId="LiveId" clId="{64CA73B7-6E14-41D4-87B3-19B0E00DF1EF}" dt="2024-09-08T17:07:12.350" v="0" actId="47"/>
          <pc:sldLayoutMkLst>
            <pc:docMk/>
            <pc:sldMasterMk cId="2147248794" sldId="2147483735"/>
            <pc:sldLayoutMk cId="210145433" sldId="2147483738"/>
          </pc:sldLayoutMkLst>
        </pc:sldLayoutChg>
        <pc:sldLayoutChg chg="del">
          <pc:chgData name="Michael Hepner" userId="77e86300bfaa4522" providerId="LiveId" clId="{64CA73B7-6E14-41D4-87B3-19B0E00DF1EF}" dt="2024-09-08T17:07:12.350" v="0" actId="47"/>
          <pc:sldLayoutMkLst>
            <pc:docMk/>
            <pc:sldMasterMk cId="2147248794" sldId="2147483735"/>
            <pc:sldLayoutMk cId="3674875490" sldId="2147483739"/>
          </pc:sldLayoutMkLst>
        </pc:sldLayoutChg>
        <pc:sldLayoutChg chg="del">
          <pc:chgData name="Michael Hepner" userId="77e86300bfaa4522" providerId="LiveId" clId="{64CA73B7-6E14-41D4-87B3-19B0E00DF1EF}" dt="2024-09-08T17:07:12.350" v="0" actId="47"/>
          <pc:sldLayoutMkLst>
            <pc:docMk/>
            <pc:sldMasterMk cId="2147248794" sldId="2147483735"/>
            <pc:sldLayoutMk cId="4276927568" sldId="2147483740"/>
          </pc:sldLayoutMkLst>
        </pc:sldLayoutChg>
        <pc:sldLayoutChg chg="del">
          <pc:chgData name="Michael Hepner" userId="77e86300bfaa4522" providerId="LiveId" clId="{64CA73B7-6E14-41D4-87B3-19B0E00DF1EF}" dt="2024-09-08T17:07:12.350" v="0" actId="47"/>
          <pc:sldLayoutMkLst>
            <pc:docMk/>
            <pc:sldMasterMk cId="2147248794" sldId="2147483735"/>
            <pc:sldLayoutMk cId="1327678190" sldId="2147483741"/>
          </pc:sldLayoutMkLst>
        </pc:sldLayoutChg>
        <pc:sldLayoutChg chg="del">
          <pc:chgData name="Michael Hepner" userId="77e86300bfaa4522" providerId="LiveId" clId="{64CA73B7-6E14-41D4-87B3-19B0E00DF1EF}" dt="2024-09-08T17:07:12.350" v="0" actId="47"/>
          <pc:sldLayoutMkLst>
            <pc:docMk/>
            <pc:sldMasterMk cId="2147248794" sldId="2147483735"/>
            <pc:sldLayoutMk cId="689256747" sldId="2147483742"/>
          </pc:sldLayoutMkLst>
        </pc:sldLayoutChg>
        <pc:sldLayoutChg chg="del">
          <pc:chgData name="Michael Hepner" userId="77e86300bfaa4522" providerId="LiveId" clId="{64CA73B7-6E14-41D4-87B3-19B0E00DF1EF}" dt="2024-09-08T17:07:12.350" v="0" actId="47"/>
          <pc:sldLayoutMkLst>
            <pc:docMk/>
            <pc:sldMasterMk cId="2147248794" sldId="2147483735"/>
            <pc:sldLayoutMk cId="1860631481" sldId="2147483743"/>
          </pc:sldLayoutMkLst>
        </pc:sldLayoutChg>
        <pc:sldLayoutChg chg="del">
          <pc:chgData name="Michael Hepner" userId="77e86300bfaa4522" providerId="LiveId" clId="{64CA73B7-6E14-41D4-87B3-19B0E00DF1EF}" dt="2024-09-08T17:07:12.350" v="0" actId="47"/>
          <pc:sldLayoutMkLst>
            <pc:docMk/>
            <pc:sldMasterMk cId="2147248794" sldId="2147483735"/>
            <pc:sldLayoutMk cId="1963160714" sldId="2147483744"/>
          </pc:sldLayoutMkLst>
        </pc:sldLayoutChg>
        <pc:sldLayoutChg chg="del">
          <pc:chgData name="Michael Hepner" userId="77e86300bfaa4522" providerId="LiveId" clId="{64CA73B7-6E14-41D4-87B3-19B0E00DF1EF}" dt="2024-09-08T17:07:12.350" v="0" actId="47"/>
          <pc:sldLayoutMkLst>
            <pc:docMk/>
            <pc:sldMasterMk cId="2147248794" sldId="2147483735"/>
            <pc:sldLayoutMk cId="2777177884" sldId="2147483745"/>
          </pc:sldLayoutMkLst>
        </pc:sldLayoutChg>
        <pc:sldLayoutChg chg="del">
          <pc:chgData name="Michael Hepner" userId="77e86300bfaa4522" providerId="LiveId" clId="{64CA73B7-6E14-41D4-87B3-19B0E00DF1EF}" dt="2024-09-08T17:07:12.350" v="0" actId="47"/>
          <pc:sldLayoutMkLst>
            <pc:docMk/>
            <pc:sldMasterMk cId="2147248794" sldId="2147483735"/>
            <pc:sldLayoutMk cId="3061777164" sldId="214748374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201784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69516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89252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16754268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369044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4808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1050473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FD9033-1015-40BC-8EEC-06AA67AD4C9B}" type="datetimeFigureOut">
              <a:rPr lang="en-US" smtClean="0"/>
              <a:t>9/8/2024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51707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FD9033-1015-40BC-8EEC-06AA67AD4C9B}" type="datetimeFigureOut">
              <a:rPr lang="en-US" smtClean="0"/>
              <a:t>9/8/2024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889021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FD9033-1015-40BC-8EEC-06AA67AD4C9B}" type="datetimeFigureOut">
              <a:rPr lang="en-US" smtClean="0"/>
              <a:t>9/8/2024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712654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215311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419531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14626552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2429073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4159492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FD9033-1015-40BC-8EEC-06AA67AD4C9B}" type="datetimeFigureOut">
              <a:rPr lang="en-US" smtClean="0"/>
              <a:t>9/8/2024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3145385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449675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FD9033-1015-40BC-8EEC-06AA67AD4C9B}" type="datetimeFigureOut">
              <a:rPr lang="en-US" smtClean="0"/>
              <a:t>9/8/2024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162055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FD9033-1015-40BC-8EEC-06AA67AD4C9B}" type="datetimeFigureOut">
              <a:rPr lang="en-US" smtClean="0"/>
              <a:t>9/8/2024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3705325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FD9033-1015-40BC-8EEC-06AA67AD4C9B}" type="datetimeFigureOut">
              <a:rPr lang="en-US" smtClean="0"/>
              <a:t>9/8/2024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65086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351772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FD9033-1015-40BC-8EEC-06AA67AD4C9B}" type="datetimeFigureOut">
              <a:rPr lang="en-US" smtClean="0"/>
              <a:t>9/8/2024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D0BC1-B495-4F12-A0DB-001E9EAD02FF}" type="slidenum">
              <a:rPr lang="en-US" smtClean="0"/>
              <a:t>‹#›</a:t>
            </a:fld>
            <a:endParaRPr lang="en-US"/>
          </a:p>
        </p:txBody>
      </p:sp>
    </p:spTree>
    <p:extLst>
      <p:ext uri="{BB962C8B-B14F-4D97-AF65-F5344CB8AC3E}">
        <p14:creationId xmlns:p14="http://schemas.microsoft.com/office/powerpoint/2010/main" val="945452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E0FD9033-1015-40BC-8EEC-06AA67AD4C9B}" type="datetimeFigureOut">
              <a:rPr lang="en-US" smtClean="0"/>
              <a:t>9/8/2024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67FD0BC1-B495-4F12-A0DB-001E9EAD02FF}" type="slidenum">
              <a:rPr lang="en-US" smtClean="0"/>
              <a:t>‹#›</a:t>
            </a:fld>
            <a:endParaRPr lang="en-US"/>
          </a:p>
        </p:txBody>
      </p:sp>
    </p:spTree>
    <p:extLst>
      <p:ext uri="{BB962C8B-B14F-4D97-AF65-F5344CB8AC3E}">
        <p14:creationId xmlns:p14="http://schemas.microsoft.com/office/powerpoint/2010/main" val="385008571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FD9033-1015-40BC-8EEC-06AA67AD4C9B}" type="datetimeFigureOut">
              <a:rPr lang="en-US" smtClean="0"/>
              <a:t>9/8/2024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7FD0BC1-B495-4F12-A0DB-001E9EAD02FF}" type="slidenum">
              <a:rPr lang="en-US" smtClean="0"/>
              <a:t>‹#›</a:t>
            </a:fld>
            <a:endParaRPr lang="en-US"/>
          </a:p>
        </p:txBody>
      </p:sp>
    </p:spTree>
    <p:extLst>
      <p:ext uri="{BB962C8B-B14F-4D97-AF65-F5344CB8AC3E}">
        <p14:creationId xmlns:p14="http://schemas.microsoft.com/office/powerpoint/2010/main" val="3245218932"/>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34830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42F78-BA76-72CA-D88D-6FFEBB5CE79E}"/>
              </a:ext>
            </a:extLst>
          </p:cNvPr>
          <p:cNvSpPr>
            <a:spLocks noGrp="1"/>
          </p:cNvSpPr>
          <p:nvPr>
            <p:ph type="title"/>
          </p:nvPr>
        </p:nvSpPr>
        <p:spPr>
          <a:xfrm>
            <a:off x="628650" y="365127"/>
            <a:ext cx="7886700" cy="942564"/>
          </a:xfrm>
          <a:solidFill>
            <a:schemeClr val="accent3"/>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Arial Narrow" panose="020B0606020202030204" pitchFamily="34" charset="0"/>
              </a:rPr>
              <a:t>How To Set Yourself Up for Success</a:t>
            </a:r>
          </a:p>
        </p:txBody>
      </p:sp>
      <p:sp>
        <p:nvSpPr>
          <p:cNvPr id="3" name="Content Placeholder 2">
            <a:extLst>
              <a:ext uri="{FF2B5EF4-FFF2-40B4-BE49-F238E27FC236}">
                <a16:creationId xmlns:a16="http://schemas.microsoft.com/office/drawing/2014/main" id="{8B9FA304-8607-A8BA-396B-A11AF01514B6}"/>
              </a:ext>
            </a:extLst>
          </p:cNvPr>
          <p:cNvSpPr>
            <a:spLocks noGrp="1"/>
          </p:cNvSpPr>
          <p:nvPr>
            <p:ph idx="1"/>
          </p:nvPr>
        </p:nvSpPr>
        <p:spPr>
          <a:xfrm>
            <a:off x="628650" y="1877961"/>
            <a:ext cx="7886700" cy="4299002"/>
          </a:xfrm>
        </p:spPr>
        <p:txBody>
          <a:bodyPr/>
          <a:lstStyle/>
          <a:p>
            <a:r>
              <a:rPr lang="en-US" b="1" dirty="0"/>
              <a:t>Learn to Care for Others </a:t>
            </a:r>
          </a:p>
          <a:p>
            <a:r>
              <a:rPr lang="en-US" b="1" dirty="0"/>
              <a:t>Accept That Your Actions Have Consequences</a:t>
            </a:r>
          </a:p>
          <a:p>
            <a:r>
              <a:rPr lang="en-US" b="1" dirty="0"/>
              <a:t>Learn to Be Accountable to Others</a:t>
            </a:r>
          </a:p>
          <a:p>
            <a:r>
              <a:rPr lang="en-US" b="1" dirty="0"/>
              <a:t>Learn to Tell Yourself “NO” </a:t>
            </a:r>
          </a:p>
          <a:p>
            <a:r>
              <a:rPr lang="en-US" b="1" dirty="0"/>
              <a:t>Choose Good Influences</a:t>
            </a:r>
          </a:p>
        </p:txBody>
      </p:sp>
    </p:spTree>
    <p:extLst>
      <p:ext uri="{BB962C8B-B14F-4D97-AF65-F5344CB8AC3E}">
        <p14:creationId xmlns:p14="http://schemas.microsoft.com/office/powerpoint/2010/main" val="79600704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749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ike Humphreys Peak the highest point in Arizona - WildPathsAZ">
            <a:extLst>
              <a:ext uri="{FF2B5EF4-FFF2-40B4-BE49-F238E27FC236}">
                <a16:creationId xmlns:a16="http://schemas.microsoft.com/office/drawing/2014/main" id="{FD606B17-F9D6-5A7C-56F2-FEFB927292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641" y="98323"/>
            <a:ext cx="8862142" cy="664660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8D28877-1304-BFB4-A64E-C0D410C0F55F}"/>
              </a:ext>
            </a:extLst>
          </p:cNvPr>
          <p:cNvSpPr>
            <a:spLocks noGrp="1"/>
          </p:cNvSpPr>
          <p:nvPr>
            <p:ph type="ctrTitle"/>
          </p:nvPr>
        </p:nvSpPr>
        <p:spPr>
          <a:xfrm>
            <a:off x="341671" y="241249"/>
            <a:ext cx="4613787" cy="2885408"/>
          </a:xfrm>
        </p:spPr>
        <p:txBody>
          <a:bodyPr>
            <a:normAutofit/>
          </a:bodyPr>
          <a:lstStyle/>
          <a:p>
            <a:r>
              <a:rPr lang="en-US" sz="6600" b="1" dirty="0">
                <a:ln>
                  <a:solidFill>
                    <a:schemeClr val="tx1"/>
                  </a:solidFill>
                </a:ln>
                <a:solidFill>
                  <a:srgbClr val="FFFF00"/>
                </a:solidFill>
                <a:effectLst>
                  <a:outerShdw blurRad="50800" dist="38100" dir="2700000" algn="tl" rotWithShape="0">
                    <a:prstClr val="black">
                      <a:alpha val="40000"/>
                    </a:prstClr>
                  </a:outerShdw>
                </a:effectLst>
              </a:rPr>
              <a:t>Setting Yourself Up for Success</a:t>
            </a:r>
          </a:p>
        </p:txBody>
      </p:sp>
      <p:sp>
        <p:nvSpPr>
          <p:cNvPr id="4" name="Rectangle 3">
            <a:extLst>
              <a:ext uri="{FF2B5EF4-FFF2-40B4-BE49-F238E27FC236}">
                <a16:creationId xmlns:a16="http://schemas.microsoft.com/office/drawing/2014/main" id="{C8D3259C-AC46-B60B-69AE-70CED9525C5D}"/>
              </a:ext>
            </a:extLst>
          </p:cNvPr>
          <p:cNvSpPr/>
          <p:nvPr/>
        </p:nvSpPr>
        <p:spPr>
          <a:xfrm>
            <a:off x="1472383" y="5712153"/>
            <a:ext cx="6174658" cy="8845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Subtitle 2">
            <a:extLst>
              <a:ext uri="{FF2B5EF4-FFF2-40B4-BE49-F238E27FC236}">
                <a16:creationId xmlns:a16="http://schemas.microsoft.com/office/drawing/2014/main" id="{4EDB93DE-7EBF-17A6-53D9-275B7805C591}"/>
              </a:ext>
            </a:extLst>
          </p:cNvPr>
          <p:cNvSpPr>
            <a:spLocks noGrp="1"/>
          </p:cNvSpPr>
          <p:nvPr>
            <p:ph type="subTitle" idx="1"/>
          </p:nvPr>
        </p:nvSpPr>
        <p:spPr>
          <a:xfrm>
            <a:off x="1143000" y="5909187"/>
            <a:ext cx="6858000" cy="607138"/>
          </a:xfrm>
        </p:spPr>
        <p:txBody>
          <a:bodyPr/>
          <a:lstStyle/>
          <a:p>
            <a:r>
              <a:rPr lang="en-US" b="1" dirty="0"/>
              <a:t>Avoiding the Pitfalls of Life in One’s Youth</a:t>
            </a:r>
          </a:p>
        </p:txBody>
      </p:sp>
    </p:spTree>
    <p:extLst>
      <p:ext uri="{BB962C8B-B14F-4D97-AF65-F5344CB8AC3E}">
        <p14:creationId xmlns:p14="http://schemas.microsoft.com/office/powerpoint/2010/main" val="3717874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CE34-F9F0-4FDB-18A6-C475AF808A03}"/>
              </a:ext>
            </a:extLst>
          </p:cNvPr>
          <p:cNvSpPr>
            <a:spLocks noGrp="1"/>
          </p:cNvSpPr>
          <p:nvPr>
            <p:ph type="title"/>
          </p:nvPr>
        </p:nvSpPr>
        <p:spPr>
          <a:xfrm>
            <a:off x="628650" y="365127"/>
            <a:ext cx="7886700" cy="1080216"/>
          </a:xfrm>
        </p:spPr>
        <p:txBody>
          <a:bodyPr/>
          <a:lstStyle/>
          <a:p>
            <a:pPr algn="ctr"/>
            <a:r>
              <a:rPr lang="en-US" b="1" dirty="0">
                <a:latin typeface="+mn-lt"/>
              </a:rPr>
              <a:t>1. Believe Life is All About You</a:t>
            </a:r>
          </a:p>
        </p:txBody>
      </p:sp>
      <p:sp>
        <p:nvSpPr>
          <p:cNvPr id="3" name="Content Placeholder 2">
            <a:extLst>
              <a:ext uri="{FF2B5EF4-FFF2-40B4-BE49-F238E27FC236}">
                <a16:creationId xmlns:a16="http://schemas.microsoft.com/office/drawing/2014/main" id="{96E1881B-6729-D54A-5D34-F05058E35DFF}"/>
              </a:ext>
            </a:extLst>
          </p:cNvPr>
          <p:cNvSpPr>
            <a:spLocks noGrp="1"/>
          </p:cNvSpPr>
          <p:nvPr>
            <p:ph idx="1"/>
          </p:nvPr>
        </p:nvSpPr>
        <p:spPr>
          <a:xfrm>
            <a:off x="628650" y="1691148"/>
            <a:ext cx="7886700" cy="4485815"/>
          </a:xfrm>
        </p:spPr>
        <p:txBody>
          <a:bodyPr/>
          <a:lstStyle/>
          <a:p>
            <a:r>
              <a:rPr lang="en-US" dirty="0"/>
              <a:t>Life is not about serving yourself; it is about serving Christ.</a:t>
            </a:r>
          </a:p>
          <a:p>
            <a:pPr lvl="1"/>
            <a:r>
              <a:rPr lang="en-US" sz="2800" dirty="0">
                <a:solidFill>
                  <a:srgbClr val="C00000"/>
                </a:solidFill>
              </a:rPr>
              <a:t>Rom. 12:1; Gal. 2:20</a:t>
            </a:r>
          </a:p>
          <a:p>
            <a:pPr lvl="1"/>
            <a:endParaRPr lang="en-US" sz="2800" dirty="0">
              <a:solidFill>
                <a:srgbClr val="C00000"/>
              </a:solidFill>
            </a:endParaRPr>
          </a:p>
          <a:p>
            <a:r>
              <a:rPr lang="en-US" dirty="0"/>
              <a:t>Making life all about you will…</a:t>
            </a:r>
          </a:p>
          <a:p>
            <a:pPr lvl="1"/>
            <a:r>
              <a:rPr lang="en-US" sz="2800" dirty="0"/>
              <a:t>Make others miserable – </a:t>
            </a:r>
            <a:r>
              <a:rPr lang="en-US" sz="2800" dirty="0">
                <a:solidFill>
                  <a:srgbClr val="C00000"/>
                </a:solidFill>
              </a:rPr>
              <a:t>Phil. 2:2-4</a:t>
            </a:r>
          </a:p>
          <a:p>
            <a:pPr lvl="1"/>
            <a:r>
              <a:rPr lang="en-US" sz="2800" dirty="0"/>
              <a:t>Set yourself up for a fall – </a:t>
            </a:r>
            <a:r>
              <a:rPr lang="en-US" sz="2800" dirty="0">
                <a:solidFill>
                  <a:srgbClr val="C00000"/>
                </a:solidFill>
              </a:rPr>
              <a:t>Prov. 16:18</a:t>
            </a:r>
          </a:p>
        </p:txBody>
      </p:sp>
    </p:spTree>
    <p:extLst>
      <p:ext uri="{BB962C8B-B14F-4D97-AF65-F5344CB8AC3E}">
        <p14:creationId xmlns:p14="http://schemas.microsoft.com/office/powerpoint/2010/main" val="2109417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72BB-5425-2F39-5FFD-44AFC1E21EF8}"/>
              </a:ext>
            </a:extLst>
          </p:cNvPr>
          <p:cNvSpPr>
            <a:spLocks noGrp="1"/>
          </p:cNvSpPr>
          <p:nvPr>
            <p:ph type="title"/>
          </p:nvPr>
        </p:nvSpPr>
        <p:spPr/>
        <p:txBody>
          <a:bodyPr/>
          <a:lstStyle/>
          <a:p>
            <a:pPr algn="ctr"/>
            <a:r>
              <a:rPr lang="en-US" b="1" dirty="0">
                <a:latin typeface="+mn-lt"/>
              </a:rPr>
              <a:t>2. Believe Your Actions Don’t Have Real Consequences</a:t>
            </a:r>
          </a:p>
        </p:txBody>
      </p:sp>
      <p:sp>
        <p:nvSpPr>
          <p:cNvPr id="3" name="Content Placeholder 2">
            <a:extLst>
              <a:ext uri="{FF2B5EF4-FFF2-40B4-BE49-F238E27FC236}">
                <a16:creationId xmlns:a16="http://schemas.microsoft.com/office/drawing/2014/main" id="{839D02E1-988C-A6AA-6385-05A00DB46998}"/>
              </a:ext>
            </a:extLst>
          </p:cNvPr>
          <p:cNvSpPr>
            <a:spLocks noGrp="1"/>
          </p:cNvSpPr>
          <p:nvPr>
            <p:ph idx="1"/>
          </p:nvPr>
        </p:nvSpPr>
        <p:spPr/>
        <p:txBody>
          <a:bodyPr>
            <a:normAutofit/>
          </a:bodyPr>
          <a:lstStyle/>
          <a:p>
            <a:pPr marL="0" indent="0">
              <a:buNone/>
            </a:pPr>
            <a:endParaRPr lang="en-US" sz="2000" dirty="0"/>
          </a:p>
          <a:p>
            <a:pPr marL="0" indent="0">
              <a:buNone/>
            </a:pPr>
            <a:r>
              <a:rPr lang="en-US" dirty="0"/>
              <a:t>“Chasten your son while there is hope, and do not set your heart on his destruction.”</a:t>
            </a:r>
            <a:endParaRPr lang="en-US" sz="800" dirty="0"/>
          </a:p>
          <a:p>
            <a:pPr marL="0" indent="0" algn="r">
              <a:buNone/>
            </a:pPr>
            <a:r>
              <a:rPr lang="en-US" dirty="0"/>
              <a:t>Proverbs 19:18 NKJV</a:t>
            </a:r>
          </a:p>
          <a:p>
            <a:pPr marL="0" indent="0">
              <a:buNone/>
            </a:pPr>
            <a:endParaRPr lang="en-US" sz="2400" dirty="0"/>
          </a:p>
          <a:p>
            <a:pPr marL="0" indent="0">
              <a:buNone/>
            </a:pPr>
            <a:r>
              <a:rPr lang="en-US" dirty="0"/>
              <a:t>“Because the sentence against an evil deed is not executed speedily, the heart of the children of man is fully set to do evil.” </a:t>
            </a:r>
            <a:endParaRPr lang="en-US" sz="800" dirty="0"/>
          </a:p>
          <a:p>
            <a:pPr marL="0" indent="0" algn="r">
              <a:buNone/>
            </a:pPr>
            <a:r>
              <a:rPr lang="en-US" dirty="0"/>
              <a:t>Ecclesiastes 8:11 ESV</a:t>
            </a:r>
          </a:p>
          <a:p>
            <a:pPr marL="0" indent="0">
              <a:buNone/>
            </a:pPr>
            <a:endParaRPr lang="en-US" dirty="0"/>
          </a:p>
          <a:p>
            <a:endParaRPr lang="en-US" dirty="0"/>
          </a:p>
        </p:txBody>
      </p:sp>
    </p:spTree>
    <p:extLst>
      <p:ext uri="{BB962C8B-B14F-4D97-AF65-F5344CB8AC3E}">
        <p14:creationId xmlns:p14="http://schemas.microsoft.com/office/powerpoint/2010/main" val="3951108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72BB-5425-2F39-5FFD-44AFC1E21EF8}"/>
              </a:ext>
            </a:extLst>
          </p:cNvPr>
          <p:cNvSpPr>
            <a:spLocks noGrp="1"/>
          </p:cNvSpPr>
          <p:nvPr>
            <p:ph type="title"/>
          </p:nvPr>
        </p:nvSpPr>
        <p:spPr/>
        <p:txBody>
          <a:bodyPr/>
          <a:lstStyle/>
          <a:p>
            <a:pPr algn="ctr"/>
            <a:r>
              <a:rPr lang="en-US" b="1" dirty="0">
                <a:latin typeface="+mn-lt"/>
              </a:rPr>
              <a:t>2. Believe Your Actions Don’t Have Real Consequences</a:t>
            </a:r>
          </a:p>
        </p:txBody>
      </p:sp>
      <p:sp>
        <p:nvSpPr>
          <p:cNvPr id="3" name="Content Placeholder 2">
            <a:extLst>
              <a:ext uri="{FF2B5EF4-FFF2-40B4-BE49-F238E27FC236}">
                <a16:creationId xmlns:a16="http://schemas.microsoft.com/office/drawing/2014/main" id="{839D02E1-988C-A6AA-6385-05A00DB46998}"/>
              </a:ext>
            </a:extLst>
          </p:cNvPr>
          <p:cNvSpPr>
            <a:spLocks noGrp="1"/>
          </p:cNvSpPr>
          <p:nvPr>
            <p:ph idx="1"/>
          </p:nvPr>
        </p:nvSpPr>
        <p:spPr/>
        <p:txBody>
          <a:bodyPr>
            <a:normAutofit/>
          </a:bodyPr>
          <a:lstStyle/>
          <a:p>
            <a:pPr marL="0" indent="0">
              <a:buNone/>
            </a:pPr>
            <a:endParaRPr lang="en-US" sz="2000" dirty="0"/>
          </a:p>
          <a:p>
            <a:pPr marL="0" indent="0">
              <a:buNone/>
            </a:pPr>
            <a:r>
              <a:rPr lang="en-US" dirty="0"/>
              <a:t>“Do not be deceived, God is not mocked; for whatever a man sows, that he will also reap.”</a:t>
            </a:r>
            <a:endParaRPr lang="en-US" sz="800" dirty="0"/>
          </a:p>
          <a:p>
            <a:pPr marL="0" indent="0" algn="r">
              <a:buNone/>
            </a:pPr>
            <a:r>
              <a:rPr lang="en-US" dirty="0"/>
              <a:t>Galatians 6:7 NKJV</a:t>
            </a:r>
          </a:p>
          <a:p>
            <a:pPr marL="0" indent="0">
              <a:buNone/>
            </a:pPr>
            <a:endParaRPr lang="en-US" dirty="0"/>
          </a:p>
          <a:p>
            <a:pPr marL="0" indent="0">
              <a:buNone/>
            </a:pPr>
            <a:r>
              <a:rPr lang="en-US" dirty="0"/>
              <a:t>“The simple believes everything, but the prudent gives thought to his steps.”</a:t>
            </a:r>
          </a:p>
          <a:p>
            <a:pPr marL="0" indent="0" algn="r">
              <a:buNone/>
            </a:pPr>
            <a:r>
              <a:rPr lang="en-US" dirty="0"/>
              <a:t>Proverbs 14:15 ESV</a:t>
            </a:r>
          </a:p>
          <a:p>
            <a:endParaRPr lang="en-US" dirty="0"/>
          </a:p>
        </p:txBody>
      </p:sp>
    </p:spTree>
    <p:extLst>
      <p:ext uri="{BB962C8B-B14F-4D97-AF65-F5344CB8AC3E}">
        <p14:creationId xmlns:p14="http://schemas.microsoft.com/office/powerpoint/2010/main" val="2990168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72BB-5425-2F39-5FFD-44AFC1E21EF8}"/>
              </a:ext>
            </a:extLst>
          </p:cNvPr>
          <p:cNvSpPr>
            <a:spLocks noGrp="1"/>
          </p:cNvSpPr>
          <p:nvPr>
            <p:ph type="title"/>
          </p:nvPr>
        </p:nvSpPr>
        <p:spPr/>
        <p:txBody>
          <a:bodyPr/>
          <a:lstStyle/>
          <a:p>
            <a:pPr algn="ctr"/>
            <a:r>
              <a:rPr lang="en-US" b="1" dirty="0">
                <a:latin typeface="+mn-lt"/>
              </a:rPr>
              <a:t>2. Believe Your Actions Don’t Have Real Consequences</a:t>
            </a:r>
          </a:p>
        </p:txBody>
      </p:sp>
      <p:sp>
        <p:nvSpPr>
          <p:cNvPr id="3" name="Content Placeholder 2">
            <a:extLst>
              <a:ext uri="{FF2B5EF4-FFF2-40B4-BE49-F238E27FC236}">
                <a16:creationId xmlns:a16="http://schemas.microsoft.com/office/drawing/2014/main" id="{839D02E1-988C-A6AA-6385-05A00DB46998}"/>
              </a:ext>
            </a:extLst>
          </p:cNvPr>
          <p:cNvSpPr>
            <a:spLocks noGrp="1"/>
          </p:cNvSpPr>
          <p:nvPr>
            <p:ph idx="1"/>
          </p:nvPr>
        </p:nvSpPr>
        <p:spPr/>
        <p:txBody>
          <a:bodyPr>
            <a:normAutofit/>
          </a:bodyPr>
          <a:lstStyle/>
          <a:p>
            <a:pPr marL="0" indent="0">
              <a:buNone/>
            </a:pPr>
            <a:endParaRPr lang="en-US" sz="2000" dirty="0"/>
          </a:p>
          <a:p>
            <a:pPr marL="0" indent="0">
              <a:buNone/>
            </a:pPr>
            <a:r>
              <a:rPr lang="en-US" dirty="0"/>
              <a:t>“For we must all appear before the judgment seat of Christ, that each one may receive the things done in the body, according to what he has done, whether good or bad.”</a:t>
            </a:r>
            <a:endParaRPr lang="en-US" sz="800" dirty="0"/>
          </a:p>
          <a:p>
            <a:pPr marL="0" indent="0" algn="r">
              <a:buNone/>
            </a:pPr>
            <a:r>
              <a:rPr lang="en-US" dirty="0"/>
              <a:t>2 Corinthians 5:10 NKJV</a:t>
            </a:r>
          </a:p>
          <a:p>
            <a:pPr marL="0" indent="0">
              <a:buNone/>
            </a:pPr>
            <a:endParaRPr lang="en-US" dirty="0"/>
          </a:p>
        </p:txBody>
      </p:sp>
    </p:spTree>
    <p:extLst>
      <p:ext uri="{BB962C8B-B14F-4D97-AF65-F5344CB8AC3E}">
        <p14:creationId xmlns:p14="http://schemas.microsoft.com/office/powerpoint/2010/main" val="4280360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CE34-F9F0-4FDB-18A6-C475AF808A03}"/>
              </a:ext>
            </a:extLst>
          </p:cNvPr>
          <p:cNvSpPr>
            <a:spLocks noGrp="1"/>
          </p:cNvSpPr>
          <p:nvPr>
            <p:ph type="title"/>
          </p:nvPr>
        </p:nvSpPr>
        <p:spPr>
          <a:xfrm>
            <a:off x="628650" y="365127"/>
            <a:ext cx="7886700" cy="1080216"/>
          </a:xfrm>
        </p:spPr>
        <p:txBody>
          <a:bodyPr>
            <a:normAutofit/>
          </a:bodyPr>
          <a:lstStyle/>
          <a:p>
            <a:pPr algn="ctr"/>
            <a:r>
              <a:rPr lang="en-US" b="1" dirty="0">
                <a:latin typeface="+mn-lt"/>
              </a:rPr>
              <a:t>3. Avoid Accountability</a:t>
            </a:r>
          </a:p>
        </p:txBody>
      </p:sp>
      <p:sp>
        <p:nvSpPr>
          <p:cNvPr id="3" name="Content Placeholder 2">
            <a:extLst>
              <a:ext uri="{FF2B5EF4-FFF2-40B4-BE49-F238E27FC236}">
                <a16:creationId xmlns:a16="http://schemas.microsoft.com/office/drawing/2014/main" id="{96E1881B-6729-D54A-5D34-F05058E35DFF}"/>
              </a:ext>
            </a:extLst>
          </p:cNvPr>
          <p:cNvSpPr>
            <a:spLocks noGrp="1"/>
          </p:cNvSpPr>
          <p:nvPr>
            <p:ph idx="1"/>
          </p:nvPr>
        </p:nvSpPr>
        <p:spPr>
          <a:xfrm>
            <a:off x="628650" y="1691148"/>
            <a:ext cx="7886700" cy="4485815"/>
          </a:xfrm>
        </p:spPr>
        <p:txBody>
          <a:bodyPr/>
          <a:lstStyle/>
          <a:p>
            <a:r>
              <a:rPr lang="en-US" dirty="0"/>
              <a:t>You will </a:t>
            </a:r>
            <a:r>
              <a:rPr lang="en-US" u="sng" dirty="0"/>
              <a:t>never</a:t>
            </a:r>
            <a:r>
              <a:rPr lang="en-US" dirty="0"/>
              <a:t> be in a position where you aren’t accountable to someone. </a:t>
            </a:r>
            <a:endParaRPr lang="en-US" sz="2800" dirty="0">
              <a:solidFill>
                <a:srgbClr val="C00000"/>
              </a:solidFill>
            </a:endParaRPr>
          </a:p>
          <a:p>
            <a:pPr marL="457200" lvl="1" indent="0">
              <a:buNone/>
            </a:pPr>
            <a:endParaRPr lang="en-US" sz="2800" dirty="0">
              <a:solidFill>
                <a:srgbClr val="C00000"/>
              </a:solidFill>
            </a:endParaRPr>
          </a:p>
          <a:p>
            <a:pPr marL="0" indent="0">
              <a:buNone/>
            </a:pPr>
            <a:r>
              <a:rPr lang="en-US" dirty="0"/>
              <a:t>“And there is no creature hidden from His sight, but all things are naked and open to the eyes of Him to whom we must give account.” </a:t>
            </a:r>
          </a:p>
          <a:p>
            <a:pPr marL="0" indent="0" algn="r">
              <a:buNone/>
            </a:pPr>
            <a:r>
              <a:rPr lang="en-US" dirty="0"/>
              <a:t>Hebrews 4:13 NKJV</a:t>
            </a:r>
          </a:p>
        </p:txBody>
      </p:sp>
    </p:spTree>
    <p:extLst>
      <p:ext uri="{BB962C8B-B14F-4D97-AF65-F5344CB8AC3E}">
        <p14:creationId xmlns:p14="http://schemas.microsoft.com/office/powerpoint/2010/main" val="1802227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CE34-F9F0-4FDB-18A6-C475AF808A03}"/>
              </a:ext>
            </a:extLst>
          </p:cNvPr>
          <p:cNvSpPr>
            <a:spLocks noGrp="1"/>
          </p:cNvSpPr>
          <p:nvPr>
            <p:ph type="title"/>
          </p:nvPr>
        </p:nvSpPr>
        <p:spPr>
          <a:xfrm>
            <a:off x="628650" y="365127"/>
            <a:ext cx="7886700" cy="1080216"/>
          </a:xfrm>
        </p:spPr>
        <p:txBody>
          <a:bodyPr>
            <a:normAutofit/>
          </a:bodyPr>
          <a:lstStyle/>
          <a:p>
            <a:pPr algn="ctr"/>
            <a:r>
              <a:rPr lang="en-US" b="1" dirty="0">
                <a:latin typeface="+mn-lt"/>
              </a:rPr>
              <a:t>4. Live Without Self-Control</a:t>
            </a:r>
          </a:p>
        </p:txBody>
      </p:sp>
      <p:sp>
        <p:nvSpPr>
          <p:cNvPr id="3" name="Content Placeholder 2">
            <a:extLst>
              <a:ext uri="{FF2B5EF4-FFF2-40B4-BE49-F238E27FC236}">
                <a16:creationId xmlns:a16="http://schemas.microsoft.com/office/drawing/2014/main" id="{96E1881B-6729-D54A-5D34-F05058E35DFF}"/>
              </a:ext>
            </a:extLst>
          </p:cNvPr>
          <p:cNvSpPr>
            <a:spLocks noGrp="1"/>
          </p:cNvSpPr>
          <p:nvPr>
            <p:ph idx="1"/>
          </p:nvPr>
        </p:nvSpPr>
        <p:spPr>
          <a:xfrm>
            <a:off x="628650" y="1691148"/>
            <a:ext cx="7886700" cy="4485815"/>
          </a:xfrm>
        </p:spPr>
        <p:txBody>
          <a:bodyPr>
            <a:normAutofit/>
          </a:bodyPr>
          <a:lstStyle/>
          <a:p>
            <a:pPr marL="0" indent="0">
              <a:buNone/>
            </a:pPr>
            <a:endParaRPr lang="en-US" sz="2000" dirty="0"/>
          </a:p>
          <a:p>
            <a:pPr marL="0" indent="0">
              <a:buNone/>
            </a:pPr>
            <a:r>
              <a:rPr lang="en-US" dirty="0"/>
              <a:t>“A man without self-control is like a city broken into and left without walls.”</a:t>
            </a:r>
            <a:endParaRPr lang="en-US" sz="800" dirty="0"/>
          </a:p>
          <a:p>
            <a:pPr marL="0" indent="0" algn="r">
              <a:buNone/>
            </a:pPr>
            <a:r>
              <a:rPr lang="en-US" dirty="0"/>
              <a:t>Proverbs 25:28 ESV</a:t>
            </a:r>
          </a:p>
          <a:p>
            <a:pPr marL="0" indent="0">
              <a:buNone/>
            </a:pPr>
            <a:endParaRPr lang="en-US" dirty="0"/>
          </a:p>
          <a:p>
            <a:pPr marL="0" indent="0">
              <a:buNone/>
            </a:pPr>
            <a:r>
              <a:rPr lang="en-US" dirty="0"/>
              <a:t>“The rich rules over the poor, and the borrower is the slave of the lender.”</a:t>
            </a:r>
          </a:p>
          <a:p>
            <a:pPr marL="0" indent="0" algn="r">
              <a:buNone/>
            </a:pPr>
            <a:r>
              <a:rPr lang="en-US" dirty="0"/>
              <a:t>Proverbs 22:7 ESV</a:t>
            </a:r>
          </a:p>
          <a:p>
            <a:pPr marL="0" indent="0">
              <a:buNone/>
            </a:pPr>
            <a:endParaRPr lang="en-US" dirty="0"/>
          </a:p>
        </p:txBody>
      </p:sp>
    </p:spTree>
    <p:extLst>
      <p:ext uri="{BB962C8B-B14F-4D97-AF65-F5344CB8AC3E}">
        <p14:creationId xmlns:p14="http://schemas.microsoft.com/office/powerpoint/2010/main" val="198873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72BB-5425-2F39-5FFD-44AFC1E21EF8}"/>
              </a:ext>
            </a:extLst>
          </p:cNvPr>
          <p:cNvSpPr>
            <a:spLocks noGrp="1"/>
          </p:cNvSpPr>
          <p:nvPr>
            <p:ph type="title"/>
          </p:nvPr>
        </p:nvSpPr>
        <p:spPr/>
        <p:txBody>
          <a:bodyPr>
            <a:normAutofit/>
          </a:bodyPr>
          <a:lstStyle/>
          <a:p>
            <a:pPr algn="ctr"/>
            <a:r>
              <a:rPr lang="en-US" b="1" dirty="0">
                <a:latin typeface="+mn-lt"/>
              </a:rPr>
              <a:t>5. Prefer and Pursue </a:t>
            </a:r>
            <a:br>
              <a:rPr lang="en-US" b="1" dirty="0">
                <a:latin typeface="+mn-lt"/>
              </a:rPr>
            </a:br>
            <a:r>
              <a:rPr lang="en-US" b="1" dirty="0">
                <a:latin typeface="+mn-lt"/>
              </a:rPr>
              <a:t>Evil Influences</a:t>
            </a:r>
          </a:p>
        </p:txBody>
      </p:sp>
      <p:sp>
        <p:nvSpPr>
          <p:cNvPr id="3" name="Content Placeholder 2">
            <a:extLst>
              <a:ext uri="{FF2B5EF4-FFF2-40B4-BE49-F238E27FC236}">
                <a16:creationId xmlns:a16="http://schemas.microsoft.com/office/drawing/2014/main" id="{839D02E1-988C-A6AA-6385-05A00DB46998}"/>
              </a:ext>
            </a:extLst>
          </p:cNvPr>
          <p:cNvSpPr>
            <a:spLocks noGrp="1"/>
          </p:cNvSpPr>
          <p:nvPr>
            <p:ph idx="1"/>
          </p:nvPr>
        </p:nvSpPr>
        <p:spPr/>
        <p:txBody>
          <a:bodyPr>
            <a:normAutofit/>
          </a:bodyPr>
          <a:lstStyle/>
          <a:p>
            <a:pPr marL="0" indent="0">
              <a:buNone/>
            </a:pPr>
            <a:endParaRPr lang="en-US" sz="2000" dirty="0"/>
          </a:p>
          <a:p>
            <a:pPr marL="0" indent="0">
              <a:buNone/>
            </a:pPr>
            <a:r>
              <a:rPr lang="en-US" dirty="0"/>
              <a:t>“Whoever walks with the wise becomes wise, but the companion of fools will suffer harm.”</a:t>
            </a:r>
            <a:endParaRPr lang="en-US" sz="800" dirty="0"/>
          </a:p>
          <a:p>
            <a:pPr marL="0" indent="0" algn="r">
              <a:buNone/>
            </a:pPr>
            <a:r>
              <a:rPr lang="en-US" dirty="0"/>
              <a:t>Proverbs 13:20 ESV</a:t>
            </a:r>
          </a:p>
          <a:p>
            <a:pPr marL="0" indent="0">
              <a:buNone/>
            </a:pPr>
            <a:endParaRPr lang="en-US" dirty="0"/>
          </a:p>
          <a:p>
            <a:pPr marL="0" indent="0">
              <a:buNone/>
            </a:pPr>
            <a:r>
              <a:rPr lang="en-US" dirty="0"/>
              <a:t>“The righteous should choose his friends carefully, for the way of the wicked leads </a:t>
            </a:r>
            <a:br>
              <a:rPr lang="en-US" dirty="0"/>
            </a:br>
            <a:r>
              <a:rPr lang="en-US" dirty="0"/>
              <a:t>them astray.”</a:t>
            </a:r>
          </a:p>
          <a:p>
            <a:pPr marL="0" indent="0" algn="r">
              <a:buNone/>
            </a:pPr>
            <a:r>
              <a:rPr lang="en-US" dirty="0"/>
              <a:t>Proverbs 12:26 NKJV</a:t>
            </a:r>
          </a:p>
          <a:p>
            <a:endParaRPr lang="en-US" dirty="0"/>
          </a:p>
        </p:txBody>
      </p:sp>
    </p:spTree>
    <p:extLst>
      <p:ext uri="{BB962C8B-B14F-4D97-AF65-F5344CB8AC3E}">
        <p14:creationId xmlns:p14="http://schemas.microsoft.com/office/powerpoint/2010/main" val="3492848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1133</TotalTime>
  <Words>411</Words>
  <Application>Microsoft Office PowerPoint</Application>
  <PresentationFormat>On-screen Show (4:3)</PresentationFormat>
  <Paragraphs>52</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Aptos</vt:lpstr>
      <vt:lpstr>Aptos Display</vt:lpstr>
      <vt:lpstr>Arial</vt:lpstr>
      <vt:lpstr>Arial Narrow</vt:lpstr>
      <vt:lpstr>Calibri</vt:lpstr>
      <vt:lpstr>4_Office Theme</vt:lpstr>
      <vt:lpstr>6_Office Theme</vt:lpstr>
      <vt:lpstr>PowerPoint Presentation</vt:lpstr>
      <vt:lpstr>Setting Yourself Up for Success</vt:lpstr>
      <vt:lpstr>1. Believe Life is All About You</vt:lpstr>
      <vt:lpstr>2. Believe Your Actions Don’t Have Real Consequences</vt:lpstr>
      <vt:lpstr>2. Believe Your Actions Don’t Have Real Consequences</vt:lpstr>
      <vt:lpstr>2. Believe Your Actions Don’t Have Real Consequences</vt:lpstr>
      <vt:lpstr>3. Avoid Accountability</vt:lpstr>
      <vt:lpstr>4. Live Without Self-Control</vt:lpstr>
      <vt:lpstr>5. Prefer and Pursue  Evil Influences</vt:lpstr>
      <vt:lpstr>How To Set Yourself Up for Success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84</cp:revision>
  <dcterms:created xsi:type="dcterms:W3CDTF">2008-03-16T18:22:36Z</dcterms:created>
  <dcterms:modified xsi:type="dcterms:W3CDTF">2024-09-08T17:07:30Z</dcterms:modified>
</cp:coreProperties>
</file>