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6" r:id="rId1"/>
    <p:sldMasterId id="2147483854" r:id="rId2"/>
    <p:sldMasterId id="2147483866" r:id="rId3"/>
  </p:sldMasterIdLst>
  <p:notesMasterIdLst>
    <p:notesMasterId r:id="rId13"/>
  </p:notesMasterIdLst>
  <p:sldIdLst>
    <p:sldId id="259" r:id="rId4"/>
    <p:sldId id="756" r:id="rId5"/>
    <p:sldId id="256" r:id="rId6"/>
    <p:sldId id="261" r:id="rId7"/>
    <p:sldId id="266" r:id="rId8"/>
    <p:sldId id="268" r:id="rId9"/>
    <p:sldId id="269" r:id="rId10"/>
    <p:sldId id="757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3C64C86B-CB58-4823-BD8C-F68585D6F563}">
          <p14:sldIdLst/>
        </p14:section>
        <p14:section name="Song" id="{D8F5DF2E-0DD5-48CF-943A-FBF98F807EFB}">
          <p14:sldIdLst/>
        </p14:section>
        <p14:section name="Prayer" id="{785FF2CF-754D-491F-BE90-82FA25063A3E}">
          <p14:sldIdLst/>
        </p14:section>
        <p14:section name="Exhortation and Dismissal" id="{ABD5E9EE-E79A-42ED-AA6A-24EF3777B493}">
          <p14:sldIdLst>
            <p14:sldId id="259"/>
            <p14:sldId id="756"/>
            <p14:sldId id="256"/>
            <p14:sldId id="261"/>
            <p14:sldId id="266"/>
            <p14:sldId id="268"/>
            <p14:sldId id="269"/>
            <p14:sldId id="757"/>
            <p14:sldId id="26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6" d="100"/>
          <a:sy n="66" d="100"/>
        </p:scale>
        <p:origin x="475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603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Hepner" userId="77e86300bfaa4522" providerId="LiveId" clId="{0630C332-FEA0-4074-A566-990DC0CDEBE7}"/>
    <pc:docChg chg="delSld delMainMaster modSection">
      <pc:chgData name="Michael Hepner" userId="77e86300bfaa4522" providerId="LiveId" clId="{0630C332-FEA0-4074-A566-990DC0CDEBE7}" dt="2024-09-08T17:05:23.291" v="1" actId="47"/>
      <pc:docMkLst>
        <pc:docMk/>
      </pc:docMkLst>
      <pc:sldChg chg="del">
        <pc:chgData name="Michael Hepner" userId="77e86300bfaa4522" providerId="LiveId" clId="{0630C332-FEA0-4074-A566-990DC0CDEBE7}" dt="2024-09-08T17:05:18.899" v="0" actId="47"/>
        <pc:sldMkLst>
          <pc:docMk/>
          <pc:sldMk cId="0" sldId="257"/>
        </pc:sldMkLst>
      </pc:sldChg>
      <pc:sldChg chg="del">
        <pc:chgData name="Michael Hepner" userId="77e86300bfaa4522" providerId="LiveId" clId="{0630C332-FEA0-4074-A566-990DC0CDEBE7}" dt="2024-09-08T17:05:18.899" v="0" actId="47"/>
        <pc:sldMkLst>
          <pc:docMk/>
          <pc:sldMk cId="0" sldId="258"/>
        </pc:sldMkLst>
      </pc:sldChg>
      <pc:sldChg chg="del">
        <pc:chgData name="Michael Hepner" userId="77e86300bfaa4522" providerId="LiveId" clId="{0630C332-FEA0-4074-A566-990DC0CDEBE7}" dt="2024-09-08T17:05:18.899" v="0" actId="47"/>
        <pc:sldMkLst>
          <pc:docMk/>
          <pc:sldMk cId="0" sldId="260"/>
        </pc:sldMkLst>
      </pc:sldChg>
      <pc:sldChg chg="del">
        <pc:chgData name="Michael Hepner" userId="77e86300bfaa4522" providerId="LiveId" clId="{0630C332-FEA0-4074-A566-990DC0CDEBE7}" dt="2024-09-08T17:05:18.899" v="0" actId="47"/>
        <pc:sldMkLst>
          <pc:docMk/>
          <pc:sldMk cId="0" sldId="262"/>
        </pc:sldMkLst>
      </pc:sldChg>
      <pc:sldChg chg="del">
        <pc:chgData name="Michael Hepner" userId="77e86300bfaa4522" providerId="LiveId" clId="{0630C332-FEA0-4074-A566-990DC0CDEBE7}" dt="2024-09-08T17:05:18.899" v="0" actId="47"/>
        <pc:sldMkLst>
          <pc:docMk/>
          <pc:sldMk cId="0" sldId="263"/>
        </pc:sldMkLst>
      </pc:sldChg>
      <pc:sldChg chg="del">
        <pc:chgData name="Michael Hepner" userId="77e86300bfaa4522" providerId="LiveId" clId="{0630C332-FEA0-4074-A566-990DC0CDEBE7}" dt="2024-09-08T17:05:18.899" v="0" actId="47"/>
        <pc:sldMkLst>
          <pc:docMk/>
          <pc:sldMk cId="0" sldId="264"/>
        </pc:sldMkLst>
      </pc:sldChg>
      <pc:sldChg chg="del">
        <pc:chgData name="Michael Hepner" userId="77e86300bfaa4522" providerId="LiveId" clId="{0630C332-FEA0-4074-A566-990DC0CDEBE7}" dt="2024-09-08T17:05:23.291" v="1" actId="47"/>
        <pc:sldMkLst>
          <pc:docMk/>
          <pc:sldMk cId="1118476059" sldId="267"/>
        </pc:sldMkLst>
      </pc:sldChg>
      <pc:sldChg chg="del">
        <pc:chgData name="Michael Hepner" userId="77e86300bfaa4522" providerId="LiveId" clId="{0630C332-FEA0-4074-A566-990DC0CDEBE7}" dt="2024-09-08T17:05:18.899" v="0" actId="47"/>
        <pc:sldMkLst>
          <pc:docMk/>
          <pc:sldMk cId="0" sldId="270"/>
        </pc:sldMkLst>
      </pc:sldChg>
      <pc:sldChg chg="del">
        <pc:chgData name="Michael Hepner" userId="77e86300bfaa4522" providerId="LiveId" clId="{0630C332-FEA0-4074-A566-990DC0CDEBE7}" dt="2024-09-08T17:05:18.899" v="0" actId="47"/>
        <pc:sldMkLst>
          <pc:docMk/>
          <pc:sldMk cId="0" sldId="271"/>
        </pc:sldMkLst>
      </pc:sldChg>
      <pc:sldChg chg="del">
        <pc:chgData name="Michael Hepner" userId="77e86300bfaa4522" providerId="LiveId" clId="{0630C332-FEA0-4074-A566-990DC0CDEBE7}" dt="2024-09-08T17:05:18.899" v="0" actId="47"/>
        <pc:sldMkLst>
          <pc:docMk/>
          <pc:sldMk cId="0" sldId="272"/>
        </pc:sldMkLst>
      </pc:sldChg>
      <pc:sldChg chg="del">
        <pc:chgData name="Michael Hepner" userId="77e86300bfaa4522" providerId="LiveId" clId="{0630C332-FEA0-4074-A566-990DC0CDEBE7}" dt="2024-09-08T17:05:18.899" v="0" actId="47"/>
        <pc:sldMkLst>
          <pc:docMk/>
          <pc:sldMk cId="0" sldId="273"/>
        </pc:sldMkLst>
      </pc:sldChg>
      <pc:sldChg chg="del">
        <pc:chgData name="Michael Hepner" userId="77e86300bfaa4522" providerId="LiveId" clId="{0630C332-FEA0-4074-A566-990DC0CDEBE7}" dt="2024-09-08T17:05:18.899" v="0" actId="47"/>
        <pc:sldMkLst>
          <pc:docMk/>
          <pc:sldMk cId="0" sldId="274"/>
        </pc:sldMkLst>
      </pc:sldChg>
      <pc:sldChg chg="del">
        <pc:chgData name="Michael Hepner" userId="77e86300bfaa4522" providerId="LiveId" clId="{0630C332-FEA0-4074-A566-990DC0CDEBE7}" dt="2024-09-08T17:05:18.899" v="0" actId="47"/>
        <pc:sldMkLst>
          <pc:docMk/>
          <pc:sldMk cId="0" sldId="275"/>
        </pc:sldMkLst>
      </pc:sldChg>
      <pc:sldChg chg="del">
        <pc:chgData name="Michael Hepner" userId="77e86300bfaa4522" providerId="LiveId" clId="{0630C332-FEA0-4074-A566-990DC0CDEBE7}" dt="2024-09-08T17:05:18.899" v="0" actId="47"/>
        <pc:sldMkLst>
          <pc:docMk/>
          <pc:sldMk cId="0" sldId="276"/>
        </pc:sldMkLst>
      </pc:sldChg>
      <pc:sldChg chg="del">
        <pc:chgData name="Michael Hepner" userId="77e86300bfaa4522" providerId="LiveId" clId="{0630C332-FEA0-4074-A566-990DC0CDEBE7}" dt="2024-09-08T17:05:18.899" v="0" actId="47"/>
        <pc:sldMkLst>
          <pc:docMk/>
          <pc:sldMk cId="0" sldId="277"/>
        </pc:sldMkLst>
      </pc:sldChg>
      <pc:sldChg chg="del">
        <pc:chgData name="Michael Hepner" userId="77e86300bfaa4522" providerId="LiveId" clId="{0630C332-FEA0-4074-A566-990DC0CDEBE7}" dt="2024-09-08T17:05:18.899" v="0" actId="47"/>
        <pc:sldMkLst>
          <pc:docMk/>
          <pc:sldMk cId="688224176" sldId="574"/>
        </pc:sldMkLst>
      </pc:sldChg>
      <pc:sldChg chg="del">
        <pc:chgData name="Michael Hepner" userId="77e86300bfaa4522" providerId="LiveId" clId="{0630C332-FEA0-4074-A566-990DC0CDEBE7}" dt="2024-09-08T17:05:18.899" v="0" actId="47"/>
        <pc:sldMkLst>
          <pc:docMk/>
          <pc:sldMk cId="2589626861" sldId="677"/>
        </pc:sldMkLst>
      </pc:sldChg>
      <pc:sldChg chg="del">
        <pc:chgData name="Michael Hepner" userId="77e86300bfaa4522" providerId="LiveId" clId="{0630C332-FEA0-4074-A566-990DC0CDEBE7}" dt="2024-09-08T17:05:18.899" v="0" actId="47"/>
        <pc:sldMkLst>
          <pc:docMk/>
          <pc:sldMk cId="1734306728" sldId="755"/>
        </pc:sldMkLst>
      </pc:sldChg>
      <pc:sldChg chg="del">
        <pc:chgData name="Michael Hepner" userId="77e86300bfaa4522" providerId="LiveId" clId="{0630C332-FEA0-4074-A566-990DC0CDEBE7}" dt="2024-09-08T17:05:18.899" v="0" actId="47"/>
        <pc:sldMkLst>
          <pc:docMk/>
          <pc:sldMk cId="0" sldId="758"/>
        </pc:sldMkLst>
      </pc:sldChg>
      <pc:sldChg chg="del">
        <pc:chgData name="Michael Hepner" userId="77e86300bfaa4522" providerId="LiveId" clId="{0630C332-FEA0-4074-A566-990DC0CDEBE7}" dt="2024-09-08T17:05:18.899" v="0" actId="47"/>
        <pc:sldMkLst>
          <pc:docMk/>
          <pc:sldMk cId="0" sldId="759"/>
        </pc:sldMkLst>
      </pc:sldChg>
      <pc:sldChg chg="del">
        <pc:chgData name="Michael Hepner" userId="77e86300bfaa4522" providerId="LiveId" clId="{0630C332-FEA0-4074-A566-990DC0CDEBE7}" dt="2024-09-08T17:05:18.899" v="0" actId="47"/>
        <pc:sldMkLst>
          <pc:docMk/>
          <pc:sldMk cId="0" sldId="760"/>
        </pc:sldMkLst>
      </pc:sldChg>
      <pc:sldChg chg="del">
        <pc:chgData name="Michael Hepner" userId="77e86300bfaa4522" providerId="LiveId" clId="{0630C332-FEA0-4074-A566-990DC0CDEBE7}" dt="2024-09-08T17:05:18.899" v="0" actId="47"/>
        <pc:sldMkLst>
          <pc:docMk/>
          <pc:sldMk cId="0" sldId="761"/>
        </pc:sldMkLst>
      </pc:sldChg>
      <pc:sldChg chg="del">
        <pc:chgData name="Michael Hepner" userId="77e86300bfaa4522" providerId="LiveId" clId="{0630C332-FEA0-4074-A566-990DC0CDEBE7}" dt="2024-09-08T17:05:18.899" v="0" actId="47"/>
        <pc:sldMkLst>
          <pc:docMk/>
          <pc:sldMk cId="0" sldId="762"/>
        </pc:sldMkLst>
      </pc:sldChg>
      <pc:sldChg chg="del">
        <pc:chgData name="Michael Hepner" userId="77e86300bfaa4522" providerId="LiveId" clId="{0630C332-FEA0-4074-A566-990DC0CDEBE7}" dt="2024-09-08T17:05:18.899" v="0" actId="47"/>
        <pc:sldMkLst>
          <pc:docMk/>
          <pc:sldMk cId="0" sldId="763"/>
        </pc:sldMkLst>
      </pc:sldChg>
      <pc:sldChg chg="del">
        <pc:chgData name="Michael Hepner" userId="77e86300bfaa4522" providerId="LiveId" clId="{0630C332-FEA0-4074-A566-990DC0CDEBE7}" dt="2024-09-08T17:05:18.899" v="0" actId="47"/>
        <pc:sldMkLst>
          <pc:docMk/>
          <pc:sldMk cId="0" sldId="764"/>
        </pc:sldMkLst>
      </pc:sldChg>
      <pc:sldChg chg="del">
        <pc:chgData name="Michael Hepner" userId="77e86300bfaa4522" providerId="LiveId" clId="{0630C332-FEA0-4074-A566-990DC0CDEBE7}" dt="2024-09-08T17:05:18.899" v="0" actId="47"/>
        <pc:sldMkLst>
          <pc:docMk/>
          <pc:sldMk cId="0" sldId="765"/>
        </pc:sldMkLst>
      </pc:sldChg>
      <pc:sldMasterChg chg="del delSldLayout">
        <pc:chgData name="Michael Hepner" userId="77e86300bfaa4522" providerId="LiveId" clId="{0630C332-FEA0-4074-A566-990DC0CDEBE7}" dt="2024-09-08T17:05:18.899" v="0" actId="47"/>
        <pc:sldMasterMkLst>
          <pc:docMk/>
          <pc:sldMasterMk cId="1052079603" sldId="2147483796"/>
        </pc:sldMasterMkLst>
        <pc:sldLayoutChg chg="del">
          <pc:chgData name="Michael Hepner" userId="77e86300bfaa4522" providerId="LiveId" clId="{0630C332-FEA0-4074-A566-990DC0CDEBE7}" dt="2024-09-08T17:05:18.899" v="0" actId="47"/>
          <pc:sldLayoutMkLst>
            <pc:docMk/>
            <pc:sldMasterMk cId="1052079603" sldId="2147483796"/>
            <pc:sldLayoutMk cId="253350896" sldId="2147483797"/>
          </pc:sldLayoutMkLst>
        </pc:sldLayoutChg>
        <pc:sldLayoutChg chg="del">
          <pc:chgData name="Michael Hepner" userId="77e86300bfaa4522" providerId="LiveId" clId="{0630C332-FEA0-4074-A566-990DC0CDEBE7}" dt="2024-09-08T17:05:18.899" v="0" actId="47"/>
          <pc:sldLayoutMkLst>
            <pc:docMk/>
            <pc:sldMasterMk cId="1052079603" sldId="2147483796"/>
            <pc:sldLayoutMk cId="889819658" sldId="2147483798"/>
          </pc:sldLayoutMkLst>
        </pc:sldLayoutChg>
        <pc:sldLayoutChg chg="del">
          <pc:chgData name="Michael Hepner" userId="77e86300bfaa4522" providerId="LiveId" clId="{0630C332-FEA0-4074-A566-990DC0CDEBE7}" dt="2024-09-08T17:05:18.899" v="0" actId="47"/>
          <pc:sldLayoutMkLst>
            <pc:docMk/>
            <pc:sldMasterMk cId="1052079603" sldId="2147483796"/>
            <pc:sldLayoutMk cId="3770833279" sldId="2147483799"/>
          </pc:sldLayoutMkLst>
        </pc:sldLayoutChg>
        <pc:sldLayoutChg chg="del">
          <pc:chgData name="Michael Hepner" userId="77e86300bfaa4522" providerId="LiveId" clId="{0630C332-FEA0-4074-A566-990DC0CDEBE7}" dt="2024-09-08T17:05:18.899" v="0" actId="47"/>
          <pc:sldLayoutMkLst>
            <pc:docMk/>
            <pc:sldMasterMk cId="1052079603" sldId="2147483796"/>
            <pc:sldLayoutMk cId="1476461696" sldId="2147483800"/>
          </pc:sldLayoutMkLst>
        </pc:sldLayoutChg>
        <pc:sldLayoutChg chg="del">
          <pc:chgData name="Michael Hepner" userId="77e86300bfaa4522" providerId="LiveId" clId="{0630C332-FEA0-4074-A566-990DC0CDEBE7}" dt="2024-09-08T17:05:18.899" v="0" actId="47"/>
          <pc:sldLayoutMkLst>
            <pc:docMk/>
            <pc:sldMasterMk cId="1052079603" sldId="2147483796"/>
            <pc:sldLayoutMk cId="1980950733" sldId="2147483801"/>
          </pc:sldLayoutMkLst>
        </pc:sldLayoutChg>
        <pc:sldLayoutChg chg="del">
          <pc:chgData name="Michael Hepner" userId="77e86300bfaa4522" providerId="LiveId" clId="{0630C332-FEA0-4074-A566-990DC0CDEBE7}" dt="2024-09-08T17:05:18.899" v="0" actId="47"/>
          <pc:sldLayoutMkLst>
            <pc:docMk/>
            <pc:sldMasterMk cId="1052079603" sldId="2147483796"/>
            <pc:sldLayoutMk cId="1794142885" sldId="2147483802"/>
          </pc:sldLayoutMkLst>
        </pc:sldLayoutChg>
        <pc:sldLayoutChg chg="del">
          <pc:chgData name="Michael Hepner" userId="77e86300bfaa4522" providerId="LiveId" clId="{0630C332-FEA0-4074-A566-990DC0CDEBE7}" dt="2024-09-08T17:05:18.899" v="0" actId="47"/>
          <pc:sldLayoutMkLst>
            <pc:docMk/>
            <pc:sldMasterMk cId="1052079603" sldId="2147483796"/>
            <pc:sldLayoutMk cId="2768499517" sldId="2147483803"/>
          </pc:sldLayoutMkLst>
        </pc:sldLayoutChg>
        <pc:sldLayoutChg chg="del">
          <pc:chgData name="Michael Hepner" userId="77e86300bfaa4522" providerId="LiveId" clId="{0630C332-FEA0-4074-A566-990DC0CDEBE7}" dt="2024-09-08T17:05:18.899" v="0" actId="47"/>
          <pc:sldLayoutMkLst>
            <pc:docMk/>
            <pc:sldMasterMk cId="1052079603" sldId="2147483796"/>
            <pc:sldLayoutMk cId="4154540096" sldId="2147483804"/>
          </pc:sldLayoutMkLst>
        </pc:sldLayoutChg>
        <pc:sldLayoutChg chg="del">
          <pc:chgData name="Michael Hepner" userId="77e86300bfaa4522" providerId="LiveId" clId="{0630C332-FEA0-4074-A566-990DC0CDEBE7}" dt="2024-09-08T17:05:18.899" v="0" actId="47"/>
          <pc:sldLayoutMkLst>
            <pc:docMk/>
            <pc:sldMasterMk cId="1052079603" sldId="2147483796"/>
            <pc:sldLayoutMk cId="1682723616" sldId="2147483805"/>
          </pc:sldLayoutMkLst>
        </pc:sldLayoutChg>
        <pc:sldLayoutChg chg="del">
          <pc:chgData name="Michael Hepner" userId="77e86300bfaa4522" providerId="LiveId" clId="{0630C332-FEA0-4074-A566-990DC0CDEBE7}" dt="2024-09-08T17:05:18.899" v="0" actId="47"/>
          <pc:sldLayoutMkLst>
            <pc:docMk/>
            <pc:sldMasterMk cId="1052079603" sldId="2147483796"/>
            <pc:sldLayoutMk cId="310804194" sldId="2147483806"/>
          </pc:sldLayoutMkLst>
        </pc:sldLayoutChg>
        <pc:sldLayoutChg chg="del">
          <pc:chgData name="Michael Hepner" userId="77e86300bfaa4522" providerId="LiveId" clId="{0630C332-FEA0-4074-A566-990DC0CDEBE7}" dt="2024-09-08T17:05:18.899" v="0" actId="47"/>
          <pc:sldLayoutMkLst>
            <pc:docMk/>
            <pc:sldMasterMk cId="1052079603" sldId="2147483796"/>
            <pc:sldLayoutMk cId="2048686460" sldId="2147483807"/>
          </pc:sldLayoutMkLst>
        </pc:sldLayoutChg>
      </pc:sldMasterChg>
      <pc:sldMasterChg chg="del delSldLayout">
        <pc:chgData name="Michael Hepner" userId="77e86300bfaa4522" providerId="LiveId" clId="{0630C332-FEA0-4074-A566-990DC0CDEBE7}" dt="2024-09-08T17:05:18.899" v="0" actId="47"/>
        <pc:sldMasterMkLst>
          <pc:docMk/>
          <pc:sldMasterMk cId="2199746611" sldId="2147483824"/>
        </pc:sldMasterMkLst>
        <pc:sldLayoutChg chg="del">
          <pc:chgData name="Michael Hepner" userId="77e86300bfaa4522" providerId="LiveId" clId="{0630C332-FEA0-4074-A566-990DC0CDEBE7}" dt="2024-09-08T17:05:18.899" v="0" actId="47"/>
          <pc:sldLayoutMkLst>
            <pc:docMk/>
            <pc:sldMasterMk cId="2199746611" sldId="2147483824"/>
            <pc:sldLayoutMk cId="3865450692" sldId="2147483825"/>
          </pc:sldLayoutMkLst>
        </pc:sldLayoutChg>
        <pc:sldLayoutChg chg="del">
          <pc:chgData name="Michael Hepner" userId="77e86300bfaa4522" providerId="LiveId" clId="{0630C332-FEA0-4074-A566-990DC0CDEBE7}" dt="2024-09-08T17:05:18.899" v="0" actId="47"/>
          <pc:sldLayoutMkLst>
            <pc:docMk/>
            <pc:sldMasterMk cId="2199746611" sldId="2147483824"/>
            <pc:sldLayoutMk cId="1439407590" sldId="2147483826"/>
          </pc:sldLayoutMkLst>
        </pc:sldLayoutChg>
        <pc:sldLayoutChg chg="del">
          <pc:chgData name="Michael Hepner" userId="77e86300bfaa4522" providerId="LiveId" clId="{0630C332-FEA0-4074-A566-990DC0CDEBE7}" dt="2024-09-08T17:05:18.899" v="0" actId="47"/>
          <pc:sldLayoutMkLst>
            <pc:docMk/>
            <pc:sldMasterMk cId="2199746611" sldId="2147483824"/>
            <pc:sldLayoutMk cId="2722244110" sldId="2147483827"/>
          </pc:sldLayoutMkLst>
        </pc:sldLayoutChg>
        <pc:sldLayoutChg chg="del">
          <pc:chgData name="Michael Hepner" userId="77e86300bfaa4522" providerId="LiveId" clId="{0630C332-FEA0-4074-A566-990DC0CDEBE7}" dt="2024-09-08T17:05:18.899" v="0" actId="47"/>
          <pc:sldLayoutMkLst>
            <pc:docMk/>
            <pc:sldMasterMk cId="2199746611" sldId="2147483824"/>
            <pc:sldLayoutMk cId="799050834" sldId="2147483828"/>
          </pc:sldLayoutMkLst>
        </pc:sldLayoutChg>
        <pc:sldLayoutChg chg="del">
          <pc:chgData name="Michael Hepner" userId="77e86300bfaa4522" providerId="LiveId" clId="{0630C332-FEA0-4074-A566-990DC0CDEBE7}" dt="2024-09-08T17:05:18.899" v="0" actId="47"/>
          <pc:sldLayoutMkLst>
            <pc:docMk/>
            <pc:sldMasterMk cId="2199746611" sldId="2147483824"/>
            <pc:sldLayoutMk cId="1464698684" sldId="2147483829"/>
          </pc:sldLayoutMkLst>
        </pc:sldLayoutChg>
        <pc:sldLayoutChg chg="del">
          <pc:chgData name="Michael Hepner" userId="77e86300bfaa4522" providerId="LiveId" clId="{0630C332-FEA0-4074-A566-990DC0CDEBE7}" dt="2024-09-08T17:05:18.899" v="0" actId="47"/>
          <pc:sldLayoutMkLst>
            <pc:docMk/>
            <pc:sldMasterMk cId="2199746611" sldId="2147483824"/>
            <pc:sldLayoutMk cId="275136844" sldId="2147483830"/>
          </pc:sldLayoutMkLst>
        </pc:sldLayoutChg>
        <pc:sldLayoutChg chg="del">
          <pc:chgData name="Michael Hepner" userId="77e86300bfaa4522" providerId="LiveId" clId="{0630C332-FEA0-4074-A566-990DC0CDEBE7}" dt="2024-09-08T17:05:18.899" v="0" actId="47"/>
          <pc:sldLayoutMkLst>
            <pc:docMk/>
            <pc:sldMasterMk cId="2199746611" sldId="2147483824"/>
            <pc:sldLayoutMk cId="2940816096" sldId="2147483831"/>
          </pc:sldLayoutMkLst>
        </pc:sldLayoutChg>
        <pc:sldLayoutChg chg="del">
          <pc:chgData name="Michael Hepner" userId="77e86300bfaa4522" providerId="LiveId" clId="{0630C332-FEA0-4074-A566-990DC0CDEBE7}" dt="2024-09-08T17:05:18.899" v="0" actId="47"/>
          <pc:sldLayoutMkLst>
            <pc:docMk/>
            <pc:sldMasterMk cId="2199746611" sldId="2147483824"/>
            <pc:sldLayoutMk cId="659410464" sldId="2147483832"/>
          </pc:sldLayoutMkLst>
        </pc:sldLayoutChg>
        <pc:sldLayoutChg chg="del">
          <pc:chgData name="Michael Hepner" userId="77e86300bfaa4522" providerId="LiveId" clId="{0630C332-FEA0-4074-A566-990DC0CDEBE7}" dt="2024-09-08T17:05:18.899" v="0" actId="47"/>
          <pc:sldLayoutMkLst>
            <pc:docMk/>
            <pc:sldMasterMk cId="2199746611" sldId="2147483824"/>
            <pc:sldLayoutMk cId="2925492778" sldId="2147483833"/>
          </pc:sldLayoutMkLst>
        </pc:sldLayoutChg>
        <pc:sldLayoutChg chg="del">
          <pc:chgData name="Michael Hepner" userId="77e86300bfaa4522" providerId="LiveId" clId="{0630C332-FEA0-4074-A566-990DC0CDEBE7}" dt="2024-09-08T17:05:18.899" v="0" actId="47"/>
          <pc:sldLayoutMkLst>
            <pc:docMk/>
            <pc:sldMasterMk cId="2199746611" sldId="2147483824"/>
            <pc:sldLayoutMk cId="2556881130" sldId="2147483834"/>
          </pc:sldLayoutMkLst>
        </pc:sldLayoutChg>
        <pc:sldLayoutChg chg="del">
          <pc:chgData name="Michael Hepner" userId="77e86300bfaa4522" providerId="LiveId" clId="{0630C332-FEA0-4074-A566-990DC0CDEBE7}" dt="2024-09-08T17:05:18.899" v="0" actId="47"/>
          <pc:sldLayoutMkLst>
            <pc:docMk/>
            <pc:sldMasterMk cId="2199746611" sldId="2147483824"/>
            <pc:sldLayoutMk cId="2873645978" sldId="2147483835"/>
          </pc:sldLayoutMkLst>
        </pc:sldLayoutChg>
      </pc:sldMasterChg>
      <pc:sldMasterChg chg="del delSldLayout">
        <pc:chgData name="Michael Hepner" userId="77e86300bfaa4522" providerId="LiveId" clId="{0630C332-FEA0-4074-A566-990DC0CDEBE7}" dt="2024-09-08T17:05:18.899" v="0" actId="47"/>
        <pc:sldMasterMkLst>
          <pc:docMk/>
          <pc:sldMasterMk cId="2245158994" sldId="2147483884"/>
        </pc:sldMasterMkLst>
        <pc:sldLayoutChg chg="del">
          <pc:chgData name="Michael Hepner" userId="77e86300bfaa4522" providerId="LiveId" clId="{0630C332-FEA0-4074-A566-990DC0CDEBE7}" dt="2024-09-08T17:05:18.899" v="0" actId="47"/>
          <pc:sldLayoutMkLst>
            <pc:docMk/>
            <pc:sldMasterMk cId="2245158994" sldId="2147483884"/>
            <pc:sldLayoutMk cId="2970718772" sldId="2147483885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9/8/2024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1" y="2222624"/>
            <a:ext cx="5917677" cy="2554758"/>
          </a:xfrm>
        </p:spPr>
        <p:txBody>
          <a:bodyPr anchor="b"/>
          <a:lstStyle>
            <a:lvl1pPr>
              <a:defRPr sz="48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866441" y="4777380"/>
            <a:ext cx="5917677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7419" y="1824010"/>
            <a:ext cx="990599" cy="240258"/>
          </a:xfrm>
        </p:spPr>
        <p:txBody>
          <a:bodyPr/>
          <a:lstStyle>
            <a:lvl1pPr algn="l">
              <a:defRPr sz="900" b="0" i="0">
                <a:solidFill>
                  <a:schemeClr val="bg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46568" y="3264407"/>
            <a:ext cx="3859795" cy="228659"/>
          </a:xfrm>
        </p:spPr>
        <p:txBody>
          <a:bodyPr/>
          <a:lstStyle>
            <a:lvl1pPr>
              <a:defRPr sz="900" b="0" i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173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Rectangle 14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961453"/>
            <a:ext cx="6422002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3" y="5528191"/>
            <a:ext cx="6422003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537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17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3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2004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13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559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2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11" name="TextBox 10"/>
          <p:cNvSpPr txBox="1"/>
          <p:nvPr/>
        </p:nvSpPr>
        <p:spPr bwMode="gray">
          <a:xfrm>
            <a:off x="7033421" y="2893960"/>
            <a:ext cx="6792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10" name="TextBox 9"/>
          <p:cNvSpPr txBox="1"/>
          <p:nvPr/>
        </p:nvSpPr>
        <p:spPr bwMode="gray">
          <a:xfrm>
            <a:off x="625840" y="590998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0763" y="914400"/>
            <a:ext cx="6177681" cy="28846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9" y="3809278"/>
            <a:ext cx="5646142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78870" y="5000815"/>
            <a:ext cx="6422005" cy="101817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117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2057400"/>
            <a:ext cx="6422004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159399"/>
            <a:ext cx="6422004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9126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1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2"/>
            <a:ext cx="2313431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8471" y="2485332"/>
            <a:ext cx="232675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2"/>
            <a:ext cx="2326750" cy="288836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2489200"/>
            <a:ext cx="231374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3820" y="3147162"/>
            <a:ext cx="2313740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8710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323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3592" cy="70986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390" y="4179595"/>
            <a:ext cx="2295329" cy="657961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21261" y="2489200"/>
            <a:ext cx="2012937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48208"/>
            <a:ext cx="2309279" cy="1176672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30434" y="4179594"/>
            <a:ext cx="2291674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16"/>
          </p:nvPr>
        </p:nvSpPr>
        <p:spPr>
          <a:xfrm>
            <a:off x="3550622" y="2486834"/>
            <a:ext cx="2025182" cy="144970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04318" y="4848209"/>
            <a:ext cx="2317790" cy="118837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4166523"/>
            <a:ext cx="2304671" cy="681684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17"/>
          </p:nvPr>
        </p:nvSpPr>
        <p:spPr>
          <a:xfrm>
            <a:off x="6104946" y="2489200"/>
            <a:ext cx="2018838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63820" y="4848209"/>
            <a:ext cx="2304671" cy="118942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44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48436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9297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438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414867" y="402165"/>
              <a:ext cx="46105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 bwMode="gray">
            <a:xfrm rot="5400000">
              <a:off x="1299309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68970" y="1447799"/>
            <a:ext cx="1119474" cy="4571999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440" y="1447799"/>
            <a:ext cx="4417234" cy="457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3122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9070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082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7418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1687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1029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85057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34455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43094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33919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87192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6374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8084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2B8EB860-185E-4941-9D8C-1D86CDA09D16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2991571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66443" y="2257588"/>
            <a:ext cx="3101763" cy="3020343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r>
              <a:rPr lang="en-US" dirty="0"/>
              <a:t>third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267"/>
            <a:ext cx="3054653" cy="3020345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5644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2927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2B8EB860-185E-4941-9D8C-1D86CDA09D16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27497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60811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6127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36290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39239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20459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34506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87957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33311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863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199"/>
            <a:ext cx="3636979" cy="353060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0" y="2489199"/>
            <a:ext cx="3636981" cy="3553245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7065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83250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86873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29418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53011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60158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176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3636979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1" y="3248040"/>
            <a:ext cx="3636978" cy="277176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0" y="2488750"/>
            <a:ext cx="3636980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8040"/>
            <a:ext cx="3636980" cy="277390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986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92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133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52881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3086845"/>
            <a:ext cx="2712590" cy="2938036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35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21" name="Rectangle 2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Oval 2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591" y="1343112"/>
            <a:ext cx="3001938" cy="1613085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51592" y="3086100"/>
            <a:ext cx="3001938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34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17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0.xml"/><Relationship Id="rId16" Type="http://schemas.openxmlformats.org/officeDocument/2006/relationships/slideLayout" Target="../slideLayouts/slideLayout44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6" name="Freeform 25"/>
            <p:cNvSpPr/>
            <p:nvPr/>
          </p:nvSpPr>
          <p:spPr bwMode="gray">
            <a:xfrm>
              <a:off x="485023" y="1856958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1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489201"/>
            <a:ext cx="6345260" cy="3530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60111" y="6377097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2" y="6373195"/>
            <a:ext cx="3859795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3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83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  <p:sldLayoutId id="2147483848" r:id="rId12"/>
    <p:sldLayoutId id="2147483849" r:id="rId13"/>
    <p:sldLayoutId id="2147483850" r:id="rId14"/>
    <p:sldLayoutId id="2147483851" r:id="rId15"/>
    <p:sldLayoutId id="2147483852" r:id="rId16"/>
    <p:sldLayoutId id="214748385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8EB860-185E-4941-9D8C-1D86CDA09D16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299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B8EB860-185E-4941-9D8C-1D86CDA09D16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616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7" r:id="rId1"/>
    <p:sldLayoutId id="2147483868" r:id="rId2"/>
    <p:sldLayoutId id="2147483869" r:id="rId3"/>
    <p:sldLayoutId id="2147483870" r:id="rId4"/>
    <p:sldLayoutId id="2147483871" r:id="rId5"/>
    <p:sldLayoutId id="2147483872" r:id="rId6"/>
    <p:sldLayoutId id="2147483873" r:id="rId7"/>
    <p:sldLayoutId id="2147483874" r:id="rId8"/>
    <p:sldLayoutId id="2147483875" r:id="rId9"/>
    <p:sldLayoutId id="2147483876" r:id="rId10"/>
    <p:sldLayoutId id="2147483877" r:id="rId11"/>
    <p:sldLayoutId id="2147483878" r:id="rId12"/>
    <p:sldLayoutId id="2147483879" r:id="rId13"/>
    <p:sldLayoutId id="2147483880" r:id="rId14"/>
    <p:sldLayoutId id="2147483881" r:id="rId15"/>
    <p:sldLayoutId id="2147483882" r:id="rId16"/>
    <p:sldLayoutId id="2147483883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2957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D9DF7-2EC6-900E-DF6B-C145E40891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06082" y="429203"/>
            <a:ext cx="6452118" cy="2999797"/>
          </a:xfrm>
        </p:spPr>
        <p:txBody>
          <a:bodyPr>
            <a:normAutofit/>
          </a:bodyPr>
          <a:lstStyle/>
          <a:p>
            <a:r>
              <a:rPr lang="en-US" sz="6000" dirty="0">
                <a:latin typeface="Georgia" panose="02040502050405020303" pitchFamily="18" charset="0"/>
              </a:rPr>
              <a:t>Be Like Paul</a:t>
            </a:r>
            <a:br>
              <a:rPr lang="en-US" sz="6000" dirty="0">
                <a:latin typeface="Georgia" panose="02040502050405020303" pitchFamily="18" charset="0"/>
              </a:rPr>
            </a:br>
            <a:r>
              <a:rPr lang="en-US" sz="5000" dirty="0">
                <a:latin typeface="Georgia" panose="02040502050405020303" pitchFamily="18" charset="0"/>
              </a:rPr>
              <a:t>Be a Good Example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C08CE5-4113-6223-26F8-E646AF6005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40563" y="4441371"/>
            <a:ext cx="5817637" cy="2183363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Georgia Pro Cond Light" panose="02040306050405020303" pitchFamily="18" charset="0"/>
              </a:rPr>
              <a:t>“Brethren, join in following my example, and note those who so walk, </a:t>
            </a:r>
            <a:br>
              <a:rPr lang="en-US" sz="2800" dirty="0">
                <a:latin typeface="Georgia Pro Cond Light" panose="02040306050405020303" pitchFamily="18" charset="0"/>
              </a:rPr>
            </a:br>
            <a:r>
              <a:rPr lang="en-US" sz="2800" dirty="0">
                <a:latin typeface="Georgia Pro Cond Light" panose="02040306050405020303" pitchFamily="18" charset="0"/>
              </a:rPr>
              <a:t>as you have us for a pattern.”</a:t>
            </a:r>
          </a:p>
          <a:p>
            <a:r>
              <a:rPr lang="en-US" sz="2400" dirty="0">
                <a:latin typeface="Georgia Pro Cond Light" panose="02040306050405020303" pitchFamily="18" charset="0"/>
              </a:rPr>
              <a:t>Philippians 3:17</a:t>
            </a:r>
          </a:p>
        </p:txBody>
      </p:sp>
    </p:spTree>
    <p:extLst>
      <p:ext uri="{BB962C8B-B14F-4D97-AF65-F5344CB8AC3E}">
        <p14:creationId xmlns:p14="http://schemas.microsoft.com/office/powerpoint/2010/main" val="3920424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CCC08CE5-4113-6223-26F8-E646AF6005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12777" y="1810139"/>
            <a:ext cx="6545424" cy="4814596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Georgia Pro Cond Light" panose="02040306050405020303" pitchFamily="18" charset="0"/>
              </a:rPr>
              <a:t>“Brethren, join in following my example, and note those who so walk, as you have us for a pattern.”</a:t>
            </a:r>
          </a:p>
          <a:p>
            <a:r>
              <a:rPr lang="en-US" sz="3200" dirty="0">
                <a:latin typeface="Georgia Pro Cond Light" panose="02040306050405020303" pitchFamily="18" charset="0"/>
              </a:rPr>
              <a:t>Philippians 3:17</a:t>
            </a:r>
          </a:p>
        </p:txBody>
      </p:sp>
    </p:spTree>
    <p:extLst>
      <p:ext uri="{BB962C8B-B14F-4D97-AF65-F5344CB8AC3E}">
        <p14:creationId xmlns:p14="http://schemas.microsoft.com/office/powerpoint/2010/main" val="3288237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0B6E8-0F07-0168-E03C-64AFC41E0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2803" y="681140"/>
            <a:ext cx="7704667" cy="961052"/>
          </a:xfrm>
        </p:spPr>
        <p:txBody>
          <a:bodyPr>
            <a:normAutofit/>
          </a:bodyPr>
          <a:lstStyle/>
          <a:p>
            <a:r>
              <a:rPr lang="en-US" sz="4800" b="1" dirty="0"/>
              <a:t>Learned To Be Content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4B5F6-DA2A-3054-B4EE-F0857773A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7838" y="1828797"/>
            <a:ext cx="6855575" cy="3340363"/>
          </a:xfrm>
        </p:spPr>
        <p:txBody>
          <a:bodyPr>
            <a:normAutofit/>
          </a:bodyPr>
          <a:lstStyle/>
          <a:p>
            <a:r>
              <a:rPr lang="en-US" sz="2800" b="1" dirty="0"/>
              <a:t>Phil. 4:10-13</a:t>
            </a:r>
          </a:p>
          <a:p>
            <a:r>
              <a:rPr lang="en-US" sz="2800" b="1" dirty="0"/>
              <a:t>Content - “happy enough with what one has or is; not desiring something more or different”</a:t>
            </a:r>
          </a:p>
          <a:p>
            <a:r>
              <a:rPr lang="en-US" sz="2800" b="1" dirty="0"/>
              <a:t>Prov. 30:7-9;  1 Tim. 6:6-7;  Heb. 13:5-6</a:t>
            </a:r>
          </a:p>
        </p:txBody>
      </p:sp>
    </p:spTree>
    <p:extLst>
      <p:ext uri="{BB962C8B-B14F-4D97-AF65-F5344CB8AC3E}">
        <p14:creationId xmlns:p14="http://schemas.microsoft.com/office/powerpoint/2010/main" val="1524511915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0B6E8-0F07-0168-E03C-64AFC41E0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2803" y="681140"/>
            <a:ext cx="7704667" cy="961052"/>
          </a:xfrm>
        </p:spPr>
        <p:txBody>
          <a:bodyPr>
            <a:normAutofit/>
          </a:bodyPr>
          <a:lstStyle/>
          <a:p>
            <a:r>
              <a:rPr lang="en-US" sz="4800" b="1" dirty="0"/>
              <a:t>Pressed On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4B5F6-DA2A-3054-B4EE-F0857773A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7838" y="1828797"/>
            <a:ext cx="6855575" cy="3163081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Himself</a:t>
            </a:r>
            <a:endParaRPr lang="en-US" sz="2800" b="1" dirty="0"/>
          </a:p>
          <a:p>
            <a:pPr lvl="1"/>
            <a:r>
              <a:rPr lang="en-US" sz="2800" b="1" dirty="0"/>
              <a:t>Phil. 3:7-14</a:t>
            </a:r>
          </a:p>
        </p:txBody>
      </p:sp>
    </p:spTree>
    <p:extLst>
      <p:ext uri="{BB962C8B-B14F-4D97-AF65-F5344CB8AC3E}">
        <p14:creationId xmlns:p14="http://schemas.microsoft.com/office/powerpoint/2010/main" val="25658272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0B6E8-0F07-0168-E03C-64AFC41E0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2803" y="681140"/>
            <a:ext cx="7704667" cy="961052"/>
          </a:xfrm>
        </p:spPr>
        <p:txBody>
          <a:bodyPr>
            <a:normAutofit/>
          </a:bodyPr>
          <a:lstStyle/>
          <a:p>
            <a:r>
              <a:rPr lang="en-US" sz="4800" b="1" dirty="0"/>
              <a:t>Pressed On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4B5F6-DA2A-3054-B4EE-F0857773A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7838" y="1828797"/>
            <a:ext cx="6855575" cy="413346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sz="3200" b="1" dirty="0"/>
              <a:t>Others</a:t>
            </a:r>
            <a:endParaRPr lang="en-US" sz="2800" b="1" dirty="0"/>
          </a:p>
          <a:p>
            <a:pPr lvl="1"/>
            <a:r>
              <a:rPr lang="en-US" sz="2800" b="1" dirty="0"/>
              <a:t>Praying for them (Phil. 1:3-4)</a:t>
            </a:r>
          </a:p>
          <a:p>
            <a:pPr lvl="1"/>
            <a:r>
              <a:rPr lang="en-US" sz="2800" b="1" dirty="0"/>
              <a:t>For their spiritual growth (vs. 9-11)</a:t>
            </a:r>
          </a:p>
          <a:p>
            <a:pPr lvl="1"/>
            <a:r>
              <a:rPr lang="en-US" sz="2800" b="1" dirty="0"/>
              <a:t>For their unity and work (vs. 27-28)</a:t>
            </a:r>
          </a:p>
        </p:txBody>
      </p:sp>
    </p:spTree>
    <p:extLst>
      <p:ext uri="{BB962C8B-B14F-4D97-AF65-F5344CB8AC3E}">
        <p14:creationId xmlns:p14="http://schemas.microsoft.com/office/powerpoint/2010/main" val="3581497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0B6E8-0F07-0168-E03C-64AFC41E0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2803" y="681140"/>
            <a:ext cx="7704667" cy="961052"/>
          </a:xfrm>
        </p:spPr>
        <p:txBody>
          <a:bodyPr>
            <a:normAutofit/>
          </a:bodyPr>
          <a:lstStyle/>
          <a:p>
            <a:r>
              <a:rPr lang="en-US" sz="4800" b="1" dirty="0"/>
              <a:t>Pressed On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4B5F6-DA2A-3054-B4EE-F0857773A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7838" y="1828797"/>
            <a:ext cx="6855575" cy="413346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sz="3200" b="1" dirty="0"/>
              <a:t>Christ</a:t>
            </a:r>
            <a:endParaRPr lang="en-US" sz="2800" b="1" dirty="0"/>
          </a:p>
          <a:p>
            <a:pPr lvl="1"/>
            <a:r>
              <a:rPr lang="en-US" sz="2800" b="1" dirty="0"/>
              <a:t>Christ is preached (Phil. 1:12-18)</a:t>
            </a:r>
          </a:p>
          <a:p>
            <a:pPr lvl="1"/>
            <a:r>
              <a:rPr lang="en-US" sz="2800" b="1" dirty="0"/>
              <a:t>Christ is glorified (v. 20)</a:t>
            </a:r>
          </a:p>
          <a:p>
            <a:pPr lvl="1"/>
            <a:r>
              <a:rPr lang="en-US" sz="2800" b="1" dirty="0"/>
              <a:t>He will be with Christ (v. 23)</a:t>
            </a:r>
          </a:p>
        </p:txBody>
      </p:sp>
    </p:spTree>
    <p:extLst>
      <p:ext uri="{BB962C8B-B14F-4D97-AF65-F5344CB8AC3E}">
        <p14:creationId xmlns:p14="http://schemas.microsoft.com/office/powerpoint/2010/main" val="1939120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0B6E8-0F07-0168-E03C-64AFC41E0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2803" y="681140"/>
            <a:ext cx="7704667" cy="961052"/>
          </a:xfrm>
        </p:spPr>
        <p:txBody>
          <a:bodyPr/>
          <a:lstStyle/>
          <a:p>
            <a:r>
              <a:rPr lang="en-US" sz="4800" b="1" dirty="0"/>
              <a:t>Be Like Paul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4B5F6-DA2A-3054-B4EE-F0857773A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0686" y="1884780"/>
            <a:ext cx="6186196" cy="3088436"/>
          </a:xfrm>
        </p:spPr>
        <p:txBody>
          <a:bodyPr>
            <a:normAutofit/>
          </a:bodyPr>
          <a:lstStyle/>
          <a:p>
            <a:r>
              <a:rPr lang="en-US" sz="2800" b="1" dirty="0"/>
              <a:t>He learned to be content with physical things. </a:t>
            </a:r>
          </a:p>
          <a:p>
            <a:r>
              <a:rPr lang="en-US" sz="2800" b="1" dirty="0"/>
              <a:t>He reached forward and pressed on regarding spiritual things. </a:t>
            </a:r>
          </a:p>
        </p:txBody>
      </p:sp>
    </p:spTree>
    <p:extLst>
      <p:ext uri="{BB962C8B-B14F-4D97-AF65-F5344CB8AC3E}">
        <p14:creationId xmlns:p14="http://schemas.microsoft.com/office/powerpoint/2010/main" val="2823266117"/>
      </p:ext>
    </p:extLst>
  </p:cSld>
  <p:clrMapOvr>
    <a:masterClrMapping/>
  </p:clrMapOvr>
  <p:transition spd="slow">
    <p:push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0746682-CA3F-37FD-2845-10157DC77E5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0539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2_Ion Boardroom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8BB434"/>
      </a:accent1>
      <a:accent2>
        <a:srgbClr val="33A583"/>
      </a:accent2>
      <a:accent3>
        <a:srgbClr val="3594B4"/>
      </a:accent3>
      <a:accent4>
        <a:srgbClr val="6063B4"/>
      </a:accent4>
      <a:accent5>
        <a:srgbClr val="D35731"/>
      </a:accent5>
      <a:accent6>
        <a:srgbClr val="EBAC4B"/>
      </a:accent6>
      <a:hlink>
        <a:srgbClr val="65AD30"/>
      </a:hlink>
      <a:folHlink>
        <a:srgbClr val="8ED25B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EBEC8F79-A447-43FC-8E81-85E8468AF3F9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6591</TotalTime>
  <Words>186</Words>
  <Application>Microsoft Office PowerPoint</Application>
  <PresentationFormat>On-screen Show (4:3)</PresentationFormat>
  <Paragraphs>25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20" baseType="lpstr">
      <vt:lpstr>Arial</vt:lpstr>
      <vt:lpstr>Calibri</vt:lpstr>
      <vt:lpstr>Calibri Light</vt:lpstr>
      <vt:lpstr>Century Gothic</vt:lpstr>
      <vt:lpstr>Corbel</vt:lpstr>
      <vt:lpstr>Georgia</vt:lpstr>
      <vt:lpstr>Georgia Pro Cond Light</vt:lpstr>
      <vt:lpstr>Wingdings 3</vt:lpstr>
      <vt:lpstr>2_Ion Boardroom</vt:lpstr>
      <vt:lpstr>1_Office Theme</vt:lpstr>
      <vt:lpstr>Parallax</vt:lpstr>
      <vt:lpstr>PowerPoint Presentation</vt:lpstr>
      <vt:lpstr>Be Like Paul Be a Good Example</vt:lpstr>
      <vt:lpstr>PowerPoint Presentation</vt:lpstr>
      <vt:lpstr>Learned To Be Content</vt:lpstr>
      <vt:lpstr>Pressed On</vt:lpstr>
      <vt:lpstr>Pressed On</vt:lpstr>
      <vt:lpstr>Pressed On</vt:lpstr>
      <vt:lpstr>Be Like Paul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276</cp:revision>
  <dcterms:created xsi:type="dcterms:W3CDTF">2008-03-16T18:22:36Z</dcterms:created>
  <dcterms:modified xsi:type="dcterms:W3CDTF">2024-09-08T17:05:34Z</dcterms:modified>
</cp:coreProperties>
</file>