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12"/>
  </p:notesMasterIdLst>
  <p:sldIdLst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6" d="100"/>
          <a:sy n="66" d="100"/>
        </p:scale>
        <p:origin x="47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6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6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70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4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46C5D-934D-4DE7-8E89-0C800611E1B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915C2-A59F-4FAE-8337-3932309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90FD-1981-7154-9BF3-ED5552736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2426"/>
            <a:ext cx="7772400" cy="110956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Facts About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4B763-DDD6-0E6B-BEB8-DEC67805F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10 Things to Teach Your Children about the Holy Spirit">
            <a:extLst>
              <a:ext uri="{FF2B5EF4-FFF2-40B4-BE49-F238E27FC236}">
                <a16:creationId xmlns:a16="http://schemas.microsoft.com/office/drawing/2014/main" id="{9EF49177-D156-0F32-C450-5E18F479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029"/>
            <a:ext cx="9144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D1F-2CB8-88CB-FFAA-75019D4E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8FFB-E83B-FAD6-01EE-1BE3A7E2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58"/>
            <a:ext cx="7886700" cy="457430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3:1-6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alone is unique and separated above all of His creation.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completely separated from sin. </a:t>
            </a:r>
          </a:p>
        </p:txBody>
      </p:sp>
      <p:pic>
        <p:nvPicPr>
          <p:cNvPr id="4" name="Picture 2" descr="The Burning Bush - Word on Fire">
            <a:extLst>
              <a:ext uri="{FF2B5EF4-FFF2-40B4-BE49-F238E27FC236}">
                <a16:creationId xmlns:a16="http://schemas.microsoft.com/office/drawing/2014/main" id="{E671E243-E57C-F42B-62B6-610EEB29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00" y="3972284"/>
            <a:ext cx="4816274" cy="27127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D1F-2CB8-88CB-FFAA-75019D4E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God is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8FFB-E83B-FAD6-01EE-1BE3A7E2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58"/>
            <a:ext cx="7886700" cy="457430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Exodus 3:1-6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alone is unique and separated above all of His creation.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completely separated from sin. </a:t>
            </a:r>
          </a:p>
        </p:txBody>
      </p:sp>
      <p:pic>
        <p:nvPicPr>
          <p:cNvPr id="4" name="Picture 2" descr="The Burning Bush - Word on Fire">
            <a:extLst>
              <a:ext uri="{FF2B5EF4-FFF2-40B4-BE49-F238E27FC236}">
                <a16:creationId xmlns:a16="http://schemas.microsoft.com/office/drawing/2014/main" id="{E671E243-E57C-F42B-62B6-610EEB29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00" y="3972284"/>
            <a:ext cx="4816274" cy="27127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560559-0BDF-43A8-7633-958A95993BB8}"/>
              </a:ext>
            </a:extLst>
          </p:cNvPr>
          <p:cNvSpPr/>
          <p:nvPr/>
        </p:nvSpPr>
        <p:spPr>
          <a:xfrm>
            <a:off x="259326" y="3972284"/>
            <a:ext cx="3809074" cy="27127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4A21-6596-EAD6-ED1F-D5FE6BABD9C7}"/>
              </a:ext>
            </a:extLst>
          </p:cNvPr>
          <p:cNvSpPr txBox="1"/>
          <p:nvPr/>
        </p:nvSpPr>
        <p:spPr>
          <a:xfrm>
            <a:off x="393290" y="4070556"/>
            <a:ext cx="35297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“By those who come near Me I must be regarded as holy;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before all the people I must be glorified.”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Leviticus 10:3</a:t>
            </a:r>
          </a:p>
        </p:txBody>
      </p:sp>
    </p:spTree>
    <p:extLst>
      <p:ext uri="{BB962C8B-B14F-4D97-AF65-F5344CB8AC3E}">
        <p14:creationId xmlns:p14="http://schemas.microsoft.com/office/powerpoint/2010/main" val="27462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D1F-2CB8-88CB-FFAA-75019D4E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375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God is Bigger 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We Can Imagine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8FFB-E83B-FAD6-01EE-1BE3A7E2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8297"/>
            <a:ext cx="7886700" cy="43186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40:12, 15, 21-22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Holds the waters of the earth in His hand.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the universe with His hand.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the mountains on His scales.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a drop in a bucket.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Stretches the sky like a curtain. </a:t>
            </a:r>
          </a:p>
        </p:txBody>
      </p:sp>
      <p:pic>
        <p:nvPicPr>
          <p:cNvPr id="3074" name="Picture 2" descr="Creation Care">
            <a:extLst>
              <a:ext uri="{FF2B5EF4-FFF2-40B4-BE49-F238E27FC236}">
                <a16:creationId xmlns:a16="http://schemas.microsoft.com/office/drawing/2014/main" id="{0A1A5402-08B4-973A-A195-F04E7D9F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16" y="3924001"/>
            <a:ext cx="4109884" cy="28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D1F-2CB8-88CB-FFAA-75019D4E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23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Has Authority Over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8FFB-E83B-FAD6-01EE-1BE3A7E2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58"/>
            <a:ext cx="7886700" cy="457430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Jeremiah 18:1-6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9:20-21 </a:t>
            </a:r>
          </a:p>
        </p:txBody>
      </p:sp>
      <p:pic>
        <p:nvPicPr>
          <p:cNvPr id="5" name="Picture 2" descr="The Potter &amp; The Clay – A Verse A Day">
            <a:extLst>
              <a:ext uri="{FF2B5EF4-FFF2-40B4-BE49-F238E27FC236}">
                <a16:creationId xmlns:a16="http://schemas.microsoft.com/office/drawing/2014/main" id="{36100FEA-4F62-BFF1-2DC5-EE89E4DE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62" y="3850760"/>
            <a:ext cx="4256753" cy="2847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D1F-2CB8-88CB-FFAA-75019D4E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23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Has Authority Over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8FFB-E83B-FAD6-01EE-1BE3A7E2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58"/>
            <a:ext cx="7886700" cy="457430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Jeremiah 18:1-6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9:20-21 </a:t>
            </a:r>
          </a:p>
        </p:txBody>
      </p:sp>
      <p:pic>
        <p:nvPicPr>
          <p:cNvPr id="5122" name="Picture 2" descr="The Potter &amp; The Clay – A Verse A Day">
            <a:extLst>
              <a:ext uri="{FF2B5EF4-FFF2-40B4-BE49-F238E27FC236}">
                <a16:creationId xmlns:a16="http://schemas.microsoft.com/office/drawing/2014/main" id="{3D207B8B-C45E-E376-9A31-B600D30A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62" y="3850760"/>
            <a:ext cx="4256753" cy="2847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547667-E50C-0282-F704-A0467A648BBB}"/>
              </a:ext>
            </a:extLst>
          </p:cNvPr>
          <p:cNvSpPr/>
          <p:nvPr/>
        </p:nvSpPr>
        <p:spPr>
          <a:xfrm>
            <a:off x="259325" y="3850760"/>
            <a:ext cx="4480437" cy="2847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4278-B590-D5D2-79F6-BB2EC267AE2C}"/>
              </a:ext>
            </a:extLst>
          </p:cNvPr>
          <p:cNvSpPr txBox="1"/>
          <p:nvPr/>
        </p:nvSpPr>
        <p:spPr>
          <a:xfrm>
            <a:off x="393290" y="4070556"/>
            <a:ext cx="41787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do not be conformed to this world, but be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transformed by the renewing of your mind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that you may prove what is that good and acceptable and perfect will of God.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Romans 12:2</a:t>
            </a:r>
          </a:p>
        </p:txBody>
      </p:sp>
    </p:spTree>
    <p:extLst>
      <p:ext uri="{BB962C8B-B14F-4D97-AF65-F5344CB8AC3E}">
        <p14:creationId xmlns:p14="http://schemas.microsoft.com/office/powerpoint/2010/main" val="38202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D1F-2CB8-88CB-FFAA-75019D4E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God is Merciful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8FFB-E83B-FAD6-01EE-1BE3A7E2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58"/>
            <a:ext cx="7886700" cy="457430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103:1-4, 8-14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mercy is conditional, being shown to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“those who fear Him” (vs. 11, 13). </a:t>
            </a:r>
          </a:p>
        </p:txBody>
      </p:sp>
      <p:pic>
        <p:nvPicPr>
          <p:cNvPr id="6" name="Picture 5" descr="A blue sky with clouds above trees&#10;&#10;Description automatically generated">
            <a:extLst>
              <a:ext uri="{FF2B5EF4-FFF2-40B4-BE49-F238E27FC236}">
                <a16:creationId xmlns:a16="http://schemas.microsoft.com/office/drawing/2014/main" id="{D08C31C0-E264-EE5C-9F64-08F456D5F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47766"/>
            <a:ext cx="9144000" cy="320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1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90FD-1981-7154-9BF3-ED555273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Facts About God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DFBEA-3E11-D0E2-1A86-B6C6E8FDD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Holy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Bigger Than We Can Imagine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Authority Over 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Merciful</a:t>
            </a:r>
          </a:p>
        </p:txBody>
      </p:sp>
      <p:pic>
        <p:nvPicPr>
          <p:cNvPr id="1028" name="Picture 4" descr="10 Things to Teach Your Children about the Holy Spirit">
            <a:extLst>
              <a:ext uri="{FF2B5EF4-FFF2-40B4-BE49-F238E27FC236}">
                <a16:creationId xmlns:a16="http://schemas.microsoft.com/office/drawing/2014/main" id="{9EF49177-D156-0F32-C450-5E18F479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4" y="4201309"/>
            <a:ext cx="4385187" cy="22915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3951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</TotalTime>
  <Words>249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Times New Roman</vt:lpstr>
      <vt:lpstr>Wingdings 3</vt:lpstr>
      <vt:lpstr>2_Ion Boardroom</vt:lpstr>
      <vt:lpstr>Office Theme</vt:lpstr>
      <vt:lpstr>Basic Facts About God</vt:lpstr>
      <vt:lpstr>1. God is Holy</vt:lpstr>
      <vt:lpstr>1. God is Holy</vt:lpstr>
      <vt:lpstr>2. God is Bigger  Than We Can Imagine</vt:lpstr>
      <vt:lpstr>3. God Has Authority Over Us</vt:lpstr>
      <vt:lpstr>3. God Has Authority Over Us</vt:lpstr>
      <vt:lpstr>4. God is Merciful</vt:lpstr>
      <vt:lpstr>Basic Facts About God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279</cp:revision>
  <dcterms:created xsi:type="dcterms:W3CDTF">2008-03-16T18:22:36Z</dcterms:created>
  <dcterms:modified xsi:type="dcterms:W3CDTF">2024-07-30T15:16:31Z</dcterms:modified>
</cp:coreProperties>
</file>