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3"/>
  </p:notesMasterIdLst>
  <p:sldIdLst>
    <p:sldId id="285" r:id="rId3"/>
    <p:sldId id="274" r:id="rId4"/>
    <p:sldId id="276" r:id="rId5"/>
    <p:sldId id="277" r:id="rId6"/>
    <p:sldId id="280" r:id="rId7"/>
    <p:sldId id="281" r:id="rId8"/>
    <p:sldId id="282" r:id="rId9"/>
    <p:sldId id="283" r:id="rId10"/>
    <p:sldId id="286" r:id="rId11"/>
    <p:sldId id="28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85"/>
            <p14:sldId id="274"/>
            <p14:sldId id="276"/>
            <p14:sldId id="277"/>
            <p14:sldId id="280"/>
            <p14:sldId id="281"/>
            <p14:sldId id="282"/>
            <p14:sldId id="283"/>
            <p14:sldId id="286"/>
            <p14:sldId id="28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83" d="100"/>
          <a:sy n="83" d="100"/>
        </p:scale>
        <p:origin x="130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5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4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9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92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1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6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3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43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23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349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9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992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357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01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16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5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1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9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9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2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45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619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E4065-F815-42C0-A40A-F309956E0CCC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E5A81D-2A87-46A1-9A7E-3D0F0BC1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7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6648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858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237BE-2620-12C6-738F-A06D548E5B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 Generation Who Did Not Know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84116-CE70-697A-3599-D28E9358D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95098"/>
            <a:ext cx="6858000" cy="1655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“In those days there was no king in Israel; everyone did what was right </a:t>
            </a:r>
            <a:br>
              <a:rPr 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in his own eyes.”            </a:t>
            </a:r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Judges 21:25 </a:t>
            </a:r>
          </a:p>
        </p:txBody>
      </p:sp>
    </p:spTree>
    <p:extLst>
      <p:ext uri="{BB962C8B-B14F-4D97-AF65-F5344CB8AC3E}">
        <p14:creationId xmlns:p14="http://schemas.microsoft.com/office/powerpoint/2010/main" val="299621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84116-CE70-697A-3599-D28E9358D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665418"/>
            <a:ext cx="3886200" cy="14976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Joshua is a book of VICTORY!</a:t>
            </a:r>
          </a:p>
        </p:txBody>
      </p:sp>
      <p:pic>
        <p:nvPicPr>
          <p:cNvPr id="1026" name="Picture 2" descr="Joshua 8: Lessons from the Battle of Ai for Turning Spiritual Defeat into  Victory">
            <a:extLst>
              <a:ext uri="{FF2B5EF4-FFF2-40B4-BE49-F238E27FC236}">
                <a16:creationId xmlns:a16="http://schemas.microsoft.com/office/drawing/2014/main" id="{6886078C-0F5B-2303-7FD8-40FFDF4BE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986115"/>
            <a:ext cx="3518738" cy="421312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709316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84116-CE70-697A-3599-D28E9358D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665418"/>
            <a:ext cx="3886200" cy="14976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Joshua is a book of VICTORY!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A8EA26-5EE4-55D7-EB1A-427A65C11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665418"/>
            <a:ext cx="3886200" cy="14976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Judges is a book of DEFEAT and LOSS. </a:t>
            </a:r>
          </a:p>
        </p:txBody>
      </p:sp>
      <p:pic>
        <p:nvPicPr>
          <p:cNvPr id="1026" name="Picture 2" descr="Joshua 8: Lessons from the Battle of Ai for Turning Spiritual Defeat into  Victory">
            <a:extLst>
              <a:ext uri="{FF2B5EF4-FFF2-40B4-BE49-F238E27FC236}">
                <a16:creationId xmlns:a16="http://schemas.microsoft.com/office/drawing/2014/main" id="{6886078C-0F5B-2303-7FD8-40FFDF4BE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986115"/>
            <a:ext cx="3518738" cy="421312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does Judges 15:13 mean? | Bible Art">
            <a:extLst>
              <a:ext uri="{FF2B5EF4-FFF2-40B4-BE49-F238E27FC236}">
                <a16:creationId xmlns:a16="http://schemas.microsoft.com/office/drawing/2014/main" id="{6B198988-38AC-922A-603D-47DA6E078A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51"/>
          <a:stretch/>
        </p:blipFill>
        <p:spPr bwMode="auto">
          <a:xfrm>
            <a:off x="4996614" y="1986114"/>
            <a:ext cx="3406264" cy="421312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5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0747-6052-6D32-BF20-13E6EC10A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0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Cycles of Apostasy</a:t>
            </a:r>
          </a:p>
        </p:txBody>
      </p:sp>
      <p:sp>
        <p:nvSpPr>
          <p:cNvPr id="4" name="Flowchart: Or 3">
            <a:extLst>
              <a:ext uri="{FF2B5EF4-FFF2-40B4-BE49-F238E27FC236}">
                <a16:creationId xmlns:a16="http://schemas.microsoft.com/office/drawing/2014/main" id="{006B66C0-6354-E633-BDA4-601B55D63B3D}"/>
              </a:ext>
            </a:extLst>
          </p:cNvPr>
          <p:cNvSpPr/>
          <p:nvPr/>
        </p:nvSpPr>
        <p:spPr>
          <a:xfrm>
            <a:off x="628650" y="1877526"/>
            <a:ext cx="4906297" cy="4351338"/>
          </a:xfrm>
          <a:prstGeom prst="flowChar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820EB-E973-8D6E-00B3-B620EACB9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947" y="3172207"/>
            <a:ext cx="2429182" cy="3004756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Rebellion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653C7C-39C2-B397-4505-A57D611E1D02}"/>
              </a:ext>
            </a:extLst>
          </p:cNvPr>
          <p:cNvSpPr txBox="1"/>
          <p:nvPr/>
        </p:nvSpPr>
        <p:spPr>
          <a:xfrm>
            <a:off x="6066506" y="2536723"/>
            <a:ext cx="26252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Judges 2:11-19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B32532-87E0-D7FC-B808-8417D1689393}"/>
              </a:ext>
            </a:extLst>
          </p:cNvPr>
          <p:cNvSpPr txBox="1">
            <a:spLocks/>
          </p:cNvSpPr>
          <p:nvPr/>
        </p:nvSpPr>
        <p:spPr>
          <a:xfrm>
            <a:off x="3076268" y="3172207"/>
            <a:ext cx="2429182" cy="2491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Oppression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A999E1-2295-9752-6627-5F8E18A7E381}"/>
              </a:ext>
            </a:extLst>
          </p:cNvPr>
          <p:cNvSpPr txBox="1">
            <a:spLocks/>
          </p:cNvSpPr>
          <p:nvPr/>
        </p:nvSpPr>
        <p:spPr>
          <a:xfrm>
            <a:off x="3120514" y="4286864"/>
            <a:ext cx="2429182" cy="1545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Crying Out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395B9FB-D63B-5F7E-6F38-C7CC6795A9FC}"/>
              </a:ext>
            </a:extLst>
          </p:cNvPr>
          <p:cNvSpPr txBox="1">
            <a:spLocks/>
          </p:cNvSpPr>
          <p:nvPr/>
        </p:nvSpPr>
        <p:spPr>
          <a:xfrm>
            <a:off x="667978" y="4286863"/>
            <a:ext cx="2429182" cy="1890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Deliverance</a:t>
            </a: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62121F1C-61A3-F4E5-DECD-87163D523B71}"/>
              </a:ext>
            </a:extLst>
          </p:cNvPr>
          <p:cNvSpPr/>
          <p:nvPr/>
        </p:nvSpPr>
        <p:spPr>
          <a:xfrm>
            <a:off x="2309352" y="2212041"/>
            <a:ext cx="1622323" cy="625651"/>
          </a:xfrm>
          <a:prstGeom prst="curved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Arrow: Curved Down 9">
            <a:extLst>
              <a:ext uri="{FF2B5EF4-FFF2-40B4-BE49-F238E27FC236}">
                <a16:creationId xmlns:a16="http://schemas.microsoft.com/office/drawing/2014/main" id="{9E60A8D5-BDEF-5401-2C88-B7DFF272065A}"/>
              </a:ext>
            </a:extLst>
          </p:cNvPr>
          <p:cNvSpPr/>
          <p:nvPr/>
        </p:nvSpPr>
        <p:spPr>
          <a:xfrm rot="10800000">
            <a:off x="2235609" y="5294520"/>
            <a:ext cx="1622323" cy="625651"/>
          </a:xfrm>
          <a:prstGeom prst="curved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464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395B9FB-D63B-5F7E-6F38-C7CC6795A9FC}"/>
              </a:ext>
            </a:extLst>
          </p:cNvPr>
          <p:cNvSpPr txBox="1">
            <a:spLocks/>
          </p:cNvSpPr>
          <p:nvPr/>
        </p:nvSpPr>
        <p:spPr>
          <a:xfrm>
            <a:off x="235974" y="2743200"/>
            <a:ext cx="2713703" cy="343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Each cycle got progressively worse (2:19). </a:t>
            </a:r>
          </a:p>
        </p:txBody>
      </p:sp>
      <p:pic>
        <p:nvPicPr>
          <p:cNvPr id="14" name="Picture 13" descr="A diagram of the seven names of the same person&#10;&#10;Description automatically generated with medium confidence">
            <a:extLst>
              <a:ext uri="{FF2B5EF4-FFF2-40B4-BE49-F238E27FC236}">
                <a16:creationId xmlns:a16="http://schemas.microsoft.com/office/drawing/2014/main" id="{37F03A55-58CF-BE15-E14D-4E993097A3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039" y="0"/>
            <a:ext cx="58902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01455"/>
      </p:ext>
    </p:extLst>
  </p:cSld>
  <p:clrMapOvr>
    <a:masterClrMapping/>
  </p:clrMapOvr>
  <p:transition spd="slow"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5BED-2DD6-0769-05A8-981D29590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172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How Israel’s Apostasy Happened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7F581-05BC-5350-5891-DD638F3CD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2155"/>
            <a:ext cx="7886700" cy="45448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were at ease.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focused on themselves.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gave in to the influence of their surroundings (3:5-7).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weren’t taught about the Lord (2:7-10). </a:t>
            </a:r>
          </a:p>
        </p:txBody>
      </p:sp>
    </p:spTree>
    <p:extLst>
      <p:ext uri="{BB962C8B-B14F-4D97-AF65-F5344CB8AC3E}">
        <p14:creationId xmlns:p14="http://schemas.microsoft.com/office/powerpoint/2010/main" val="1082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BBE8-10F0-1345-C19D-642FFFE2A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Religion of Jehovah is a Taught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99182-262C-83DC-11FB-FB61A3758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3935"/>
            <a:ext cx="7886700" cy="4063028"/>
          </a:xfrm>
        </p:spPr>
        <p:txBody>
          <a:bodyPr>
            <a:normAutofit/>
          </a:bodyPr>
          <a:lstStyle/>
          <a:p>
            <a:r>
              <a:rPr lang="en-US" sz="3200" b="1" dirty="0"/>
              <a:t>Patriarchs had to teach their children (Gen. 18:19). </a:t>
            </a:r>
          </a:p>
          <a:p>
            <a:r>
              <a:rPr lang="en-US" sz="3200" b="1" dirty="0"/>
              <a:t>Israelite fathers had to teach their children (Deut. 6:6-9). </a:t>
            </a:r>
          </a:p>
          <a:p>
            <a:r>
              <a:rPr lang="en-US" sz="3200" b="1" dirty="0"/>
              <a:t>Christian fathers must teach their children (Eph. 6:4). </a:t>
            </a:r>
          </a:p>
        </p:txBody>
      </p:sp>
    </p:spTree>
    <p:extLst>
      <p:ext uri="{BB962C8B-B14F-4D97-AF65-F5344CB8AC3E}">
        <p14:creationId xmlns:p14="http://schemas.microsoft.com/office/powerpoint/2010/main" val="334105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BBE8-10F0-1345-C19D-642FFFE2A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Religion of Jehovah is a Taught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99182-262C-83DC-11FB-FB61A3758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31923"/>
            <a:ext cx="7886700" cy="3945040"/>
          </a:xfrm>
        </p:spPr>
        <p:txBody>
          <a:bodyPr>
            <a:normAutofit/>
          </a:bodyPr>
          <a:lstStyle/>
          <a:p>
            <a:r>
              <a:rPr lang="en-US" sz="3200" b="1" dirty="0"/>
              <a:t>The Psalmists lamented this failure. </a:t>
            </a:r>
          </a:p>
          <a:p>
            <a:pPr lvl="1"/>
            <a:r>
              <a:rPr lang="en-US" sz="2800" b="1" dirty="0">
                <a:solidFill>
                  <a:srgbClr val="990000"/>
                </a:solidFill>
              </a:rPr>
              <a:t>Psalm 78:5-8, 56-66</a:t>
            </a:r>
          </a:p>
          <a:p>
            <a:pPr lvl="1"/>
            <a:r>
              <a:rPr lang="en-US" sz="2800" b="1" dirty="0">
                <a:solidFill>
                  <a:srgbClr val="990000"/>
                </a:solidFill>
              </a:rPr>
              <a:t>Psalm 106:34-47</a:t>
            </a:r>
          </a:p>
        </p:txBody>
      </p:sp>
    </p:spTree>
    <p:extLst>
      <p:ext uri="{BB962C8B-B14F-4D97-AF65-F5344CB8AC3E}">
        <p14:creationId xmlns:p14="http://schemas.microsoft.com/office/powerpoint/2010/main" val="1366826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170</Words>
  <Application>Microsoft Office PowerPoint</Application>
  <PresentationFormat>On-screen Show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Arial Narrow</vt:lpstr>
      <vt:lpstr>Calibri</vt:lpstr>
      <vt:lpstr>4_Office Theme</vt:lpstr>
      <vt:lpstr>6_Office Theme</vt:lpstr>
      <vt:lpstr>PowerPoint Presentation</vt:lpstr>
      <vt:lpstr>A Generation Who Did Not Know the Lord</vt:lpstr>
      <vt:lpstr>PowerPoint Presentation</vt:lpstr>
      <vt:lpstr>PowerPoint Presentation</vt:lpstr>
      <vt:lpstr>Cycles of Apostasy</vt:lpstr>
      <vt:lpstr>PowerPoint Presentation</vt:lpstr>
      <vt:lpstr>How Israel’s Apostasy Happened</vt:lpstr>
      <vt:lpstr>The Religion of Jehovah is a Taught Religion</vt:lpstr>
      <vt:lpstr>The Religion of Jehovah is a Taught Religion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85</cp:revision>
  <dcterms:created xsi:type="dcterms:W3CDTF">2008-03-16T18:22:36Z</dcterms:created>
  <dcterms:modified xsi:type="dcterms:W3CDTF">2024-07-21T22:39:56Z</dcterms:modified>
</cp:coreProperties>
</file>