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6" r:id="rId2"/>
    <p:sldMasterId id="2147483868" r:id="rId3"/>
  </p:sldMasterIdLst>
  <p:notesMasterIdLst>
    <p:notesMasterId r:id="rId8"/>
  </p:notesMasterIdLst>
  <p:sldIdLst>
    <p:sldId id="759" r:id="rId4"/>
    <p:sldId id="760" r:id="rId5"/>
    <p:sldId id="761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759"/>
            <p14:sldId id="760"/>
            <p14:sldId id="761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23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864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2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72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4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8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375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832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517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7238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160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911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05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538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9918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256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981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658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395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605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917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063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3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61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CDEBC43-8DB6-456F-8F9D-EB7B0922BEF3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39CF92E-DE79-49E7-BCC3-6EAF63B599C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7974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9403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220490-FD83-48E6-1A8D-8692B706D7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22165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What Do Deacons Need?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9EE8A6B-CBAF-F2E1-A682-B489B0FBDF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2" y="2290916"/>
            <a:ext cx="7989752" cy="79484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1 Timothy 3:8-13</a:t>
            </a:r>
          </a:p>
        </p:txBody>
      </p:sp>
    </p:spTree>
    <p:extLst>
      <p:ext uri="{BB962C8B-B14F-4D97-AF65-F5344CB8AC3E}">
        <p14:creationId xmlns:p14="http://schemas.microsoft.com/office/powerpoint/2010/main" val="278018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24D32-29AB-6BEB-3E43-67B2819F9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What Deacons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89C31-08B1-391A-A823-1187B1C75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022423"/>
          </a:xfrm>
        </p:spPr>
        <p:txBody>
          <a:bodyPr>
            <a:normAutofit/>
          </a:bodyPr>
          <a:lstStyle/>
          <a:p>
            <a:r>
              <a:rPr lang="en-US" sz="2800" dirty="0"/>
              <a:t>A Readiness to Work - </a:t>
            </a:r>
            <a:r>
              <a:rPr lang="en-US" sz="2800" dirty="0">
                <a:solidFill>
                  <a:schemeClr val="accent2"/>
                </a:solidFill>
              </a:rPr>
              <a:t>Titus 3:14</a:t>
            </a:r>
            <a:endParaRPr lang="en-US" sz="800" dirty="0">
              <a:solidFill>
                <a:schemeClr val="accent2"/>
              </a:solidFill>
            </a:endParaRPr>
          </a:p>
          <a:p>
            <a:r>
              <a:rPr lang="en-US" sz="2800" dirty="0"/>
              <a:t>Submission - </a:t>
            </a:r>
            <a:r>
              <a:rPr lang="en-US" sz="2800" dirty="0">
                <a:solidFill>
                  <a:schemeClr val="accent2"/>
                </a:solidFill>
              </a:rPr>
              <a:t>Heb. 13:17; Eph. 5:21</a:t>
            </a:r>
          </a:p>
          <a:p>
            <a:r>
              <a:rPr lang="en-US" sz="2800" dirty="0"/>
              <a:t>Commitment to Remain Qualified - </a:t>
            </a:r>
            <a:r>
              <a:rPr lang="en-US" sz="2800" dirty="0">
                <a:solidFill>
                  <a:schemeClr val="accent2"/>
                </a:solidFill>
              </a:rPr>
              <a:t>1 Tim. 3:8-12</a:t>
            </a:r>
          </a:p>
          <a:p>
            <a:r>
              <a:rPr lang="en-US" sz="2800" dirty="0"/>
              <a:t>Proper Use of Their Influence and Reputation -  </a:t>
            </a:r>
            <a:br>
              <a:rPr lang="en-US" sz="2800" dirty="0"/>
            </a:br>
            <a:r>
              <a:rPr lang="en-US" sz="2800" dirty="0"/>
              <a:t>													</a:t>
            </a:r>
            <a:r>
              <a:rPr lang="en-US" sz="2800" dirty="0">
                <a:solidFill>
                  <a:schemeClr val="accent2"/>
                </a:solidFill>
              </a:rPr>
              <a:t>1 Tim. 3:13</a:t>
            </a:r>
          </a:p>
        </p:txBody>
      </p:sp>
    </p:spTree>
    <p:extLst>
      <p:ext uri="{BB962C8B-B14F-4D97-AF65-F5344CB8AC3E}">
        <p14:creationId xmlns:p14="http://schemas.microsoft.com/office/powerpoint/2010/main" val="170428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6583</TotalTime>
  <Words>62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Century Gothic</vt:lpstr>
      <vt:lpstr>Gill Sans MT</vt:lpstr>
      <vt:lpstr>Wingdings 2</vt:lpstr>
      <vt:lpstr>Wingdings 3</vt:lpstr>
      <vt:lpstr>2_Ion Boardroom</vt:lpstr>
      <vt:lpstr>1_Office Theme</vt:lpstr>
      <vt:lpstr>Dividend</vt:lpstr>
      <vt:lpstr>PowerPoint Presentation</vt:lpstr>
      <vt:lpstr>What Do Deacons Need?</vt:lpstr>
      <vt:lpstr>What Deacons Need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277</cp:revision>
  <dcterms:created xsi:type="dcterms:W3CDTF">2008-03-16T18:22:36Z</dcterms:created>
  <dcterms:modified xsi:type="dcterms:W3CDTF">2024-06-30T18:26:54Z</dcterms:modified>
</cp:coreProperties>
</file>