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 id="2147483759" r:id="rId2"/>
  </p:sldMasterIdLst>
  <p:notesMasterIdLst>
    <p:notesMasterId r:id="rId11"/>
  </p:notesMasterIdLst>
  <p:sldIdLst>
    <p:sldId id="756" r:id="rId3"/>
    <p:sldId id="256" r:id="rId4"/>
    <p:sldId id="257" r:id="rId5"/>
    <p:sldId id="261" r:id="rId6"/>
    <p:sldId id="262" r:id="rId7"/>
    <p:sldId id="263" r:id="rId8"/>
    <p:sldId id="264" r:id="rId9"/>
    <p:sldId id="25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rvice" id="{F3D0A326-848B-403A-A056-8FFE20F92914}">
          <p14:sldIdLst/>
        </p14:section>
        <p14:section name="Prayer" id="{AA7EF9D7-2C1A-4A9E-B897-034327F9C43B}">
          <p14:sldIdLst/>
        </p14:section>
        <p14:section name="Scripture Reading" id="{9A28BFB2-9F46-438F-AEE7-B3FFCE5D145F}">
          <p14:sldIdLst/>
        </p14:section>
        <p14:section name="Songs" id="{F8F9A752-988C-4EE5-973C-DF67270C0D70}">
          <p14:sldIdLst/>
        </p14:section>
        <p14:section name="Lord's Supper" id="{EF0736C1-8E37-46BA-BF55-85A1B1056937}">
          <p14:sldIdLst/>
        </p14:section>
        <p14:section name="Song" id="{233B487B-5101-4156-A243-A60B2BC2DFE3}">
          <p14:sldIdLst/>
        </p14:section>
        <p14:section name="Sermon" id="{ECE0CD35-CB87-435B-8717-E0A7CD30F08D}">
          <p14:sldIdLst>
            <p14:sldId id="756"/>
            <p14:sldId id="256"/>
            <p14:sldId id="257"/>
            <p14:sldId id="261"/>
            <p14:sldId id="262"/>
            <p14:sldId id="263"/>
            <p14:sldId id="264"/>
            <p14:sldId id="259"/>
          </p14:sldIdLst>
        </p14:section>
        <p14:section name="Song" id="{0E89271B-AEF7-417E-BEAD-CBF4682F4AAA}">
          <p14:sldIdLst/>
        </p14:section>
        <p14:section name="End" id="{9DF123F3-2949-4C9A-9B17-20F16A9551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861" autoAdjust="0"/>
    <p:restoredTop sz="33166" autoAdjust="0"/>
  </p:normalViewPr>
  <p:slideViewPr>
    <p:cSldViewPr>
      <p:cViewPr varScale="1">
        <p:scale>
          <a:sx n="75" d="100"/>
          <a:sy n="75" d="100"/>
        </p:scale>
        <p:origin x="509" y="62"/>
      </p:cViewPr>
      <p:guideLst>
        <p:guide orient="horz" pos="2160"/>
        <p:guide pos="2880"/>
      </p:guideLst>
    </p:cSldViewPr>
  </p:slideViewPr>
  <p:outlineViewPr>
    <p:cViewPr>
      <p:scale>
        <a:sx n="33" d="100"/>
        <a:sy n="33" d="100"/>
      </p:scale>
      <p:origin x="0" y="-19968"/>
    </p:cViewPr>
  </p:outlineViewPr>
  <p:notesTextViewPr>
    <p:cViewPr>
      <p:scale>
        <a:sx n="3" d="2"/>
        <a:sy n="3" d="2"/>
      </p:scale>
      <p:origin x="0" y="0"/>
    </p:cViewPr>
  </p:notesTextViewPr>
  <p:sorterViewPr>
    <p:cViewPr varScale="1">
      <p:scale>
        <a:sx n="1" d="1"/>
        <a:sy n="1" d="1"/>
      </p:scale>
      <p:origin x="0" y="-1464"/>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6/23/2024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24EFF8-DD06-4369-8C30-A35782A02AA5}" type="datetimeFigureOut">
              <a:rPr lang="en-US" smtClean="0"/>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052FE-EA21-498C-81D0-FDF19839075A}" type="slidenum">
              <a:rPr lang="en-US" smtClean="0"/>
              <a:t>‹#›</a:t>
            </a:fld>
            <a:endParaRPr lang="en-US"/>
          </a:p>
        </p:txBody>
      </p:sp>
    </p:spTree>
    <p:extLst>
      <p:ext uri="{BB962C8B-B14F-4D97-AF65-F5344CB8AC3E}">
        <p14:creationId xmlns:p14="http://schemas.microsoft.com/office/powerpoint/2010/main" val="659115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24EFF8-DD06-4369-8C30-A35782A02AA5}" type="datetimeFigureOut">
              <a:rPr lang="en-US" smtClean="0"/>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052FE-EA21-498C-81D0-FDF19839075A}" type="slidenum">
              <a:rPr lang="en-US" smtClean="0"/>
              <a:t>‹#›</a:t>
            </a:fld>
            <a:endParaRPr lang="en-US"/>
          </a:p>
        </p:txBody>
      </p:sp>
    </p:spTree>
    <p:extLst>
      <p:ext uri="{BB962C8B-B14F-4D97-AF65-F5344CB8AC3E}">
        <p14:creationId xmlns:p14="http://schemas.microsoft.com/office/powerpoint/2010/main" val="2687119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24EFF8-DD06-4369-8C30-A35782A02AA5}" type="datetimeFigureOut">
              <a:rPr lang="en-US" smtClean="0"/>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052FE-EA21-498C-81D0-FDF19839075A}" type="slidenum">
              <a:rPr lang="en-US" smtClean="0"/>
              <a:t>‹#›</a:t>
            </a:fld>
            <a:endParaRPr lang="en-US"/>
          </a:p>
        </p:txBody>
      </p:sp>
    </p:spTree>
    <p:extLst>
      <p:ext uri="{BB962C8B-B14F-4D97-AF65-F5344CB8AC3E}">
        <p14:creationId xmlns:p14="http://schemas.microsoft.com/office/powerpoint/2010/main" val="2866426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24EFF8-DD06-4369-8C30-A35782A02AA5}" type="datetimeFigureOut">
              <a:rPr lang="en-US" smtClean="0"/>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052FE-EA21-498C-81D0-FDF19839075A}" type="slidenum">
              <a:rPr lang="en-US" smtClean="0"/>
              <a:t>‹#›</a:t>
            </a:fld>
            <a:endParaRPr lang="en-US"/>
          </a:p>
        </p:txBody>
      </p:sp>
    </p:spTree>
    <p:extLst>
      <p:ext uri="{BB962C8B-B14F-4D97-AF65-F5344CB8AC3E}">
        <p14:creationId xmlns:p14="http://schemas.microsoft.com/office/powerpoint/2010/main" val="2796902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24EFF8-DD06-4369-8C30-A35782A02AA5}" type="datetimeFigureOut">
              <a:rPr lang="en-US" smtClean="0"/>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052FE-EA21-498C-81D0-FDF19839075A}" type="slidenum">
              <a:rPr lang="en-US" smtClean="0"/>
              <a:t>‹#›</a:t>
            </a:fld>
            <a:endParaRPr lang="en-US"/>
          </a:p>
        </p:txBody>
      </p:sp>
    </p:spTree>
    <p:extLst>
      <p:ext uri="{BB962C8B-B14F-4D97-AF65-F5344CB8AC3E}">
        <p14:creationId xmlns:p14="http://schemas.microsoft.com/office/powerpoint/2010/main" val="364864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24EFF8-DD06-4369-8C30-A35782A02AA5}" type="datetimeFigureOut">
              <a:rPr lang="en-US" smtClean="0"/>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052FE-EA21-498C-81D0-FDF19839075A}" type="slidenum">
              <a:rPr lang="en-US" smtClean="0"/>
              <a:t>‹#›</a:t>
            </a:fld>
            <a:endParaRPr lang="en-US"/>
          </a:p>
        </p:txBody>
      </p:sp>
    </p:spTree>
    <p:extLst>
      <p:ext uri="{BB962C8B-B14F-4D97-AF65-F5344CB8AC3E}">
        <p14:creationId xmlns:p14="http://schemas.microsoft.com/office/powerpoint/2010/main" val="3185259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24EFF8-DD06-4369-8C30-A35782A02AA5}" type="datetimeFigureOut">
              <a:rPr lang="en-US" smtClean="0"/>
              <a:t>6/23/2024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052FE-EA21-498C-81D0-FDF19839075A}" type="slidenum">
              <a:rPr lang="en-US" smtClean="0"/>
              <a:t>‹#›</a:t>
            </a:fld>
            <a:endParaRPr lang="en-US"/>
          </a:p>
        </p:txBody>
      </p:sp>
    </p:spTree>
    <p:extLst>
      <p:ext uri="{BB962C8B-B14F-4D97-AF65-F5344CB8AC3E}">
        <p14:creationId xmlns:p14="http://schemas.microsoft.com/office/powerpoint/2010/main" val="3144438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24EFF8-DD06-4369-8C30-A35782A02AA5}" type="datetimeFigureOut">
              <a:rPr lang="en-US" smtClean="0"/>
              <a:t>6/23/2024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4052FE-EA21-498C-81D0-FDF19839075A}" type="slidenum">
              <a:rPr lang="en-US" smtClean="0"/>
              <a:t>‹#›</a:t>
            </a:fld>
            <a:endParaRPr lang="en-US"/>
          </a:p>
        </p:txBody>
      </p:sp>
    </p:spTree>
    <p:extLst>
      <p:ext uri="{BB962C8B-B14F-4D97-AF65-F5344CB8AC3E}">
        <p14:creationId xmlns:p14="http://schemas.microsoft.com/office/powerpoint/2010/main" val="2128389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24EFF8-DD06-4369-8C30-A35782A02AA5}" type="datetimeFigureOut">
              <a:rPr lang="en-US" smtClean="0"/>
              <a:t>6/23/2024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4052FE-EA21-498C-81D0-FDF19839075A}" type="slidenum">
              <a:rPr lang="en-US" smtClean="0"/>
              <a:t>‹#›</a:t>
            </a:fld>
            <a:endParaRPr lang="en-US"/>
          </a:p>
        </p:txBody>
      </p:sp>
    </p:spTree>
    <p:extLst>
      <p:ext uri="{BB962C8B-B14F-4D97-AF65-F5344CB8AC3E}">
        <p14:creationId xmlns:p14="http://schemas.microsoft.com/office/powerpoint/2010/main" val="930831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4EFF8-DD06-4369-8C30-A35782A02AA5}" type="datetimeFigureOut">
              <a:rPr lang="en-US" smtClean="0"/>
              <a:t>6/23/2024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4052FE-EA21-498C-81D0-FDF19839075A}" type="slidenum">
              <a:rPr lang="en-US" smtClean="0"/>
              <a:t>‹#›</a:t>
            </a:fld>
            <a:endParaRPr lang="en-US"/>
          </a:p>
        </p:txBody>
      </p:sp>
    </p:spTree>
    <p:extLst>
      <p:ext uri="{BB962C8B-B14F-4D97-AF65-F5344CB8AC3E}">
        <p14:creationId xmlns:p14="http://schemas.microsoft.com/office/powerpoint/2010/main" val="2334812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24EFF8-DD06-4369-8C30-A35782A02AA5}" type="datetimeFigureOut">
              <a:rPr lang="en-US" smtClean="0"/>
              <a:t>6/23/2024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052FE-EA21-498C-81D0-FDF19839075A}" type="slidenum">
              <a:rPr lang="en-US" smtClean="0"/>
              <a:t>‹#›</a:t>
            </a:fld>
            <a:endParaRPr lang="en-US"/>
          </a:p>
        </p:txBody>
      </p:sp>
    </p:spTree>
    <p:extLst>
      <p:ext uri="{BB962C8B-B14F-4D97-AF65-F5344CB8AC3E}">
        <p14:creationId xmlns:p14="http://schemas.microsoft.com/office/powerpoint/2010/main" val="2681045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24EFF8-DD06-4369-8C30-A35782A02AA5}" type="datetimeFigureOut">
              <a:rPr lang="en-US" smtClean="0"/>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052FE-EA21-498C-81D0-FDF19839075A}" type="slidenum">
              <a:rPr lang="en-US" smtClean="0"/>
              <a:t>‹#›</a:t>
            </a:fld>
            <a:endParaRPr lang="en-US"/>
          </a:p>
        </p:txBody>
      </p:sp>
    </p:spTree>
    <p:extLst>
      <p:ext uri="{BB962C8B-B14F-4D97-AF65-F5344CB8AC3E}">
        <p14:creationId xmlns:p14="http://schemas.microsoft.com/office/powerpoint/2010/main" val="3346634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24EFF8-DD06-4369-8C30-A35782A02AA5}" type="datetimeFigureOut">
              <a:rPr lang="en-US" smtClean="0"/>
              <a:t>6/23/2024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052FE-EA21-498C-81D0-FDF19839075A}" type="slidenum">
              <a:rPr lang="en-US" smtClean="0"/>
              <a:t>‹#›</a:t>
            </a:fld>
            <a:endParaRPr lang="en-US"/>
          </a:p>
        </p:txBody>
      </p:sp>
    </p:spTree>
    <p:extLst>
      <p:ext uri="{BB962C8B-B14F-4D97-AF65-F5344CB8AC3E}">
        <p14:creationId xmlns:p14="http://schemas.microsoft.com/office/powerpoint/2010/main" val="1357762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24EFF8-DD06-4369-8C30-A35782A02AA5}" type="datetimeFigureOut">
              <a:rPr lang="en-US" smtClean="0"/>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052FE-EA21-498C-81D0-FDF19839075A}" type="slidenum">
              <a:rPr lang="en-US" smtClean="0"/>
              <a:t>‹#›</a:t>
            </a:fld>
            <a:endParaRPr lang="en-US"/>
          </a:p>
        </p:txBody>
      </p:sp>
    </p:spTree>
    <p:extLst>
      <p:ext uri="{BB962C8B-B14F-4D97-AF65-F5344CB8AC3E}">
        <p14:creationId xmlns:p14="http://schemas.microsoft.com/office/powerpoint/2010/main" val="903200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24EFF8-DD06-4369-8C30-A35782A02AA5}" type="datetimeFigureOut">
              <a:rPr lang="en-US" smtClean="0"/>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052FE-EA21-498C-81D0-FDF19839075A}" type="slidenum">
              <a:rPr lang="en-US" smtClean="0"/>
              <a:t>‹#›</a:t>
            </a:fld>
            <a:endParaRPr lang="en-US"/>
          </a:p>
        </p:txBody>
      </p:sp>
    </p:spTree>
    <p:extLst>
      <p:ext uri="{BB962C8B-B14F-4D97-AF65-F5344CB8AC3E}">
        <p14:creationId xmlns:p14="http://schemas.microsoft.com/office/powerpoint/2010/main" val="4127136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24EFF8-DD06-4369-8C30-A35782A02AA5}" type="datetimeFigureOut">
              <a:rPr lang="en-US" smtClean="0"/>
              <a:t>6/23/2024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4052FE-EA21-498C-81D0-FDF19839075A}" type="slidenum">
              <a:rPr lang="en-US" smtClean="0"/>
              <a:t>‹#›</a:t>
            </a:fld>
            <a:endParaRPr lang="en-US"/>
          </a:p>
        </p:txBody>
      </p:sp>
    </p:spTree>
    <p:extLst>
      <p:ext uri="{BB962C8B-B14F-4D97-AF65-F5344CB8AC3E}">
        <p14:creationId xmlns:p14="http://schemas.microsoft.com/office/powerpoint/2010/main" val="10933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24EFF8-DD06-4369-8C30-A35782A02AA5}" type="datetimeFigureOut">
              <a:rPr lang="en-US" smtClean="0"/>
              <a:t>6/23/2024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052FE-EA21-498C-81D0-FDF19839075A}" type="slidenum">
              <a:rPr lang="en-US" smtClean="0"/>
              <a:t>‹#›</a:t>
            </a:fld>
            <a:endParaRPr lang="en-US"/>
          </a:p>
        </p:txBody>
      </p:sp>
    </p:spTree>
    <p:extLst>
      <p:ext uri="{BB962C8B-B14F-4D97-AF65-F5344CB8AC3E}">
        <p14:creationId xmlns:p14="http://schemas.microsoft.com/office/powerpoint/2010/main" val="99684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24EFF8-DD06-4369-8C30-A35782A02AA5}" type="datetimeFigureOut">
              <a:rPr lang="en-US" smtClean="0"/>
              <a:t>6/23/2024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4052FE-EA21-498C-81D0-FDF19839075A}" type="slidenum">
              <a:rPr lang="en-US" smtClean="0"/>
              <a:t>‹#›</a:t>
            </a:fld>
            <a:endParaRPr lang="en-US"/>
          </a:p>
        </p:txBody>
      </p:sp>
    </p:spTree>
    <p:extLst>
      <p:ext uri="{BB962C8B-B14F-4D97-AF65-F5344CB8AC3E}">
        <p14:creationId xmlns:p14="http://schemas.microsoft.com/office/powerpoint/2010/main" val="875289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24EFF8-DD06-4369-8C30-A35782A02AA5}" type="datetimeFigureOut">
              <a:rPr lang="en-US" smtClean="0"/>
              <a:t>6/23/2024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4052FE-EA21-498C-81D0-FDF19839075A}" type="slidenum">
              <a:rPr lang="en-US" smtClean="0"/>
              <a:t>‹#›</a:t>
            </a:fld>
            <a:endParaRPr lang="en-US"/>
          </a:p>
        </p:txBody>
      </p:sp>
    </p:spTree>
    <p:extLst>
      <p:ext uri="{BB962C8B-B14F-4D97-AF65-F5344CB8AC3E}">
        <p14:creationId xmlns:p14="http://schemas.microsoft.com/office/powerpoint/2010/main" val="3736552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4EFF8-DD06-4369-8C30-A35782A02AA5}" type="datetimeFigureOut">
              <a:rPr lang="en-US" smtClean="0"/>
              <a:t>6/23/2024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4052FE-EA21-498C-81D0-FDF19839075A}" type="slidenum">
              <a:rPr lang="en-US" smtClean="0"/>
              <a:t>‹#›</a:t>
            </a:fld>
            <a:endParaRPr lang="en-US"/>
          </a:p>
        </p:txBody>
      </p:sp>
    </p:spTree>
    <p:extLst>
      <p:ext uri="{BB962C8B-B14F-4D97-AF65-F5344CB8AC3E}">
        <p14:creationId xmlns:p14="http://schemas.microsoft.com/office/powerpoint/2010/main" val="2872530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24EFF8-DD06-4369-8C30-A35782A02AA5}" type="datetimeFigureOut">
              <a:rPr lang="en-US" smtClean="0"/>
              <a:t>6/23/2024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052FE-EA21-498C-81D0-FDF19839075A}" type="slidenum">
              <a:rPr lang="en-US" smtClean="0"/>
              <a:t>‹#›</a:t>
            </a:fld>
            <a:endParaRPr lang="en-US"/>
          </a:p>
        </p:txBody>
      </p:sp>
    </p:spTree>
    <p:extLst>
      <p:ext uri="{BB962C8B-B14F-4D97-AF65-F5344CB8AC3E}">
        <p14:creationId xmlns:p14="http://schemas.microsoft.com/office/powerpoint/2010/main" val="3518048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424EFF8-DD06-4369-8C30-A35782A02AA5}" type="datetimeFigureOut">
              <a:rPr lang="en-US" smtClean="0"/>
              <a:t>6/23/2024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4052FE-EA21-498C-81D0-FDF19839075A}" type="slidenum">
              <a:rPr lang="en-US" smtClean="0"/>
              <a:t>‹#›</a:t>
            </a:fld>
            <a:endParaRPr lang="en-US"/>
          </a:p>
        </p:txBody>
      </p:sp>
    </p:spTree>
    <p:extLst>
      <p:ext uri="{BB962C8B-B14F-4D97-AF65-F5344CB8AC3E}">
        <p14:creationId xmlns:p14="http://schemas.microsoft.com/office/powerpoint/2010/main" val="2891423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F424EFF8-DD06-4369-8C30-A35782A02AA5}" type="datetimeFigureOut">
              <a:rPr lang="en-US" smtClean="0"/>
              <a:t>6/23/2024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A44052FE-EA21-498C-81D0-FDF19839075A}" type="slidenum">
              <a:rPr lang="en-US" smtClean="0"/>
              <a:t>‹#›</a:t>
            </a:fld>
            <a:endParaRPr lang="en-US"/>
          </a:p>
        </p:txBody>
      </p:sp>
    </p:spTree>
    <p:extLst>
      <p:ext uri="{BB962C8B-B14F-4D97-AF65-F5344CB8AC3E}">
        <p14:creationId xmlns:p14="http://schemas.microsoft.com/office/powerpoint/2010/main" val="3657954020"/>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24EFF8-DD06-4369-8C30-A35782A02AA5}" type="datetimeFigureOut">
              <a:rPr lang="en-US" smtClean="0"/>
              <a:t>6/23/2024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4052FE-EA21-498C-81D0-FDF19839075A}" type="slidenum">
              <a:rPr lang="en-US" smtClean="0"/>
              <a:t>‹#›</a:t>
            </a:fld>
            <a:endParaRPr lang="en-US"/>
          </a:p>
        </p:txBody>
      </p:sp>
    </p:spTree>
    <p:extLst>
      <p:ext uri="{BB962C8B-B14F-4D97-AF65-F5344CB8AC3E}">
        <p14:creationId xmlns:p14="http://schemas.microsoft.com/office/powerpoint/2010/main" val="137040345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639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hepherds that Scatter and Shepherds who Care - Where Peter Is">
            <a:extLst>
              <a:ext uri="{FF2B5EF4-FFF2-40B4-BE49-F238E27FC236}">
                <a16:creationId xmlns:a16="http://schemas.microsoft.com/office/drawing/2014/main" id="{C2E41A5E-1DB9-DFD6-55C2-DEB0C119ED9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052"/>
          <a:stretch/>
        </p:blipFill>
        <p:spPr bwMode="auto">
          <a:xfrm>
            <a:off x="0" y="5792"/>
            <a:ext cx="9144000" cy="505782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8CBF2C5-4D30-CD46-EA4D-FEB00A19B74D}"/>
              </a:ext>
            </a:extLst>
          </p:cNvPr>
          <p:cNvSpPr>
            <a:spLocks noGrp="1"/>
          </p:cNvSpPr>
          <p:nvPr>
            <p:ph type="ctrTitle"/>
          </p:nvPr>
        </p:nvSpPr>
        <p:spPr>
          <a:xfrm>
            <a:off x="685800" y="5270094"/>
            <a:ext cx="7772400" cy="1169886"/>
          </a:xfrm>
        </p:spPr>
        <p:txBody>
          <a:bodyPr/>
          <a:lstStyle/>
          <a:p>
            <a:r>
              <a:rPr lang="en-US"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Work of Elders</a:t>
            </a:r>
          </a:p>
        </p:txBody>
      </p:sp>
    </p:spTree>
    <p:extLst>
      <p:ext uri="{BB962C8B-B14F-4D97-AF65-F5344CB8AC3E}">
        <p14:creationId xmlns:p14="http://schemas.microsoft.com/office/powerpoint/2010/main" val="409744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66D12-364E-FF36-07F9-70E6496AE1CD}"/>
              </a:ext>
            </a:extLst>
          </p:cNvPr>
          <p:cNvSpPr>
            <a:spLocks noGrp="1"/>
          </p:cNvSpPr>
          <p:nvPr>
            <p:ph type="title"/>
          </p:nvPr>
        </p:nvSpPr>
        <p:spPr>
          <a:xfrm>
            <a:off x="628650" y="247143"/>
            <a:ext cx="7886700" cy="854074"/>
          </a:xfrm>
        </p:spPr>
        <p:txBody>
          <a:bodyPr/>
          <a:lstStyle/>
          <a:p>
            <a:pPr algn="ctr"/>
            <a:r>
              <a:rPr lang="en-US" b="1" dirty="0">
                <a:solidFill>
                  <a:schemeClr val="bg1"/>
                </a:solidFill>
              </a:rPr>
              <a:t>Defined by Greek Terms</a:t>
            </a:r>
          </a:p>
        </p:txBody>
      </p:sp>
      <p:sp>
        <p:nvSpPr>
          <p:cNvPr id="6" name="Rectangle 5">
            <a:extLst>
              <a:ext uri="{FF2B5EF4-FFF2-40B4-BE49-F238E27FC236}">
                <a16:creationId xmlns:a16="http://schemas.microsoft.com/office/drawing/2014/main" id="{997BF888-B187-B626-8711-478C34E8E77D}"/>
              </a:ext>
            </a:extLst>
          </p:cNvPr>
          <p:cNvSpPr/>
          <p:nvPr/>
        </p:nvSpPr>
        <p:spPr>
          <a:xfrm>
            <a:off x="491613" y="1189703"/>
            <a:ext cx="8111613" cy="529333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Content Placeholder 3">
            <a:extLst>
              <a:ext uri="{FF2B5EF4-FFF2-40B4-BE49-F238E27FC236}">
                <a16:creationId xmlns:a16="http://schemas.microsoft.com/office/drawing/2014/main" id="{EAFAE4BA-C77F-A304-4C2A-5B085A623B30}"/>
              </a:ext>
            </a:extLst>
          </p:cNvPr>
          <p:cNvSpPr>
            <a:spLocks noGrp="1"/>
          </p:cNvSpPr>
          <p:nvPr>
            <p:ph sz="half" idx="1"/>
          </p:nvPr>
        </p:nvSpPr>
        <p:spPr>
          <a:xfrm>
            <a:off x="628650" y="1317523"/>
            <a:ext cx="3886200" cy="5293334"/>
          </a:xfrm>
        </p:spPr>
        <p:txBody>
          <a:bodyPr>
            <a:normAutofit fontScale="92500" lnSpcReduction="10000"/>
          </a:bodyPr>
          <a:lstStyle/>
          <a:p>
            <a:pPr marL="0" indent="0">
              <a:buNone/>
            </a:pPr>
            <a:r>
              <a:rPr lang="en-US" dirty="0"/>
              <a:t>   The </a:t>
            </a:r>
            <a:r>
              <a:rPr lang="en-US" b="1" dirty="0"/>
              <a:t>elders</a:t>
            </a:r>
            <a:r>
              <a:rPr lang="en-US" dirty="0"/>
              <a:t> who are among you I exhort, I who am a fellow </a:t>
            </a:r>
            <a:r>
              <a:rPr lang="en-US" b="1" dirty="0"/>
              <a:t>elder</a:t>
            </a:r>
            <a:r>
              <a:rPr lang="en-US" dirty="0"/>
              <a:t> and a witness of the sufferings of Christ, and also a partaker of the glory that will be revealed: </a:t>
            </a:r>
          </a:p>
          <a:p>
            <a:pPr marL="0" indent="0">
              <a:buNone/>
            </a:pPr>
            <a:r>
              <a:rPr lang="en-US" dirty="0"/>
              <a:t>   </a:t>
            </a:r>
            <a:r>
              <a:rPr lang="en-US" b="1" dirty="0"/>
              <a:t>Shepherd</a:t>
            </a:r>
            <a:r>
              <a:rPr lang="en-US" dirty="0"/>
              <a:t> the flock of God which is among you, serving as </a:t>
            </a:r>
            <a:r>
              <a:rPr lang="en-US" b="1" dirty="0"/>
              <a:t>overseers</a:t>
            </a:r>
            <a:r>
              <a:rPr lang="en-US" dirty="0"/>
              <a:t>, not by compulsion but willingly, not for dishonest gain but eagerly.</a:t>
            </a:r>
          </a:p>
          <a:p>
            <a:pPr marL="0" indent="0">
              <a:buNone/>
            </a:pPr>
            <a:endParaRPr lang="en-US" sz="900" dirty="0"/>
          </a:p>
          <a:p>
            <a:pPr marL="0" indent="0">
              <a:buNone/>
            </a:pPr>
            <a:r>
              <a:rPr lang="en-US" dirty="0"/>
              <a:t>1 Peter 5:1-2</a:t>
            </a:r>
          </a:p>
        </p:txBody>
      </p:sp>
      <p:sp>
        <p:nvSpPr>
          <p:cNvPr id="5" name="Content Placeholder 4">
            <a:extLst>
              <a:ext uri="{FF2B5EF4-FFF2-40B4-BE49-F238E27FC236}">
                <a16:creationId xmlns:a16="http://schemas.microsoft.com/office/drawing/2014/main" id="{960F5384-4303-A31D-30F2-F1021825F6C9}"/>
              </a:ext>
            </a:extLst>
          </p:cNvPr>
          <p:cNvSpPr>
            <a:spLocks noGrp="1"/>
          </p:cNvSpPr>
          <p:nvPr>
            <p:ph sz="half" idx="2"/>
          </p:nvPr>
        </p:nvSpPr>
        <p:spPr>
          <a:xfrm>
            <a:off x="5132438" y="1317523"/>
            <a:ext cx="3382911" cy="4859440"/>
          </a:xfrm>
        </p:spPr>
        <p:txBody>
          <a:bodyPr>
            <a:normAutofit fontScale="92500" lnSpcReduction="10000"/>
          </a:bodyPr>
          <a:lstStyle/>
          <a:p>
            <a:pPr marL="514350" indent="-514350">
              <a:buFont typeface="+mj-lt"/>
              <a:buAutoNum type="arabicPeriod"/>
            </a:pPr>
            <a:r>
              <a:rPr lang="en-US" b="1" dirty="0" err="1"/>
              <a:t>Presbuteros</a:t>
            </a:r>
            <a:endParaRPr lang="en-US" b="1" dirty="0"/>
          </a:p>
          <a:p>
            <a:pPr lvl="1"/>
            <a:r>
              <a:rPr lang="en-US" sz="2600" dirty="0"/>
              <a:t>Elder, Presbyter</a:t>
            </a:r>
          </a:p>
          <a:p>
            <a:pPr lvl="1"/>
            <a:endParaRPr lang="en-US" sz="2600" dirty="0"/>
          </a:p>
          <a:p>
            <a:pPr marL="514350" indent="-514350">
              <a:buFont typeface="+mj-lt"/>
              <a:buAutoNum type="arabicPeriod"/>
            </a:pPr>
            <a:r>
              <a:rPr lang="en-US" b="1" dirty="0" err="1"/>
              <a:t>Poimen</a:t>
            </a:r>
            <a:endParaRPr lang="en-US" b="1" dirty="0"/>
          </a:p>
          <a:p>
            <a:pPr lvl="1"/>
            <a:r>
              <a:rPr lang="en-US" sz="2600" dirty="0"/>
              <a:t>Shepherd, Pastor</a:t>
            </a:r>
          </a:p>
          <a:p>
            <a:pPr lvl="1"/>
            <a:endParaRPr lang="en-US" sz="2600" dirty="0"/>
          </a:p>
          <a:p>
            <a:pPr marL="514350" indent="-514350">
              <a:buFont typeface="+mj-lt"/>
              <a:buAutoNum type="arabicPeriod"/>
            </a:pPr>
            <a:r>
              <a:rPr lang="en-US" b="1" dirty="0" err="1"/>
              <a:t>Episkopos</a:t>
            </a:r>
            <a:endParaRPr lang="en-US" b="1" dirty="0"/>
          </a:p>
          <a:p>
            <a:pPr lvl="1"/>
            <a:r>
              <a:rPr lang="en-US" sz="2600" dirty="0"/>
              <a:t>Overseer, Bishop</a:t>
            </a:r>
          </a:p>
        </p:txBody>
      </p:sp>
    </p:spTree>
    <p:extLst>
      <p:ext uri="{BB962C8B-B14F-4D97-AF65-F5344CB8AC3E}">
        <p14:creationId xmlns:p14="http://schemas.microsoft.com/office/powerpoint/2010/main" val="11782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left)">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left)">
                                      <p:cBhvr>
                                        <p:cTn id="15" dur="500"/>
                                        <p:tgtEl>
                                          <p:spTgt spid="5">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wipe(left)">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wipe(left)">
                                      <p:cBhvr>
                                        <p:cTn id="23" dur="500"/>
                                        <p:tgtEl>
                                          <p:spTgt spid="5">
                                            <p:txEl>
                                              <p:pRg st="6" end="6"/>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wipe(left)">
                                      <p:cBhvr>
                                        <p:cTn id="2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35CC1-9997-F200-348B-61874B465E78}"/>
              </a:ext>
            </a:extLst>
          </p:cNvPr>
          <p:cNvSpPr>
            <a:spLocks noGrp="1"/>
          </p:cNvSpPr>
          <p:nvPr>
            <p:ph type="title"/>
          </p:nvPr>
        </p:nvSpPr>
        <p:spPr>
          <a:xfrm>
            <a:off x="628650" y="365127"/>
            <a:ext cx="7886700" cy="942564"/>
          </a:xfrm>
          <a:solidFill>
            <a:srgbClr val="C00000"/>
          </a:solidFill>
          <a:ln>
            <a:solidFill>
              <a:schemeClr val="tx1"/>
            </a:solidFill>
          </a:ln>
        </p:spPr>
        <p:txBody>
          <a:bodyPr/>
          <a:lstStyle/>
          <a:p>
            <a:pPr algn="ctr"/>
            <a:r>
              <a:rPr lang="en-US" b="1" dirty="0">
                <a:solidFill>
                  <a:schemeClr val="bg1"/>
                </a:solidFill>
              </a:rPr>
              <a:t>Defined by Listed Tasks</a:t>
            </a:r>
          </a:p>
        </p:txBody>
      </p:sp>
      <p:sp>
        <p:nvSpPr>
          <p:cNvPr id="4" name="Content Placeholder 3">
            <a:extLst>
              <a:ext uri="{FF2B5EF4-FFF2-40B4-BE49-F238E27FC236}">
                <a16:creationId xmlns:a16="http://schemas.microsoft.com/office/drawing/2014/main" id="{28BFE97B-5C1D-4E33-5279-7E7B60C1841B}"/>
              </a:ext>
            </a:extLst>
          </p:cNvPr>
          <p:cNvSpPr>
            <a:spLocks noGrp="1"/>
          </p:cNvSpPr>
          <p:nvPr>
            <p:ph sz="half" idx="1"/>
          </p:nvPr>
        </p:nvSpPr>
        <p:spPr/>
        <p:txBody>
          <a:bodyPr>
            <a:normAutofit/>
          </a:bodyPr>
          <a:lstStyle/>
          <a:p>
            <a:pPr marL="0" indent="0">
              <a:buNone/>
            </a:pPr>
            <a:r>
              <a:rPr lang="en-US" dirty="0"/>
              <a:t>   Therefore take heed to yourselves and to all the flock, among which the Holy Spirit has made you overseers, to shepherd the church of God which He purchased with His own blood. </a:t>
            </a:r>
          </a:p>
          <a:p>
            <a:pPr marL="0" indent="0">
              <a:buNone/>
            </a:pPr>
            <a:endParaRPr lang="en-US" sz="800" dirty="0"/>
          </a:p>
          <a:p>
            <a:pPr marL="0" indent="0">
              <a:buNone/>
            </a:pPr>
            <a:r>
              <a:rPr lang="en-US" dirty="0"/>
              <a:t>Acts 20:28</a:t>
            </a:r>
          </a:p>
        </p:txBody>
      </p:sp>
      <p:sp>
        <p:nvSpPr>
          <p:cNvPr id="5" name="Content Placeholder 4">
            <a:extLst>
              <a:ext uri="{FF2B5EF4-FFF2-40B4-BE49-F238E27FC236}">
                <a16:creationId xmlns:a16="http://schemas.microsoft.com/office/drawing/2014/main" id="{F8B962E4-D50F-2622-AE59-D8812557E6CE}"/>
              </a:ext>
            </a:extLst>
          </p:cNvPr>
          <p:cNvSpPr>
            <a:spLocks noGrp="1"/>
          </p:cNvSpPr>
          <p:nvPr>
            <p:ph sz="half" idx="2"/>
          </p:nvPr>
        </p:nvSpPr>
        <p:spPr>
          <a:xfrm>
            <a:off x="4827638" y="1825625"/>
            <a:ext cx="3687711" cy="4351338"/>
          </a:xfrm>
        </p:spPr>
        <p:txBody>
          <a:bodyPr>
            <a:normAutofit/>
          </a:bodyPr>
          <a:lstStyle/>
          <a:p>
            <a:pPr marL="514350" indent="-514350">
              <a:buFont typeface="+mj-lt"/>
              <a:buAutoNum type="arabicPeriod"/>
            </a:pPr>
            <a:r>
              <a:rPr lang="en-US" b="1" dirty="0"/>
              <a:t>Take Heed to Themselves</a:t>
            </a:r>
          </a:p>
          <a:p>
            <a:pPr marL="514350" indent="-514350">
              <a:buFont typeface="+mj-lt"/>
              <a:buAutoNum type="arabicPeriod"/>
            </a:pPr>
            <a:r>
              <a:rPr lang="en-US" b="1" dirty="0"/>
              <a:t>Take Heed to the Local Church</a:t>
            </a:r>
          </a:p>
          <a:p>
            <a:pPr marL="514350" indent="-514350">
              <a:buFont typeface="+mj-lt"/>
              <a:buAutoNum type="arabicPeriod"/>
            </a:pPr>
            <a:r>
              <a:rPr lang="en-US" b="1" dirty="0"/>
              <a:t>Oversee the Local Church</a:t>
            </a:r>
          </a:p>
          <a:p>
            <a:pPr marL="514350" indent="-514350">
              <a:buFont typeface="+mj-lt"/>
              <a:buAutoNum type="arabicPeriod"/>
            </a:pPr>
            <a:r>
              <a:rPr lang="en-US" b="1" dirty="0"/>
              <a:t>Shepherd or Feed the Local Church</a:t>
            </a:r>
          </a:p>
        </p:txBody>
      </p:sp>
    </p:spTree>
    <p:extLst>
      <p:ext uri="{BB962C8B-B14F-4D97-AF65-F5344CB8AC3E}">
        <p14:creationId xmlns:p14="http://schemas.microsoft.com/office/powerpoint/2010/main" val="1887738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31DD8-35C1-FF1C-870F-47844905F9CD}"/>
              </a:ext>
            </a:extLst>
          </p:cNvPr>
          <p:cNvSpPr>
            <a:spLocks noGrp="1"/>
          </p:cNvSpPr>
          <p:nvPr>
            <p:ph type="title"/>
          </p:nvPr>
        </p:nvSpPr>
        <p:spPr/>
        <p:txBody>
          <a:bodyPr/>
          <a:lstStyle/>
          <a:p>
            <a:pPr algn="ctr"/>
            <a:r>
              <a:rPr lang="en-US" b="1" dirty="0">
                <a:solidFill>
                  <a:srgbClr val="C00000"/>
                </a:solidFill>
              </a:rPr>
              <a:t>5. Watch Out for the </a:t>
            </a:r>
            <a:br>
              <a:rPr lang="en-US" b="1" dirty="0">
                <a:solidFill>
                  <a:srgbClr val="C00000"/>
                </a:solidFill>
              </a:rPr>
            </a:br>
            <a:r>
              <a:rPr lang="en-US" b="1" dirty="0">
                <a:solidFill>
                  <a:srgbClr val="C00000"/>
                </a:solidFill>
              </a:rPr>
              <a:t>Souls of the Members</a:t>
            </a:r>
          </a:p>
        </p:txBody>
      </p:sp>
      <p:sp>
        <p:nvSpPr>
          <p:cNvPr id="5" name="Content Placeholder 4">
            <a:extLst>
              <a:ext uri="{FF2B5EF4-FFF2-40B4-BE49-F238E27FC236}">
                <a16:creationId xmlns:a16="http://schemas.microsoft.com/office/drawing/2014/main" id="{D056F8D3-F23E-0D98-4585-48864DF6B79F}"/>
              </a:ext>
            </a:extLst>
          </p:cNvPr>
          <p:cNvSpPr>
            <a:spLocks noGrp="1"/>
          </p:cNvSpPr>
          <p:nvPr>
            <p:ph idx="1"/>
          </p:nvPr>
        </p:nvSpPr>
        <p:spPr>
          <a:xfrm>
            <a:off x="850183" y="1956619"/>
            <a:ext cx="7443634" cy="4220344"/>
          </a:xfrm>
        </p:spPr>
        <p:txBody>
          <a:bodyPr/>
          <a:lstStyle/>
          <a:p>
            <a:pPr marL="0" indent="0">
              <a:buNone/>
            </a:pPr>
            <a:r>
              <a:rPr lang="en-US" dirty="0"/>
              <a:t>   Obey those who rule over you, and be submissive, for they watch out for your souls, as those who must give account. Let them do so with joy and not with grief, for that would be unprofitable for you. </a:t>
            </a:r>
          </a:p>
          <a:p>
            <a:pPr marL="0" indent="0">
              <a:buNone/>
            </a:pPr>
            <a:endParaRPr lang="en-US" sz="800" dirty="0"/>
          </a:p>
          <a:p>
            <a:pPr marL="0" indent="0">
              <a:buNone/>
            </a:pPr>
            <a:r>
              <a:rPr lang="en-US" dirty="0"/>
              <a:t>Hebrews 13:17</a:t>
            </a:r>
          </a:p>
        </p:txBody>
      </p:sp>
      <p:pic>
        <p:nvPicPr>
          <p:cNvPr id="6" name="Picture 2" descr="Shepherd Silhouette Images – Browse 19,790 Stock Photos, Vectors, and Video  | Adobe Stock">
            <a:extLst>
              <a:ext uri="{FF2B5EF4-FFF2-40B4-BE49-F238E27FC236}">
                <a16:creationId xmlns:a16="http://schemas.microsoft.com/office/drawing/2014/main" id="{A30E46E1-EC19-EBEE-F242-7C42F69097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8650" y="4326193"/>
            <a:ext cx="2116699" cy="2116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27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31DD8-35C1-FF1C-870F-47844905F9CD}"/>
              </a:ext>
            </a:extLst>
          </p:cNvPr>
          <p:cNvSpPr>
            <a:spLocks noGrp="1"/>
          </p:cNvSpPr>
          <p:nvPr>
            <p:ph type="title"/>
          </p:nvPr>
        </p:nvSpPr>
        <p:spPr/>
        <p:txBody>
          <a:bodyPr/>
          <a:lstStyle/>
          <a:p>
            <a:pPr algn="ctr"/>
            <a:r>
              <a:rPr lang="en-US" b="1" dirty="0">
                <a:solidFill>
                  <a:srgbClr val="C00000"/>
                </a:solidFill>
              </a:rPr>
              <a:t>5. Watch Out for the </a:t>
            </a:r>
            <a:br>
              <a:rPr lang="en-US" b="1" dirty="0">
                <a:solidFill>
                  <a:srgbClr val="C00000"/>
                </a:solidFill>
              </a:rPr>
            </a:br>
            <a:r>
              <a:rPr lang="en-US" b="1" dirty="0">
                <a:solidFill>
                  <a:srgbClr val="C00000"/>
                </a:solidFill>
              </a:rPr>
              <a:t>Souls of the Members</a:t>
            </a:r>
          </a:p>
        </p:txBody>
      </p:sp>
      <p:sp>
        <p:nvSpPr>
          <p:cNvPr id="5" name="Content Placeholder 4">
            <a:extLst>
              <a:ext uri="{FF2B5EF4-FFF2-40B4-BE49-F238E27FC236}">
                <a16:creationId xmlns:a16="http://schemas.microsoft.com/office/drawing/2014/main" id="{D056F8D3-F23E-0D98-4585-48864DF6B79F}"/>
              </a:ext>
            </a:extLst>
          </p:cNvPr>
          <p:cNvSpPr>
            <a:spLocks noGrp="1"/>
          </p:cNvSpPr>
          <p:nvPr>
            <p:ph idx="1"/>
          </p:nvPr>
        </p:nvSpPr>
        <p:spPr>
          <a:xfrm>
            <a:off x="628650" y="1956619"/>
            <a:ext cx="7886700" cy="4220344"/>
          </a:xfrm>
        </p:spPr>
        <p:txBody>
          <a:bodyPr/>
          <a:lstStyle/>
          <a:p>
            <a:r>
              <a:rPr lang="en-US" b="1" dirty="0"/>
              <a:t>Find missing sheep </a:t>
            </a:r>
            <a:r>
              <a:rPr lang="en-US" dirty="0"/>
              <a:t>- </a:t>
            </a:r>
            <a:r>
              <a:rPr lang="en-US" dirty="0">
                <a:solidFill>
                  <a:srgbClr val="C00000"/>
                </a:solidFill>
              </a:rPr>
              <a:t>Heb. 10:25</a:t>
            </a:r>
          </a:p>
          <a:p>
            <a:r>
              <a:rPr lang="en-US" b="1" dirty="0"/>
              <a:t>Admonish the members </a:t>
            </a:r>
            <a:r>
              <a:rPr lang="en-US" dirty="0"/>
              <a:t>- </a:t>
            </a:r>
            <a:r>
              <a:rPr lang="en-US" dirty="0">
                <a:solidFill>
                  <a:srgbClr val="C00000"/>
                </a:solidFill>
              </a:rPr>
              <a:t>1 Thess. 5:12</a:t>
            </a:r>
          </a:p>
          <a:p>
            <a:r>
              <a:rPr lang="en-US" b="1" dirty="0"/>
              <a:t>Warn and rebuke the unruly </a:t>
            </a:r>
            <a:r>
              <a:rPr lang="en-US" dirty="0"/>
              <a:t>- </a:t>
            </a:r>
            <a:r>
              <a:rPr lang="en-US" dirty="0">
                <a:solidFill>
                  <a:srgbClr val="C00000"/>
                </a:solidFill>
              </a:rPr>
              <a:t>1 Thess. 5:14</a:t>
            </a:r>
          </a:p>
          <a:p>
            <a:r>
              <a:rPr lang="en-US" b="1" dirty="0"/>
              <a:t>Restore members </a:t>
            </a:r>
            <a:r>
              <a:rPr lang="en-US" dirty="0"/>
              <a:t>- </a:t>
            </a:r>
            <a:r>
              <a:rPr lang="en-US" dirty="0">
                <a:solidFill>
                  <a:srgbClr val="C00000"/>
                </a:solidFill>
              </a:rPr>
              <a:t>Matt. 18:12-14</a:t>
            </a:r>
          </a:p>
        </p:txBody>
      </p:sp>
      <p:pic>
        <p:nvPicPr>
          <p:cNvPr id="2050" name="Picture 2" descr="Shepherd Silhouette Images – Browse 19,790 Stock Photos, Vectors, and Video  | Adobe Stock">
            <a:extLst>
              <a:ext uri="{FF2B5EF4-FFF2-40B4-BE49-F238E27FC236}">
                <a16:creationId xmlns:a16="http://schemas.microsoft.com/office/drawing/2014/main" id="{12B36700-56FE-EC67-0535-D0F7A7498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8650" y="4326193"/>
            <a:ext cx="2116699" cy="2116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20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hepherds that Scatter and Shepherds who Care - Where Peter Is">
            <a:extLst>
              <a:ext uri="{FF2B5EF4-FFF2-40B4-BE49-F238E27FC236}">
                <a16:creationId xmlns:a16="http://schemas.microsoft.com/office/drawing/2014/main" id="{C2E41A5E-1DB9-DFD6-55C2-DEB0C119ED9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7052"/>
          <a:stretch/>
        </p:blipFill>
        <p:spPr bwMode="auto">
          <a:xfrm>
            <a:off x="0" y="5792"/>
            <a:ext cx="9144000" cy="505782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8CBF2C5-4D30-CD46-EA4D-FEB00A19B74D}"/>
              </a:ext>
            </a:extLst>
          </p:cNvPr>
          <p:cNvSpPr>
            <a:spLocks noGrp="1"/>
          </p:cNvSpPr>
          <p:nvPr>
            <p:ph type="ctrTitle"/>
          </p:nvPr>
        </p:nvSpPr>
        <p:spPr>
          <a:xfrm>
            <a:off x="685800" y="5270094"/>
            <a:ext cx="7772400" cy="1169886"/>
          </a:xfrm>
        </p:spPr>
        <p:txBody>
          <a:bodyPr/>
          <a:lstStyle/>
          <a:p>
            <a:r>
              <a:rPr lang="en-US"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The Work of Elders</a:t>
            </a:r>
          </a:p>
        </p:txBody>
      </p:sp>
      <p:sp>
        <p:nvSpPr>
          <p:cNvPr id="3" name="Rectangle 2">
            <a:extLst>
              <a:ext uri="{FF2B5EF4-FFF2-40B4-BE49-F238E27FC236}">
                <a16:creationId xmlns:a16="http://schemas.microsoft.com/office/drawing/2014/main" id="{3EA2652B-49AD-604E-C301-0EFFCB177D13}"/>
              </a:ext>
            </a:extLst>
          </p:cNvPr>
          <p:cNvSpPr/>
          <p:nvPr/>
        </p:nvSpPr>
        <p:spPr>
          <a:xfrm>
            <a:off x="685800" y="550607"/>
            <a:ext cx="7772400" cy="2979174"/>
          </a:xfrm>
          <a:prstGeom prst="rect">
            <a:avLst/>
          </a:prstGeom>
          <a:solidFill>
            <a:schemeClr val="tx2">
              <a:lumMod val="25000"/>
              <a:lumOff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TextBox 3">
            <a:extLst>
              <a:ext uri="{FF2B5EF4-FFF2-40B4-BE49-F238E27FC236}">
                <a16:creationId xmlns:a16="http://schemas.microsoft.com/office/drawing/2014/main" id="{A21C7C5A-64EE-2970-509B-64560F364912}"/>
              </a:ext>
            </a:extLst>
          </p:cNvPr>
          <p:cNvSpPr txBox="1"/>
          <p:nvPr/>
        </p:nvSpPr>
        <p:spPr>
          <a:xfrm>
            <a:off x="1091381" y="786580"/>
            <a:ext cx="6961238" cy="2246769"/>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Take Heed to Themselves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Take Heed to the Church</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Oversee the Church</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Shepherd or Feed the Church</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r>
              <a:rPr kumimoji="0" lang="en-US" sz="2800" b="1" i="0" u="none" strike="noStrike" kern="1200" cap="none" spc="0" normalizeH="0" baseline="0" noProof="0" dirty="0">
                <a:ln>
                  <a:noFill/>
                </a:ln>
                <a:solidFill>
                  <a:prstClr val="black"/>
                </a:solidFill>
                <a:effectLst/>
                <a:uLnTx/>
                <a:uFillTx/>
                <a:latin typeface="Aptos" panose="02110004020202020204"/>
                <a:ea typeface="+mn-ea"/>
                <a:cs typeface="+mn-cs"/>
              </a:rPr>
              <a:t>Watch Out for the Souls of the Members</a:t>
            </a:r>
          </a:p>
        </p:txBody>
      </p:sp>
    </p:spTree>
    <p:extLst>
      <p:ext uri="{BB962C8B-B14F-4D97-AF65-F5344CB8AC3E}">
        <p14:creationId xmlns:p14="http://schemas.microsoft.com/office/powerpoint/2010/main" val="2654215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50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4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6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1127</TotalTime>
  <Words>280</Words>
  <Application>Microsoft Office PowerPoint</Application>
  <PresentationFormat>On-screen Show (4:3)</PresentationFormat>
  <Paragraphs>37</Paragraphs>
  <Slides>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Aharoni</vt:lpstr>
      <vt:lpstr>Aptos</vt:lpstr>
      <vt:lpstr>Aptos Display</vt:lpstr>
      <vt:lpstr>Arial</vt:lpstr>
      <vt:lpstr>Calibri</vt:lpstr>
      <vt:lpstr>4_Office Theme</vt:lpstr>
      <vt:lpstr>6_Office Theme</vt:lpstr>
      <vt:lpstr>PowerPoint Presentation</vt:lpstr>
      <vt:lpstr>The Work of Elders</vt:lpstr>
      <vt:lpstr>Defined by Greek Terms</vt:lpstr>
      <vt:lpstr>Defined by Listed Tasks</vt:lpstr>
      <vt:lpstr>5. Watch Out for the  Souls of the Members</vt:lpstr>
      <vt:lpstr>5. Watch Out for the  Souls of the Members</vt:lpstr>
      <vt:lpstr>The Work of Elders</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84</cp:revision>
  <dcterms:created xsi:type="dcterms:W3CDTF">2008-03-16T18:22:36Z</dcterms:created>
  <dcterms:modified xsi:type="dcterms:W3CDTF">2024-06-23T19:25:41Z</dcterms:modified>
</cp:coreProperties>
</file>