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68" r:id="rId2"/>
  </p:sldMasterIdLst>
  <p:notesMasterIdLst>
    <p:notesMasterId r:id="rId7"/>
  </p:notesMasterIdLst>
  <p:sldIdLst>
    <p:sldId id="760" r:id="rId3"/>
    <p:sldId id="761" r:id="rId4"/>
    <p:sldId id="762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760"/>
            <p14:sldId id="761"/>
            <p14:sldId id="762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4741354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1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03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15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674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75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667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60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805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287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363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7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788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322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116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4598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42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8EB860-185E-4941-9D8C-1D86CDA09D16}" type="datetimeFigureOut">
              <a:rPr lang="en-US" smtClean="0"/>
              <a:t>6/23/2024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4BD564-DE76-4BE9-BB1D-81FA44B40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2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  <p:sldLayoutId id="2147483882" r:id="rId14"/>
    <p:sldLayoutId id="2147483883" r:id="rId15"/>
    <p:sldLayoutId id="2147483884" r:id="rId16"/>
    <p:sldLayoutId id="21474838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9DF7-2EC6-900E-DF6B-C145E4089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6082" y="429203"/>
            <a:ext cx="6452118" cy="2999797"/>
          </a:xfrm>
        </p:spPr>
        <p:txBody>
          <a:bodyPr/>
          <a:lstStyle/>
          <a:p>
            <a:r>
              <a:rPr lang="en-US" sz="6000" dirty="0">
                <a:latin typeface="Georgia" panose="02040502050405020303" pitchFamily="18" charset="0"/>
              </a:rPr>
              <a:t>Be Like Nehemiah</a:t>
            </a:r>
            <a:br>
              <a:rPr lang="en-US" sz="6000" dirty="0">
                <a:latin typeface="Georgia" panose="02040502050405020303" pitchFamily="18" charset="0"/>
              </a:rPr>
            </a:br>
            <a:r>
              <a:rPr lang="en-US" sz="5200" dirty="0">
                <a:latin typeface="Georgia" panose="02040502050405020303" pitchFamily="18" charset="0"/>
              </a:rPr>
              <a:t>Be a Good Leader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08CE5-4113-6223-26F8-E646AF600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0563" y="4441371"/>
            <a:ext cx="5817637" cy="21833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Georgia Pro Cond Light" panose="02040306050405020303" pitchFamily="18" charset="0"/>
              </a:rPr>
              <a:t>“Brethren, join in following my example, and note those who so walk, </a:t>
            </a:r>
            <a:br>
              <a:rPr lang="en-US" sz="2800" dirty="0">
                <a:latin typeface="Georgia Pro Cond Light" panose="02040306050405020303" pitchFamily="18" charset="0"/>
              </a:rPr>
            </a:br>
            <a:r>
              <a:rPr lang="en-US" sz="2800" dirty="0">
                <a:latin typeface="Georgia Pro Cond Light" panose="02040306050405020303" pitchFamily="18" charset="0"/>
              </a:rPr>
              <a:t>as you have us for a pattern.”</a:t>
            </a:r>
          </a:p>
          <a:p>
            <a:r>
              <a:rPr lang="en-US" sz="2400" dirty="0">
                <a:latin typeface="Georgia Pro Cond Light" panose="02040306050405020303" pitchFamily="18" charset="0"/>
              </a:rPr>
              <a:t>Philippians 3:17</a:t>
            </a:r>
          </a:p>
        </p:txBody>
      </p:sp>
    </p:spTree>
    <p:extLst>
      <p:ext uri="{BB962C8B-B14F-4D97-AF65-F5344CB8AC3E}">
        <p14:creationId xmlns:p14="http://schemas.microsoft.com/office/powerpoint/2010/main" val="328823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270582"/>
            <a:ext cx="7704667" cy="2481938"/>
          </a:xfrm>
        </p:spPr>
        <p:txBody>
          <a:bodyPr>
            <a:normAutofit/>
          </a:bodyPr>
          <a:lstStyle/>
          <a:p>
            <a:r>
              <a:rPr lang="en-US" sz="4400" b="1" dirty="0"/>
              <a:t>What made Nehemiah </a:t>
            </a:r>
            <a:br>
              <a:rPr lang="en-US" sz="4400" b="1" dirty="0"/>
            </a:br>
            <a:r>
              <a:rPr lang="en-US" sz="4400" b="1" dirty="0"/>
              <a:t>a successful leader </a:t>
            </a:r>
            <a:br>
              <a:rPr lang="en-US" sz="4400" b="1" dirty="0"/>
            </a:br>
            <a:r>
              <a:rPr lang="en-US" sz="4400" b="1" dirty="0"/>
              <a:t>of God’s people?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9812" y="2845834"/>
            <a:ext cx="5346441" cy="2855170"/>
          </a:xfrm>
        </p:spPr>
        <p:txBody>
          <a:bodyPr>
            <a:normAutofit/>
          </a:bodyPr>
          <a:lstStyle/>
          <a:p>
            <a:r>
              <a:rPr lang="en-US" sz="2800" b="1" dirty="0"/>
              <a:t>He Prayed </a:t>
            </a:r>
          </a:p>
          <a:p>
            <a:r>
              <a:rPr lang="en-US" sz="2800" b="1" dirty="0"/>
              <a:t>He Planned </a:t>
            </a:r>
          </a:p>
          <a:p>
            <a:r>
              <a:rPr lang="en-US" sz="2800" b="1" dirty="0"/>
              <a:t>He made it Personal</a:t>
            </a:r>
          </a:p>
          <a:p>
            <a:r>
              <a:rPr lang="en-US" sz="2800" b="1" dirty="0"/>
              <a:t>He Persisted</a:t>
            </a:r>
          </a:p>
        </p:txBody>
      </p:sp>
    </p:spTree>
    <p:extLst>
      <p:ext uri="{BB962C8B-B14F-4D97-AF65-F5344CB8AC3E}">
        <p14:creationId xmlns:p14="http://schemas.microsoft.com/office/powerpoint/2010/main" val="426727424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B6E8-0F07-0168-E03C-64AFC41E0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803" y="681140"/>
            <a:ext cx="7704667" cy="961052"/>
          </a:xfrm>
        </p:spPr>
        <p:txBody>
          <a:bodyPr/>
          <a:lstStyle/>
          <a:p>
            <a:r>
              <a:rPr lang="en-US" sz="4800" b="1" dirty="0"/>
              <a:t>Be Like Nehemiah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4B5F6-DA2A-3054-B4EE-F0857773A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4073" y="1763482"/>
            <a:ext cx="6098768" cy="3564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He was a great leader because: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2800" b="1" dirty="0"/>
              <a:t>He Prayed</a:t>
            </a:r>
          </a:p>
          <a:p>
            <a:r>
              <a:rPr lang="en-US" sz="2800" b="1" dirty="0"/>
              <a:t>He Planned  </a:t>
            </a:r>
          </a:p>
          <a:p>
            <a:r>
              <a:rPr lang="en-US" sz="2800" b="1" dirty="0"/>
              <a:t>He made it Personal</a:t>
            </a:r>
          </a:p>
          <a:p>
            <a:r>
              <a:rPr lang="en-US" sz="2800" b="1"/>
              <a:t>He Persisted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52430703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6583</TotalTime>
  <Words>77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Century Gothic</vt:lpstr>
      <vt:lpstr>Corbel</vt:lpstr>
      <vt:lpstr>Georgia</vt:lpstr>
      <vt:lpstr>Georgia Pro Cond Light</vt:lpstr>
      <vt:lpstr>Wingdings 3</vt:lpstr>
      <vt:lpstr>2_Ion Boardroom</vt:lpstr>
      <vt:lpstr>Parallax</vt:lpstr>
      <vt:lpstr>Be Like Nehemiah Be a Good Leader</vt:lpstr>
      <vt:lpstr>What made Nehemiah  a successful leader  of God’s people?</vt:lpstr>
      <vt:lpstr>Be Like Nehemiah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280</cp:revision>
  <dcterms:created xsi:type="dcterms:W3CDTF">2008-03-16T18:22:36Z</dcterms:created>
  <dcterms:modified xsi:type="dcterms:W3CDTF">2024-06-23T19:23:40Z</dcterms:modified>
</cp:coreProperties>
</file>