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  <p:sldMasterId id="2147483868" r:id="rId3"/>
  </p:sldMasterIdLst>
  <p:notesMasterIdLst>
    <p:notesMasterId r:id="rId12"/>
  </p:notesMasterIdLst>
  <p:sldIdLst>
    <p:sldId id="759" r:id="rId4"/>
    <p:sldId id="760" r:id="rId5"/>
    <p:sldId id="761" r:id="rId6"/>
    <p:sldId id="762" r:id="rId7"/>
    <p:sldId id="763" r:id="rId8"/>
    <p:sldId id="764" r:id="rId9"/>
    <p:sldId id="765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59"/>
            <p14:sldId id="760"/>
            <p14:sldId id="761"/>
            <p14:sldId id="762"/>
            <p14:sldId id="763"/>
            <p14:sldId id="764"/>
            <p14:sldId id="765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4" d="100"/>
          <a:sy n="64" d="100"/>
        </p:scale>
        <p:origin x="30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66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8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46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8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562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643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56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205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449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60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24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0471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85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261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504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13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816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52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57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265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014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0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994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82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87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64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396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6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81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2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  <p:sldLayoutId id="2147483882" r:id="rId14"/>
    <p:sldLayoutId id="2147483883" r:id="rId15"/>
    <p:sldLayoutId id="2147483884" r:id="rId16"/>
    <p:sldLayoutId id="21474838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957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Abraham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Be a </a:t>
            </a:r>
            <a:r>
              <a:rPr lang="en-US" sz="5200">
                <a:latin typeface="Georgia" panose="02040502050405020303" pitchFamily="18" charset="0"/>
              </a:rPr>
              <a:t>Good Father</a:t>
            </a:r>
            <a:endParaRPr lang="en-US" sz="5200" dirty="0">
              <a:latin typeface="Georgia" panose="020405020504050203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An Obedient Faith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2985800"/>
          </a:xfrm>
        </p:spPr>
        <p:txBody>
          <a:bodyPr>
            <a:normAutofit/>
          </a:bodyPr>
          <a:lstStyle/>
          <a:p>
            <a:r>
              <a:rPr lang="en-US" sz="2800" b="1" dirty="0"/>
              <a:t>Leaving his home - Gen. 12:1-4; Heb. 11:8</a:t>
            </a:r>
          </a:p>
          <a:p>
            <a:r>
              <a:rPr lang="en-US" sz="2800" b="1" dirty="0"/>
              <a:t>Covenant of circumcision - Gen. 17:23-27</a:t>
            </a:r>
          </a:p>
          <a:p>
            <a:r>
              <a:rPr lang="en-US" sz="2800" b="1" dirty="0"/>
              <a:t>Offering Isaac - Gen. 22:3-4</a:t>
            </a:r>
          </a:p>
        </p:txBody>
      </p:sp>
    </p:spTree>
    <p:extLst>
      <p:ext uri="{BB962C8B-B14F-4D97-AF65-F5344CB8AC3E}">
        <p14:creationId xmlns:p14="http://schemas.microsoft.com/office/powerpoint/2010/main" val="4267274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He Trusted God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2985800"/>
          </a:xfrm>
        </p:spPr>
        <p:txBody>
          <a:bodyPr>
            <a:normAutofit/>
          </a:bodyPr>
          <a:lstStyle/>
          <a:p>
            <a:r>
              <a:rPr lang="en-US" sz="2800" b="1" dirty="0"/>
              <a:t>He believed the “unbelievable” - Rom. 4:16-22</a:t>
            </a:r>
          </a:p>
          <a:p>
            <a:r>
              <a:rPr lang="en-US" sz="2800" b="1" dirty="0"/>
              <a:t>He believed God would raise Isaac from the dead to keep His promise - Heb. 11:17-19</a:t>
            </a:r>
          </a:p>
        </p:txBody>
      </p:sp>
    </p:spTree>
    <p:extLst>
      <p:ext uri="{BB962C8B-B14F-4D97-AF65-F5344CB8AC3E}">
        <p14:creationId xmlns:p14="http://schemas.microsoft.com/office/powerpoint/2010/main" val="16016059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>
            <a:normAutofit/>
          </a:bodyPr>
          <a:lstStyle/>
          <a:p>
            <a:r>
              <a:rPr lang="en-US" sz="4800" b="1" dirty="0"/>
              <a:t>He Taught His Children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762" y="1884780"/>
            <a:ext cx="7928600" cy="2985800"/>
          </a:xfrm>
        </p:spPr>
        <p:txBody>
          <a:bodyPr>
            <a:normAutofit/>
          </a:bodyPr>
          <a:lstStyle/>
          <a:p>
            <a:r>
              <a:rPr lang="en-US" sz="2800" b="1" dirty="0"/>
              <a:t>He taught his children the way of the Lord; </a:t>
            </a:r>
            <a:br>
              <a:rPr lang="en-US" sz="2800" b="1" dirty="0"/>
            </a:br>
            <a:r>
              <a:rPr lang="en-US" sz="2800" b="1" dirty="0"/>
              <a:t>to do righteousness and justice - Gen. 18:19</a:t>
            </a:r>
          </a:p>
          <a:p>
            <a:r>
              <a:rPr lang="en-US" sz="2800" b="1" dirty="0"/>
              <a:t>He taught Isaac how to properly worship God - Gen. 22:5-7</a:t>
            </a:r>
          </a:p>
        </p:txBody>
      </p:sp>
    </p:spTree>
    <p:extLst>
      <p:ext uri="{BB962C8B-B14F-4D97-AF65-F5344CB8AC3E}">
        <p14:creationId xmlns:p14="http://schemas.microsoft.com/office/powerpoint/2010/main" val="1489997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Abraham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430" y="1763482"/>
            <a:ext cx="6615411" cy="40588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He was a great father because: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2800" b="1" dirty="0"/>
              <a:t>He had an obedient faith.</a:t>
            </a:r>
          </a:p>
          <a:p>
            <a:r>
              <a:rPr lang="en-US" sz="2800" b="1" dirty="0"/>
              <a:t>He trusted God.  </a:t>
            </a:r>
          </a:p>
          <a:p>
            <a:r>
              <a:rPr lang="en-US" sz="2800" b="1" dirty="0"/>
              <a:t>He taught his children.  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08B639-4B72-93AE-9F23-38B6FA59F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438400"/>
            <a:ext cx="7704667" cy="1981200"/>
          </a:xfrm>
        </p:spPr>
        <p:txBody>
          <a:bodyPr>
            <a:normAutofit/>
          </a:bodyPr>
          <a:lstStyle/>
          <a:p>
            <a:r>
              <a:rPr lang="en-US" sz="4800" dirty="0"/>
              <a:t>You are now dismissed to your classes.</a:t>
            </a:r>
          </a:p>
        </p:txBody>
      </p:sp>
    </p:spTree>
    <p:extLst>
      <p:ext uri="{BB962C8B-B14F-4D97-AF65-F5344CB8AC3E}">
        <p14:creationId xmlns:p14="http://schemas.microsoft.com/office/powerpoint/2010/main" val="95387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6582</TotalTime>
  <Words>161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Corbel</vt:lpstr>
      <vt:lpstr>Georgia</vt:lpstr>
      <vt:lpstr>Georgia Pro Cond Light</vt:lpstr>
      <vt:lpstr>Wingdings 3</vt:lpstr>
      <vt:lpstr>2_Ion Boardroom</vt:lpstr>
      <vt:lpstr>1_Office Theme</vt:lpstr>
      <vt:lpstr>Parallax</vt:lpstr>
      <vt:lpstr>PowerPoint Presentation</vt:lpstr>
      <vt:lpstr>Be Like Abraham Be a Good Father</vt:lpstr>
      <vt:lpstr>An Obedient Faith</vt:lpstr>
      <vt:lpstr>He Trusted God</vt:lpstr>
      <vt:lpstr>He Taught His Children</vt:lpstr>
      <vt:lpstr>Be Like Abraham</vt:lpstr>
      <vt:lpstr>You are now dismissed to your classes.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2024-06-16T20:52:54Z</dcterms:modified>
</cp:coreProperties>
</file>