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23" autoAdjust="0"/>
    <p:restoredTop sz="86325" autoAdjust="0"/>
  </p:normalViewPr>
  <p:slideViewPr>
    <p:cSldViewPr>
      <p:cViewPr varScale="1">
        <p:scale>
          <a:sx n="66" d="100"/>
          <a:sy n="66" d="100"/>
        </p:scale>
        <p:origin x="23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04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8574-3B2B-4851-9ECD-BCFA136E4230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224EA-880A-4869-B4AA-B28822B2C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358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8574-3B2B-4851-9ECD-BCFA136E4230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224EA-880A-4869-B4AA-B28822B2C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530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8574-3B2B-4851-9ECD-BCFA136E4230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224EA-880A-4869-B4AA-B28822B2C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51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8574-3B2B-4851-9ECD-BCFA136E4230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224EA-880A-4869-B4AA-B28822B2C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921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8574-3B2B-4851-9ECD-BCFA136E4230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224EA-880A-4869-B4AA-B28822B2C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723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8574-3B2B-4851-9ECD-BCFA136E4230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224EA-880A-4869-B4AA-B28822B2C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47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8574-3B2B-4851-9ECD-BCFA136E4230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224EA-880A-4869-B4AA-B28822B2C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921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8574-3B2B-4851-9ECD-BCFA136E4230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224EA-880A-4869-B4AA-B28822B2C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379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8574-3B2B-4851-9ECD-BCFA136E4230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224EA-880A-4869-B4AA-B28822B2C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671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8574-3B2B-4851-9ECD-BCFA136E4230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224EA-880A-4869-B4AA-B28822B2C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18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8574-3B2B-4851-9ECD-BCFA136E4230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224EA-880A-4869-B4AA-B28822B2C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307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28574-3B2B-4851-9ECD-BCFA136E4230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224EA-880A-4869-B4AA-B28822B2C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317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D5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0F6C382E-6FCF-7B96-9E94-93516AB09C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49677"/>
            <a:ext cx="9144000" cy="390832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FF124D8F-F18A-FF35-762F-B87A1A341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latin typeface="Rockwell" panose="02060603020205020403" pitchFamily="18" charset="0"/>
              </a:rPr>
              <a:t>Miracles of Jesus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67E8C9-B01C-7885-052B-55B09EC64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9144000" cy="4351338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Rockwell" panose="02060603020205020403" pitchFamily="18" charset="0"/>
              </a:rPr>
              <a:t>Water to Wine </a:t>
            </a:r>
            <a:r>
              <a:rPr lang="en-US" sz="3600" dirty="0">
                <a:latin typeface="Rockwell" panose="02060603020205020403" pitchFamily="18" charset="0"/>
              </a:rPr>
              <a:t>– Hanley Davis</a:t>
            </a:r>
          </a:p>
          <a:p>
            <a:r>
              <a:rPr lang="en-US" sz="3600" b="1" dirty="0">
                <a:latin typeface="Rockwell" panose="02060603020205020403" pitchFamily="18" charset="0"/>
              </a:rPr>
              <a:t>Walking on Water </a:t>
            </a:r>
            <a:r>
              <a:rPr lang="en-US" sz="3600" dirty="0">
                <a:latin typeface="Rockwell" panose="02060603020205020403" pitchFamily="18" charset="0"/>
              </a:rPr>
              <a:t>– Aiden Reeder</a:t>
            </a:r>
          </a:p>
          <a:p>
            <a:r>
              <a:rPr lang="en-US" sz="3600" b="1" dirty="0">
                <a:latin typeface="Rockwell" panose="02060603020205020403" pitchFamily="18" charset="0"/>
              </a:rPr>
              <a:t>Feeding the 5000 </a:t>
            </a:r>
            <a:r>
              <a:rPr lang="en-US" sz="3600" dirty="0">
                <a:latin typeface="Rockwell" panose="02060603020205020403" pitchFamily="18" charset="0"/>
              </a:rPr>
              <a:t>– Micah Blackaby</a:t>
            </a:r>
          </a:p>
          <a:p>
            <a:r>
              <a:rPr lang="en-US" sz="3600" b="1" dirty="0">
                <a:latin typeface="Rockwell" panose="02060603020205020403" pitchFamily="18" charset="0"/>
              </a:rPr>
              <a:t>Raising of Lazarus </a:t>
            </a:r>
            <a:r>
              <a:rPr lang="en-US" sz="3600" dirty="0">
                <a:latin typeface="Rockwell" panose="02060603020205020403" pitchFamily="18" charset="0"/>
              </a:rPr>
              <a:t>– Mason Brenneman</a:t>
            </a:r>
          </a:p>
          <a:p>
            <a:r>
              <a:rPr lang="en-US" sz="3600" b="1" dirty="0">
                <a:latin typeface="Rockwell" panose="02060603020205020403" pitchFamily="18" charset="0"/>
              </a:rPr>
              <a:t>Healing the Blind </a:t>
            </a:r>
            <a:r>
              <a:rPr lang="en-US" sz="3600" dirty="0">
                <a:latin typeface="Rockwell" panose="02060603020205020403" pitchFamily="18" charset="0"/>
              </a:rPr>
              <a:t>– Gavin Thomas</a:t>
            </a:r>
          </a:p>
          <a:p>
            <a:r>
              <a:rPr lang="en-US" sz="3600" b="1" dirty="0">
                <a:latin typeface="Rockwell" panose="02060603020205020403" pitchFamily="18" charset="0"/>
              </a:rPr>
              <a:t>Closing Prayer </a:t>
            </a:r>
            <a:r>
              <a:rPr lang="en-US" sz="3600" dirty="0">
                <a:latin typeface="Rockwell" panose="02060603020205020403" pitchFamily="18" charset="0"/>
              </a:rPr>
              <a:t>– Kale Davis</a:t>
            </a:r>
          </a:p>
        </p:txBody>
      </p:sp>
    </p:spTree>
    <p:extLst>
      <p:ext uri="{BB962C8B-B14F-4D97-AF65-F5344CB8AC3E}">
        <p14:creationId xmlns:p14="http://schemas.microsoft.com/office/powerpoint/2010/main" val="1729266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6582</TotalTime>
  <Words>38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Rockwell</vt:lpstr>
      <vt:lpstr>Office Theme</vt:lpstr>
      <vt:lpstr>Miracles of Jesus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278</cp:revision>
  <dcterms:created xsi:type="dcterms:W3CDTF">2008-03-16T18:22:36Z</dcterms:created>
  <dcterms:modified xsi:type="dcterms:W3CDTF">2024-06-09T20:32:02Z</dcterms:modified>
</cp:coreProperties>
</file>