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0"/>
  </p:notesMasterIdLst>
  <p:sldIdLst>
    <p:sldId id="756" r:id="rId3"/>
    <p:sldId id="256" r:id="rId4"/>
    <p:sldId id="257" r:id="rId5"/>
    <p:sldId id="258" r:id="rId6"/>
    <p:sldId id="783" r:id="rId7"/>
    <p:sldId id="784"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6"/>
            <p14:sldId id="256"/>
            <p14:sldId id="257"/>
            <p14:sldId id="258"/>
            <p14:sldId id="783"/>
            <p14:sldId id="784"/>
            <p14:sldId id="25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85" autoAdjust="0"/>
    <p:restoredTop sz="33166" autoAdjust="0"/>
  </p:normalViewPr>
  <p:slideViewPr>
    <p:cSldViewPr>
      <p:cViewPr varScale="1">
        <p:scale>
          <a:sx n="78" d="100"/>
          <a:sy n="78" d="100"/>
        </p:scale>
        <p:origin x="442" y="58"/>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p:scale>
        <a:sx n="20" d="100"/>
        <a:sy n="20"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075472-0027-4297-9CD7-317EF1420571}" type="datetimeFigureOut">
              <a:rPr lang="en-US" smtClean="0"/>
              <a:t>6/2/2024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3271480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075472-0027-4297-9CD7-317EF1420571}" type="datetimeFigureOut">
              <a:rPr lang="en-US" smtClean="0"/>
              <a:t>6/2/2024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1109949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075472-0027-4297-9CD7-317EF1420571}" type="datetimeFigureOut">
              <a:rPr lang="en-US" smtClean="0"/>
              <a:t>6/2/2024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522532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898EE-D3BC-6B20-A6A9-8A79E178A5A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AD4EB7-7E46-1F2D-9811-22722BBB238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A1E88-1F22-4441-A581-3F9F40E213F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DF1D942-B457-14DC-B194-5008969DF50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1C5CEF5-56DC-C4F1-6ED7-B84FEFC4A133}"/>
              </a:ext>
            </a:extLst>
          </p:cNvPr>
          <p:cNvSpPr>
            <a:spLocks noGrp="1"/>
          </p:cNvSpPr>
          <p:nvPr>
            <p:ph type="sldNum" sz="quarter" idx="12"/>
          </p:nvPr>
        </p:nvSpPr>
        <p:spPr/>
        <p:txBody>
          <a:bodyPr/>
          <a:lstStyle>
            <a:lvl1pPr>
              <a:defRPr/>
            </a:lvl1pPr>
          </a:lstStyle>
          <a:p>
            <a:fld id="{821101C2-80C0-4C66-85D3-B0695FE28C89}" type="slidenum">
              <a:rPr lang="en-US" altLang="en-US"/>
              <a:pPr/>
              <a:t>‹#›</a:t>
            </a:fld>
            <a:endParaRPr lang="en-US" altLang="en-US"/>
          </a:p>
        </p:txBody>
      </p:sp>
    </p:spTree>
    <p:extLst>
      <p:ext uri="{BB962C8B-B14F-4D97-AF65-F5344CB8AC3E}">
        <p14:creationId xmlns:p14="http://schemas.microsoft.com/office/powerpoint/2010/main" val="3138732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C94FB-0FC2-ECC1-F0F2-FE89F8129C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CC07B7-A4D1-06E1-B4C9-D1CB85CC99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8E4AFA-C57C-78EC-24F0-3C9793CB7D0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0FB4FE9-053A-10F8-C57E-278721156D3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EEAC41D-3857-A4E1-F895-AADFA549064C}"/>
              </a:ext>
            </a:extLst>
          </p:cNvPr>
          <p:cNvSpPr>
            <a:spLocks noGrp="1"/>
          </p:cNvSpPr>
          <p:nvPr>
            <p:ph type="sldNum" sz="quarter" idx="12"/>
          </p:nvPr>
        </p:nvSpPr>
        <p:spPr/>
        <p:txBody>
          <a:bodyPr/>
          <a:lstStyle>
            <a:lvl1pPr>
              <a:defRPr/>
            </a:lvl1pPr>
          </a:lstStyle>
          <a:p>
            <a:fld id="{BEFBC198-F4CB-46D6-9C47-49BDF2CECEB7}" type="slidenum">
              <a:rPr lang="en-US" altLang="en-US"/>
              <a:pPr/>
              <a:t>‹#›</a:t>
            </a:fld>
            <a:endParaRPr lang="en-US" altLang="en-US"/>
          </a:p>
        </p:txBody>
      </p:sp>
    </p:spTree>
    <p:extLst>
      <p:ext uri="{BB962C8B-B14F-4D97-AF65-F5344CB8AC3E}">
        <p14:creationId xmlns:p14="http://schemas.microsoft.com/office/powerpoint/2010/main" val="1228032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F1D55-47BA-32AE-F68D-A401AE67A1E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C2072E-00F1-43BE-8D2E-FC6EC7156549}"/>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8DBEE392-2959-9D0F-1F5D-072C8E6D338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BE00AAD-1E72-01E9-0FD6-A157E4D360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BFC1C23-4EB2-C128-964D-9F5BA116AA9C}"/>
              </a:ext>
            </a:extLst>
          </p:cNvPr>
          <p:cNvSpPr>
            <a:spLocks noGrp="1"/>
          </p:cNvSpPr>
          <p:nvPr>
            <p:ph type="sldNum" sz="quarter" idx="12"/>
          </p:nvPr>
        </p:nvSpPr>
        <p:spPr/>
        <p:txBody>
          <a:bodyPr/>
          <a:lstStyle>
            <a:lvl1pPr>
              <a:defRPr/>
            </a:lvl1pPr>
          </a:lstStyle>
          <a:p>
            <a:fld id="{8EE1F25B-8B56-4F82-A199-8CE60C8B648E}" type="slidenum">
              <a:rPr lang="en-US" altLang="en-US"/>
              <a:pPr/>
              <a:t>‹#›</a:t>
            </a:fld>
            <a:endParaRPr lang="en-US" altLang="en-US"/>
          </a:p>
        </p:txBody>
      </p:sp>
    </p:spTree>
    <p:extLst>
      <p:ext uri="{BB962C8B-B14F-4D97-AF65-F5344CB8AC3E}">
        <p14:creationId xmlns:p14="http://schemas.microsoft.com/office/powerpoint/2010/main" val="1808522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72680-10C5-5B17-CCEE-4626CCA4B1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EC7BAA-09B5-589D-4A53-3C68E13E81D2}"/>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AD0641-DADA-FC59-4EFF-CEA37BD6EFBC}"/>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4C7820-E6A9-0E97-7403-B0EB764052C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4E0C989-A988-6821-9092-641A3F9E8D3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67F9AB0-1DA6-35C1-0B09-BBF31C5C6B64}"/>
              </a:ext>
            </a:extLst>
          </p:cNvPr>
          <p:cNvSpPr>
            <a:spLocks noGrp="1"/>
          </p:cNvSpPr>
          <p:nvPr>
            <p:ph type="sldNum" sz="quarter" idx="12"/>
          </p:nvPr>
        </p:nvSpPr>
        <p:spPr/>
        <p:txBody>
          <a:bodyPr/>
          <a:lstStyle>
            <a:lvl1pPr>
              <a:defRPr/>
            </a:lvl1pPr>
          </a:lstStyle>
          <a:p>
            <a:fld id="{B23A440E-9AF0-46B7-B1E3-D84D9ACE48A3}" type="slidenum">
              <a:rPr lang="en-US" altLang="en-US"/>
              <a:pPr/>
              <a:t>‹#›</a:t>
            </a:fld>
            <a:endParaRPr lang="en-US" altLang="en-US"/>
          </a:p>
        </p:txBody>
      </p:sp>
    </p:spTree>
    <p:extLst>
      <p:ext uri="{BB962C8B-B14F-4D97-AF65-F5344CB8AC3E}">
        <p14:creationId xmlns:p14="http://schemas.microsoft.com/office/powerpoint/2010/main" val="184228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AEB56-8D6B-66FA-B287-1C5EA768ECA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C680EB-5DA9-E48C-1055-ABEDA9DE47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898E6A-9496-FBFE-5630-30F770B4DE1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FE0A6A-3ED9-8E7B-F19A-FF5C80EA39D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5F7F6E-65B3-3669-411B-987CB3188DFD}"/>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5F5037-420D-5603-C473-D8E6DC7D068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8E7FB84C-E16C-F262-029B-1AAD28091E1B}"/>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A7E7644-F8B2-7FFE-1CF7-4A106AEA1DF0}"/>
              </a:ext>
            </a:extLst>
          </p:cNvPr>
          <p:cNvSpPr>
            <a:spLocks noGrp="1"/>
          </p:cNvSpPr>
          <p:nvPr>
            <p:ph type="sldNum" sz="quarter" idx="12"/>
          </p:nvPr>
        </p:nvSpPr>
        <p:spPr/>
        <p:txBody>
          <a:bodyPr/>
          <a:lstStyle>
            <a:lvl1pPr>
              <a:defRPr/>
            </a:lvl1pPr>
          </a:lstStyle>
          <a:p>
            <a:fld id="{1A83B1F6-9587-4677-944F-AD3FFE617DDC}" type="slidenum">
              <a:rPr lang="en-US" altLang="en-US"/>
              <a:pPr/>
              <a:t>‹#›</a:t>
            </a:fld>
            <a:endParaRPr lang="en-US" altLang="en-US"/>
          </a:p>
        </p:txBody>
      </p:sp>
    </p:spTree>
    <p:extLst>
      <p:ext uri="{BB962C8B-B14F-4D97-AF65-F5344CB8AC3E}">
        <p14:creationId xmlns:p14="http://schemas.microsoft.com/office/powerpoint/2010/main" val="3152673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B5618-363D-4108-B1F3-937D0605AC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BDFBA7-5B80-28B3-2075-50BCB62DFA3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BD155EC-905A-504B-58F8-F2459FFF4B8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5BD91F3-83DF-5AAF-0AA0-9C5F06DEA1BD}"/>
              </a:ext>
            </a:extLst>
          </p:cNvPr>
          <p:cNvSpPr>
            <a:spLocks noGrp="1"/>
          </p:cNvSpPr>
          <p:nvPr>
            <p:ph type="sldNum" sz="quarter" idx="12"/>
          </p:nvPr>
        </p:nvSpPr>
        <p:spPr/>
        <p:txBody>
          <a:bodyPr/>
          <a:lstStyle>
            <a:lvl1pPr>
              <a:defRPr/>
            </a:lvl1pPr>
          </a:lstStyle>
          <a:p>
            <a:fld id="{E5886AE8-0F59-4C2F-89AD-FA70E15A0058}" type="slidenum">
              <a:rPr lang="en-US" altLang="en-US"/>
              <a:pPr/>
              <a:t>‹#›</a:t>
            </a:fld>
            <a:endParaRPr lang="en-US" altLang="en-US"/>
          </a:p>
        </p:txBody>
      </p:sp>
    </p:spTree>
    <p:extLst>
      <p:ext uri="{BB962C8B-B14F-4D97-AF65-F5344CB8AC3E}">
        <p14:creationId xmlns:p14="http://schemas.microsoft.com/office/powerpoint/2010/main" val="3043390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D24566-0555-5949-857A-631A77FAFB27}"/>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9BCDC157-28A1-1D63-B7E7-688C6287C52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760802D-4406-9A8D-2BDA-9F1D57F91E5D}"/>
              </a:ext>
            </a:extLst>
          </p:cNvPr>
          <p:cNvSpPr>
            <a:spLocks noGrp="1"/>
          </p:cNvSpPr>
          <p:nvPr>
            <p:ph type="sldNum" sz="quarter" idx="12"/>
          </p:nvPr>
        </p:nvSpPr>
        <p:spPr/>
        <p:txBody>
          <a:bodyPr/>
          <a:lstStyle>
            <a:lvl1pPr>
              <a:defRPr/>
            </a:lvl1pPr>
          </a:lstStyle>
          <a:p>
            <a:fld id="{1879C471-B35C-4FB9-A048-F3CAB95ACC19}" type="slidenum">
              <a:rPr lang="en-US" altLang="en-US"/>
              <a:pPr/>
              <a:t>‹#›</a:t>
            </a:fld>
            <a:endParaRPr lang="en-US" altLang="en-US"/>
          </a:p>
        </p:txBody>
      </p:sp>
    </p:spTree>
    <p:extLst>
      <p:ext uri="{BB962C8B-B14F-4D97-AF65-F5344CB8AC3E}">
        <p14:creationId xmlns:p14="http://schemas.microsoft.com/office/powerpoint/2010/main" val="3641222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E53FC-5C09-8A09-F766-BA00776C8DA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C44456-4AF9-400F-111E-8BB970F4FB4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2F8724-D864-D8FF-7C86-930FB755594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A6577C-8413-BE6D-22E2-86D6B116F47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E6ADCA4-AEC3-81E4-A91E-7CBFDA370AE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A71D5CE-36EC-AADE-0A72-5F50E697E561}"/>
              </a:ext>
            </a:extLst>
          </p:cNvPr>
          <p:cNvSpPr>
            <a:spLocks noGrp="1"/>
          </p:cNvSpPr>
          <p:nvPr>
            <p:ph type="sldNum" sz="quarter" idx="12"/>
          </p:nvPr>
        </p:nvSpPr>
        <p:spPr/>
        <p:txBody>
          <a:bodyPr/>
          <a:lstStyle>
            <a:lvl1pPr>
              <a:defRPr/>
            </a:lvl1pPr>
          </a:lstStyle>
          <a:p>
            <a:fld id="{DA8A6A84-2051-432E-A380-75024B5A08EA}" type="slidenum">
              <a:rPr lang="en-US" altLang="en-US"/>
              <a:pPr/>
              <a:t>‹#›</a:t>
            </a:fld>
            <a:endParaRPr lang="en-US" altLang="en-US"/>
          </a:p>
        </p:txBody>
      </p:sp>
    </p:spTree>
    <p:extLst>
      <p:ext uri="{BB962C8B-B14F-4D97-AF65-F5344CB8AC3E}">
        <p14:creationId xmlns:p14="http://schemas.microsoft.com/office/powerpoint/2010/main" val="1160625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075472-0027-4297-9CD7-317EF1420571}" type="datetimeFigureOut">
              <a:rPr lang="en-US" smtClean="0"/>
              <a:t>6/2/2024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16434359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F3B0F-C179-16A4-07C6-4FAEB6F1ACB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2FB6B-41D8-6D7F-D0CF-51D30D71B8C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7FE579-9E3B-0B04-7648-5F4B645E98E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99C07D-0E68-2967-310E-E8DEAEC2CB3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F65F8D3-F3A5-2E38-08BF-56FACBEEFAD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B3662BD-FED5-AD80-52F9-39CDBFDF3648}"/>
              </a:ext>
            </a:extLst>
          </p:cNvPr>
          <p:cNvSpPr>
            <a:spLocks noGrp="1"/>
          </p:cNvSpPr>
          <p:nvPr>
            <p:ph type="sldNum" sz="quarter" idx="12"/>
          </p:nvPr>
        </p:nvSpPr>
        <p:spPr/>
        <p:txBody>
          <a:bodyPr/>
          <a:lstStyle>
            <a:lvl1pPr>
              <a:defRPr/>
            </a:lvl1pPr>
          </a:lstStyle>
          <a:p>
            <a:fld id="{978BB359-1D63-4DB1-9774-69927F49B606}" type="slidenum">
              <a:rPr lang="en-US" altLang="en-US"/>
              <a:pPr/>
              <a:t>‹#›</a:t>
            </a:fld>
            <a:endParaRPr lang="en-US" altLang="en-US"/>
          </a:p>
        </p:txBody>
      </p:sp>
    </p:spTree>
    <p:extLst>
      <p:ext uri="{BB962C8B-B14F-4D97-AF65-F5344CB8AC3E}">
        <p14:creationId xmlns:p14="http://schemas.microsoft.com/office/powerpoint/2010/main" val="7022281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2B375-72D3-FFF2-4206-BB67489145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1FD03-34E5-6C17-C5EC-6B69114E2E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82AC7-1B40-54DF-55D0-F6E1E8262BD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4763D4A-1351-0AB3-36FC-F3D5F7B2793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70AEC39-0961-3C3C-F030-CEC284BD5E62}"/>
              </a:ext>
            </a:extLst>
          </p:cNvPr>
          <p:cNvSpPr>
            <a:spLocks noGrp="1"/>
          </p:cNvSpPr>
          <p:nvPr>
            <p:ph type="sldNum" sz="quarter" idx="12"/>
          </p:nvPr>
        </p:nvSpPr>
        <p:spPr/>
        <p:txBody>
          <a:bodyPr/>
          <a:lstStyle>
            <a:lvl1pPr>
              <a:defRPr/>
            </a:lvl1pPr>
          </a:lstStyle>
          <a:p>
            <a:fld id="{AC8727E4-790A-4F23-AB79-DDF11C544522}" type="slidenum">
              <a:rPr lang="en-US" altLang="en-US"/>
              <a:pPr/>
              <a:t>‹#›</a:t>
            </a:fld>
            <a:endParaRPr lang="en-US" altLang="en-US"/>
          </a:p>
        </p:txBody>
      </p:sp>
    </p:spTree>
    <p:extLst>
      <p:ext uri="{BB962C8B-B14F-4D97-AF65-F5344CB8AC3E}">
        <p14:creationId xmlns:p14="http://schemas.microsoft.com/office/powerpoint/2010/main" val="16146393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B32445-84D9-76E9-1842-372D1647C3B0}"/>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4880E1-0EBB-0312-A716-EF5168E47BD0}"/>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43D127-86DE-8963-FD44-134DD94468F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35C41AA-A88B-0904-D3A8-894CC47AD49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BF49216-3451-A756-078D-68B026F95111}"/>
              </a:ext>
            </a:extLst>
          </p:cNvPr>
          <p:cNvSpPr>
            <a:spLocks noGrp="1"/>
          </p:cNvSpPr>
          <p:nvPr>
            <p:ph type="sldNum" sz="quarter" idx="12"/>
          </p:nvPr>
        </p:nvSpPr>
        <p:spPr/>
        <p:txBody>
          <a:bodyPr/>
          <a:lstStyle>
            <a:lvl1pPr>
              <a:defRPr/>
            </a:lvl1pPr>
          </a:lstStyle>
          <a:p>
            <a:fld id="{77327835-76E8-4251-AF91-D8B581ACD4F9}" type="slidenum">
              <a:rPr lang="en-US" altLang="en-US"/>
              <a:pPr/>
              <a:t>‹#›</a:t>
            </a:fld>
            <a:endParaRPr lang="en-US" altLang="en-US"/>
          </a:p>
        </p:txBody>
      </p:sp>
    </p:spTree>
    <p:extLst>
      <p:ext uri="{BB962C8B-B14F-4D97-AF65-F5344CB8AC3E}">
        <p14:creationId xmlns:p14="http://schemas.microsoft.com/office/powerpoint/2010/main" val="82734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075472-0027-4297-9CD7-317EF1420571}" type="datetimeFigureOut">
              <a:rPr lang="en-US" smtClean="0"/>
              <a:t>6/2/2024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2200474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075472-0027-4297-9CD7-317EF1420571}" type="datetimeFigureOut">
              <a:rPr lang="en-US" smtClean="0"/>
              <a:t>6/2/2024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29499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075472-0027-4297-9CD7-317EF1420571}" type="datetimeFigureOut">
              <a:rPr lang="en-US" smtClean="0"/>
              <a:t>6/2/2024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77401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075472-0027-4297-9CD7-317EF1420571}" type="datetimeFigureOut">
              <a:rPr lang="en-US" smtClean="0"/>
              <a:t>6/2/2024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2745805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75472-0027-4297-9CD7-317EF1420571}" type="datetimeFigureOut">
              <a:rPr lang="en-US" smtClean="0"/>
              <a:t>6/2/2024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1913776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075472-0027-4297-9CD7-317EF1420571}" type="datetimeFigureOut">
              <a:rPr lang="en-US" smtClean="0"/>
              <a:t>6/2/2024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1937257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075472-0027-4297-9CD7-317EF1420571}" type="datetimeFigureOut">
              <a:rPr lang="en-US" smtClean="0"/>
              <a:t>6/2/2024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229B7-89A0-4AC5-9011-388796499CBD}" type="slidenum">
              <a:rPr lang="en-US" smtClean="0"/>
              <a:t>‹#›</a:t>
            </a:fld>
            <a:endParaRPr lang="en-US"/>
          </a:p>
        </p:txBody>
      </p:sp>
    </p:spTree>
    <p:extLst>
      <p:ext uri="{BB962C8B-B14F-4D97-AF65-F5344CB8AC3E}">
        <p14:creationId xmlns:p14="http://schemas.microsoft.com/office/powerpoint/2010/main" val="4105393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1D075472-0027-4297-9CD7-317EF1420571}" type="datetimeFigureOut">
              <a:rPr lang="en-US" smtClean="0"/>
              <a:t>6/2/2024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92229B7-89A0-4AC5-9011-388796499CBD}" type="slidenum">
              <a:rPr lang="en-US" smtClean="0"/>
              <a:t>‹#›</a:t>
            </a:fld>
            <a:endParaRPr lang="en-US"/>
          </a:p>
        </p:txBody>
      </p:sp>
    </p:spTree>
    <p:extLst>
      <p:ext uri="{BB962C8B-B14F-4D97-AF65-F5344CB8AC3E}">
        <p14:creationId xmlns:p14="http://schemas.microsoft.com/office/powerpoint/2010/main" val="222258786"/>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2330749-3504-6BB4-872F-B2B4EC6A364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5A35E63-EBB7-473D-8B06-297BF9D8D279}"/>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4C16031-1017-8843-9D53-D4D37361701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93757196-9AE5-EEFD-04C1-70BD4CEA3A8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DB83B91C-439D-14AB-33D8-FB62D64DADD4}"/>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F62D9A2-DD48-4695-BF4D-39AEA86DE88A}" type="slidenum">
              <a:rPr lang="en-US" altLang="en-US"/>
              <a:pPr/>
              <a:t>‹#›</a:t>
            </a:fld>
            <a:endParaRPr lang="en-US" altLang="en-US"/>
          </a:p>
        </p:txBody>
      </p:sp>
    </p:spTree>
    <p:extLst>
      <p:ext uri="{BB962C8B-B14F-4D97-AF65-F5344CB8AC3E}">
        <p14:creationId xmlns:p14="http://schemas.microsoft.com/office/powerpoint/2010/main" val="3281770599"/>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8497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AF58C59-1E51-020B-126E-F4863E913EA8}"/>
              </a:ext>
            </a:extLst>
          </p:cNvPr>
          <p:cNvSpPr>
            <a:spLocks noGrp="1" noChangeArrowheads="1"/>
          </p:cNvSpPr>
          <p:nvPr>
            <p:ph type="ctrTitle"/>
          </p:nvPr>
        </p:nvSpPr>
        <p:spPr>
          <a:xfrm>
            <a:off x="685800" y="2130425"/>
            <a:ext cx="7772400" cy="1470025"/>
          </a:xfrm>
        </p:spPr>
        <p:txBody>
          <a:bodyPr anchor="ctr"/>
          <a:lstStyle/>
          <a:p>
            <a:r>
              <a:rPr lang="en-US" altLang="en-US" sz="4400"/>
              <a:t>Have Ye Not Read?</a:t>
            </a:r>
          </a:p>
        </p:txBody>
      </p:sp>
      <p:sp>
        <p:nvSpPr>
          <p:cNvPr id="2051" name="Rectangle 3">
            <a:extLst>
              <a:ext uri="{FF2B5EF4-FFF2-40B4-BE49-F238E27FC236}">
                <a16:creationId xmlns:a16="http://schemas.microsoft.com/office/drawing/2014/main" id="{7DE0891C-38B3-8ECE-5EDD-4F3473273F8F}"/>
              </a:ext>
            </a:extLst>
          </p:cNvPr>
          <p:cNvSpPr>
            <a:spLocks noGrp="1" noChangeArrowheads="1"/>
          </p:cNvSpPr>
          <p:nvPr>
            <p:ph type="subTitle" idx="1"/>
          </p:nvPr>
        </p:nvSpPr>
        <p:spPr>
          <a:xfrm>
            <a:off x="1371600" y="3886200"/>
            <a:ext cx="6400800" cy="1752600"/>
          </a:xfrm>
        </p:spPr>
        <p:txBody>
          <a:bodyPr/>
          <a:lstStyle/>
          <a:p>
            <a:endParaRPr lang="en-US" altLang="en-US" sz="3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B74C91B-2620-C125-55BF-7DB2680179BA}"/>
              </a:ext>
            </a:extLst>
          </p:cNvPr>
          <p:cNvSpPr>
            <a:spLocks noGrp="1" noChangeArrowheads="1"/>
          </p:cNvSpPr>
          <p:nvPr>
            <p:ph type="title"/>
          </p:nvPr>
        </p:nvSpPr>
        <p:spPr/>
        <p:txBody>
          <a:bodyPr/>
          <a:lstStyle/>
          <a:p>
            <a:r>
              <a:rPr lang="en-US" altLang="en-US" sz="5400"/>
              <a:t>Pride:</a:t>
            </a:r>
          </a:p>
        </p:txBody>
      </p:sp>
      <p:sp>
        <p:nvSpPr>
          <p:cNvPr id="4099" name="Rectangle 3">
            <a:extLst>
              <a:ext uri="{FF2B5EF4-FFF2-40B4-BE49-F238E27FC236}">
                <a16:creationId xmlns:a16="http://schemas.microsoft.com/office/drawing/2014/main" id="{717EF9FC-A4E9-9730-C0F1-2FD5C61A8FD8}"/>
              </a:ext>
            </a:extLst>
          </p:cNvPr>
          <p:cNvSpPr>
            <a:spLocks noGrp="1" noChangeArrowheads="1"/>
          </p:cNvSpPr>
          <p:nvPr>
            <p:ph type="body" idx="1"/>
          </p:nvPr>
        </p:nvSpPr>
        <p:spPr/>
        <p:txBody>
          <a:bodyPr/>
          <a:lstStyle/>
          <a:p>
            <a:r>
              <a:rPr lang="en-US" altLang="en-US" sz="2400"/>
              <a:t>Php 2:3 Let nothing be done through selfish ambition or conceit, but in lowliness of mind let each esteem others better than himself.</a:t>
            </a:r>
          </a:p>
          <a:p>
            <a:r>
              <a:rPr lang="en-US" altLang="en-US" sz="2400"/>
              <a:t>Mr 7:21 For from within, out of the heart of men, proceed evil thoughts, adulteries, fornications, murders,</a:t>
            </a:r>
          </a:p>
          <a:p>
            <a:r>
              <a:rPr lang="en-US" altLang="en-US" sz="2400"/>
              <a:t> 22 Thefts, covetousness, wickedness, deceit, lasciviousness, an evil eye, blasphemy, pride, foolishness:</a:t>
            </a:r>
          </a:p>
          <a:p>
            <a:r>
              <a:rPr lang="en-US" altLang="en-US" sz="2400"/>
              <a:t> 23 All these evil things come from within, and defile the man.</a:t>
            </a:r>
          </a:p>
          <a:p>
            <a:r>
              <a:rPr lang="en-US" altLang="en-US" sz="2400"/>
              <a:t>Pr 16:18 ¶ Pride goes before destruction and a haughty spirit before a fall.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3F5FB9D-44EF-B082-6D15-7C51A75DE672}"/>
              </a:ext>
            </a:extLst>
          </p:cNvPr>
          <p:cNvSpPr>
            <a:spLocks noGrp="1" noChangeArrowheads="1"/>
          </p:cNvSpPr>
          <p:nvPr>
            <p:ph type="title"/>
          </p:nvPr>
        </p:nvSpPr>
        <p:spPr/>
        <p:txBody>
          <a:bodyPr/>
          <a:lstStyle/>
          <a:p>
            <a:r>
              <a:rPr lang="en-US" altLang="en-US"/>
              <a:t>Envy &amp; Covetousness:</a:t>
            </a:r>
          </a:p>
        </p:txBody>
      </p:sp>
      <p:sp>
        <p:nvSpPr>
          <p:cNvPr id="5123" name="Rectangle 3">
            <a:extLst>
              <a:ext uri="{FF2B5EF4-FFF2-40B4-BE49-F238E27FC236}">
                <a16:creationId xmlns:a16="http://schemas.microsoft.com/office/drawing/2014/main" id="{51081310-8117-C0D5-4443-A60EA87E9104}"/>
              </a:ext>
            </a:extLst>
          </p:cNvPr>
          <p:cNvSpPr>
            <a:spLocks noGrp="1" noChangeArrowheads="1"/>
          </p:cNvSpPr>
          <p:nvPr>
            <p:ph type="body" idx="1"/>
          </p:nvPr>
        </p:nvSpPr>
        <p:spPr/>
        <p:txBody>
          <a:bodyPr/>
          <a:lstStyle/>
          <a:p>
            <a:r>
              <a:rPr lang="en-US" altLang="en-US" sz="2800"/>
              <a:t>1Pe 2:1 ¶ Therefore, laying aside all malice, all deceit, hypocrisy, envy, and all evil speaking.</a:t>
            </a:r>
          </a:p>
          <a:p>
            <a:r>
              <a:rPr lang="en-US" altLang="en-US" sz="2800"/>
              <a:t>Heb 13:5 Let your conduct be without covetousness; be content with such things as you have. For He Himself has said, "I will never leave you nor forsake you.“</a:t>
            </a:r>
          </a:p>
          <a:p>
            <a:r>
              <a:rPr lang="en-US" altLang="en-US" sz="2800"/>
              <a:t>Ps 37:25 I have been young, and now am old; Yet I have not seen the righteous forsaken, Nor his descendants begging bread.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D93B9E9-4875-4B53-3E15-B55F66652186}"/>
              </a:ext>
            </a:extLst>
          </p:cNvPr>
          <p:cNvSpPr>
            <a:spLocks noGrp="1" noChangeArrowheads="1"/>
          </p:cNvSpPr>
          <p:nvPr>
            <p:ph type="title"/>
          </p:nvPr>
        </p:nvSpPr>
        <p:spPr/>
        <p:txBody>
          <a:bodyPr/>
          <a:lstStyle/>
          <a:p>
            <a:r>
              <a:rPr lang="en-US" altLang="en-US"/>
              <a:t>Mercy:</a:t>
            </a:r>
          </a:p>
        </p:txBody>
      </p:sp>
      <p:sp>
        <p:nvSpPr>
          <p:cNvPr id="6147" name="Rectangle 3">
            <a:extLst>
              <a:ext uri="{FF2B5EF4-FFF2-40B4-BE49-F238E27FC236}">
                <a16:creationId xmlns:a16="http://schemas.microsoft.com/office/drawing/2014/main" id="{3720E481-E1D2-CBC8-8248-3C9B964E1823}"/>
              </a:ext>
            </a:extLst>
          </p:cNvPr>
          <p:cNvSpPr>
            <a:spLocks noGrp="1" noChangeArrowheads="1"/>
          </p:cNvSpPr>
          <p:nvPr>
            <p:ph type="body" idx="1"/>
          </p:nvPr>
        </p:nvSpPr>
        <p:spPr/>
        <p:txBody>
          <a:bodyPr/>
          <a:lstStyle/>
          <a:p>
            <a:r>
              <a:rPr lang="en-US" altLang="en-US"/>
              <a:t> </a:t>
            </a:r>
            <a:r>
              <a:rPr lang="en-US" altLang="en-US" sz="2400"/>
              <a:t>Mic 6:8 He has shown you, O man, what is good; And what does the LORD require of you But to do justly, To love mercy, And to walk humbly with your God?</a:t>
            </a:r>
          </a:p>
          <a:p>
            <a:r>
              <a:rPr lang="en-US" altLang="en-US" sz="2400"/>
              <a:t>Mt 6:14 "For if you forgive men their trespasses, your heavenly Father will also forgive you.</a:t>
            </a:r>
          </a:p>
          <a:p>
            <a:r>
              <a:rPr lang="en-US" altLang="en-US" sz="2400"/>
              <a:t> 15 "But if you do not forgive men their trespasses, neither will your Father forgive your trespasses.</a:t>
            </a:r>
          </a:p>
          <a:p>
            <a:r>
              <a:rPr lang="en-US" altLang="en-US" sz="2000"/>
              <a:t>Heb 10:30 For we know Him who said, "Vengeance is Mine, I will repay," says the Lord. And again, "The LORD will judge His people."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160A2A6-32DF-E849-3E7A-AC11B398201E}"/>
              </a:ext>
            </a:extLst>
          </p:cNvPr>
          <p:cNvSpPr>
            <a:spLocks noGrp="1" noChangeArrowheads="1"/>
          </p:cNvSpPr>
          <p:nvPr>
            <p:ph type="title"/>
          </p:nvPr>
        </p:nvSpPr>
        <p:spPr/>
        <p:txBody>
          <a:bodyPr/>
          <a:lstStyle/>
          <a:p>
            <a:r>
              <a:rPr lang="en-US" altLang="en-US"/>
              <a:t>Grumbling and Complaining:</a:t>
            </a:r>
          </a:p>
        </p:txBody>
      </p:sp>
      <p:sp>
        <p:nvSpPr>
          <p:cNvPr id="7171" name="Rectangle 3">
            <a:extLst>
              <a:ext uri="{FF2B5EF4-FFF2-40B4-BE49-F238E27FC236}">
                <a16:creationId xmlns:a16="http://schemas.microsoft.com/office/drawing/2014/main" id="{687A35CE-0D3D-8191-2545-485A4A590604}"/>
              </a:ext>
            </a:extLst>
          </p:cNvPr>
          <p:cNvSpPr>
            <a:spLocks noGrp="1" noChangeArrowheads="1"/>
          </p:cNvSpPr>
          <p:nvPr>
            <p:ph type="body" idx="1"/>
          </p:nvPr>
        </p:nvSpPr>
        <p:spPr>
          <a:xfrm>
            <a:off x="457200" y="1295400"/>
            <a:ext cx="8229600" cy="4525963"/>
          </a:xfrm>
        </p:spPr>
        <p:txBody>
          <a:bodyPr/>
          <a:lstStyle/>
          <a:p>
            <a:r>
              <a:rPr lang="en-US" altLang="en-US" sz="2400"/>
              <a:t>Jude 1:15 ¶ "to execute judgment on all, to convict all who are ungodly among them of all their ungodly deeds which they have committed in an ungodly way, and of all the harsh things which ungodly sinners have spoken against Him."</a:t>
            </a:r>
          </a:p>
          <a:p>
            <a:r>
              <a:rPr lang="en-US" altLang="en-US" sz="2400"/>
              <a:t>Now ungodly things are being discussed here?</a:t>
            </a:r>
          </a:p>
          <a:p>
            <a:r>
              <a:rPr lang="en-US" altLang="en-US" sz="2400"/>
              <a:t>Jude 1:16 These are grumblers, complainers, walking according to their own lusts; and they mouth great swelling words, flattering people to gain advantage</a:t>
            </a:r>
            <a:r>
              <a:rPr lang="en-US" altLang="en-US"/>
              <a:t>.</a:t>
            </a:r>
          </a:p>
          <a:p>
            <a:r>
              <a:rPr lang="en-US" altLang="en-US" sz="2400"/>
              <a:t>Heb 13:17 Obey those who rule over you, and be submissive, for they watch out for your souls, as those who must give account. Let them do so with joy and not with grief, for that would be unprofitable for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590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1422</TotalTime>
  <Words>442</Words>
  <Application>Microsoft Office PowerPoint</Application>
  <PresentationFormat>On-screen Show (4:3)</PresentationFormat>
  <Paragraphs>21</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Aptos</vt:lpstr>
      <vt:lpstr>Aptos Display</vt:lpstr>
      <vt:lpstr>Arial</vt:lpstr>
      <vt:lpstr>Calibri</vt:lpstr>
      <vt:lpstr>4_Office Theme</vt:lpstr>
      <vt:lpstr>Default Design</vt:lpstr>
      <vt:lpstr>PowerPoint Presentation</vt:lpstr>
      <vt:lpstr>Have Ye Not Read?</vt:lpstr>
      <vt:lpstr>Pride:</vt:lpstr>
      <vt:lpstr>Envy &amp; Covetousness:</vt:lpstr>
      <vt:lpstr>Mercy:</vt:lpstr>
      <vt:lpstr>Grumbling and Complaining:</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96</cp:revision>
  <dcterms:created xsi:type="dcterms:W3CDTF">2008-03-16T18:22:36Z</dcterms:created>
  <dcterms:modified xsi:type="dcterms:W3CDTF">2024-06-02T18:55:14Z</dcterms:modified>
</cp:coreProperties>
</file>