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18"/>
  </p:notesMasterIdLst>
  <p:sldIdLst>
    <p:sldId id="756" r:id="rId3"/>
    <p:sldId id="256" r:id="rId4"/>
    <p:sldId id="257" r:id="rId5"/>
    <p:sldId id="264" r:id="rId6"/>
    <p:sldId id="265" r:id="rId7"/>
    <p:sldId id="263" r:id="rId8"/>
    <p:sldId id="266" r:id="rId9"/>
    <p:sldId id="267" r:id="rId10"/>
    <p:sldId id="262" r:id="rId11"/>
    <p:sldId id="268" r:id="rId12"/>
    <p:sldId id="269" r:id="rId13"/>
    <p:sldId id="270" r:id="rId14"/>
    <p:sldId id="271" r:id="rId15"/>
    <p:sldId id="272" r:id="rId16"/>
    <p:sldId id="25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756"/>
            <p14:sldId id="256"/>
            <p14:sldId id="257"/>
            <p14:sldId id="264"/>
            <p14:sldId id="265"/>
            <p14:sldId id="263"/>
            <p14:sldId id="266"/>
            <p14:sldId id="267"/>
            <p14:sldId id="262"/>
            <p14:sldId id="268"/>
            <p14:sldId id="269"/>
            <p14:sldId id="270"/>
            <p14:sldId id="271"/>
            <p14:sldId id="272"/>
            <p14:sldId id="25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785" autoAdjust="0"/>
    <p:restoredTop sz="33166" autoAdjust="0"/>
  </p:normalViewPr>
  <p:slideViewPr>
    <p:cSldViewPr>
      <p:cViewPr varScale="1">
        <p:scale>
          <a:sx n="61" d="100"/>
          <a:sy n="61" d="100"/>
        </p:scale>
        <p:origin x="58" y="5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76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8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4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532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25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245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716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987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24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046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8367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016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359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27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589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84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74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6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01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05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76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257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393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587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075472-0027-4297-9CD7-317EF1420571}" type="datetimeFigureOut">
              <a:rPr lang="en-US" smtClean="0"/>
              <a:t>5/26/2024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2229B7-89A0-4AC5-9011-388796499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71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84974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Having Faithful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If a man is blameless, the husband of one wife, having faithful children not accused of dissipation or insubordination.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Titus 1:6</a:t>
            </a:r>
          </a:p>
        </p:txBody>
      </p:sp>
    </p:spTree>
    <p:extLst>
      <p:ext uri="{BB962C8B-B14F-4D97-AF65-F5344CB8AC3E}">
        <p14:creationId xmlns:p14="http://schemas.microsoft.com/office/powerpoint/2010/main" val="360205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11277"/>
            <a:ext cx="7886700" cy="59288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“She also said, ‘Who would have said to Abraham that Sarah would nurse children? For I have borne him a son in his old age’” (Genesis 21:7).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“You shall teach them diligently to your children…” (Deut. 6:7).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“Well reported for good </a:t>
            </a:r>
            <a:br>
              <a:rPr lang="en-US" sz="3200" dirty="0"/>
            </a:br>
            <a:r>
              <a:rPr lang="en-US" sz="3200" dirty="0"/>
              <a:t>works: if she has brought </a:t>
            </a:r>
            <a:br>
              <a:rPr lang="en-US" sz="3200" dirty="0"/>
            </a:br>
            <a:r>
              <a:rPr lang="en-US" sz="3200" dirty="0"/>
              <a:t>up children…” (1 Tim. 5:10). </a:t>
            </a:r>
          </a:p>
        </p:txBody>
      </p:sp>
      <p:pic>
        <p:nvPicPr>
          <p:cNvPr id="3074" name="Picture 2" descr="No Kids Allowed Sign - Shop on Pinterest">
            <a:extLst>
              <a:ext uri="{FF2B5EF4-FFF2-40B4-BE49-F238E27FC236}">
                <a16:creationId xmlns:a16="http://schemas.microsoft.com/office/drawing/2014/main" id="{04DA8871-F9EF-610D-DBA6-2384508001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0696" y="3497826"/>
            <a:ext cx="2848897" cy="284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1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Having Faithful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If a man is blameless, the husband of one wife, having faithful children </a:t>
            </a:r>
            <a:r>
              <a:rPr lang="en-US" sz="3200" dirty="0">
                <a:highlight>
                  <a:srgbClr val="FFFF00"/>
                </a:highlight>
              </a:rPr>
              <a:t>not accused of dissipation or insubordination</a:t>
            </a:r>
            <a:r>
              <a:rPr lang="en-US" sz="3200" dirty="0"/>
              <a:t>.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Titus 1:6</a:t>
            </a:r>
          </a:p>
        </p:txBody>
      </p:sp>
    </p:spTree>
    <p:extLst>
      <p:ext uri="{BB962C8B-B14F-4D97-AF65-F5344CB8AC3E}">
        <p14:creationId xmlns:p14="http://schemas.microsoft.com/office/powerpoint/2010/main" val="3040815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Having Faithful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4"/>
            </a:pPr>
            <a:r>
              <a:rPr lang="en-US" sz="3200" dirty="0"/>
              <a:t>One who rules his own house well, having his children in submission with all reverence </a:t>
            </a:r>
          </a:p>
          <a:p>
            <a:pPr marL="514350" indent="-514350">
              <a:buSzPct val="85000"/>
              <a:buFont typeface="+mj-lt"/>
              <a:buAutoNum type="arabicPeriod" startAt="4"/>
            </a:pPr>
            <a:r>
              <a:rPr lang="en-US" sz="3200" dirty="0"/>
              <a:t>(for if a man does not know how to rule his own house, how will he take care of the church of God?) </a:t>
            </a:r>
          </a:p>
          <a:p>
            <a:pPr marL="0" indent="0" algn="r">
              <a:buNone/>
            </a:pPr>
            <a:r>
              <a:rPr lang="en-US" sz="3200" dirty="0"/>
              <a:t>1 Timothy 3:4-5</a:t>
            </a:r>
          </a:p>
        </p:txBody>
      </p:sp>
    </p:spTree>
    <p:extLst>
      <p:ext uri="{BB962C8B-B14F-4D97-AF65-F5344CB8AC3E}">
        <p14:creationId xmlns:p14="http://schemas.microsoft.com/office/powerpoint/2010/main" val="255867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3. Having Faithful Children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752156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sz="3200" dirty="0"/>
              <a:t>How long does the faith and conduct of children remain the parent’s responsibility? </a:t>
            </a:r>
          </a:p>
          <a:p>
            <a:pPr>
              <a:buSzPct val="85000"/>
            </a:pPr>
            <a:r>
              <a:rPr lang="en-US" sz="3200" dirty="0"/>
              <a:t>“The soul who sins shall die. The son shall not bear the guilt of the father, </a:t>
            </a:r>
            <a:r>
              <a:rPr lang="en-US" sz="3200" dirty="0">
                <a:highlight>
                  <a:srgbClr val="FFFF00"/>
                </a:highlight>
              </a:rPr>
              <a:t>nor the father bear the guilt of the son</a:t>
            </a:r>
            <a:r>
              <a:rPr lang="en-US" sz="3200" dirty="0"/>
              <a:t>. The righteousness of the righteous shall be upon himself, and the wickedness of the wicked shall be upon himself” </a:t>
            </a:r>
            <a:br>
              <a:rPr lang="en-US" sz="3200" dirty="0"/>
            </a:br>
            <a:r>
              <a:rPr lang="en-US" sz="3200" dirty="0"/>
              <a:t>(Ezek. 18:20). </a:t>
            </a:r>
          </a:p>
        </p:txBody>
      </p:sp>
    </p:spTree>
    <p:extLst>
      <p:ext uri="{BB962C8B-B14F-4D97-AF65-F5344CB8AC3E}">
        <p14:creationId xmlns:p14="http://schemas.microsoft.com/office/powerpoint/2010/main" val="177231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90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C2E7784-7960-5F39-20BF-A96870526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5725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851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A bishop then must be blameless, </a:t>
            </a:r>
            <a:br>
              <a:rPr lang="en-US" sz="3200" dirty="0"/>
            </a:br>
            <a:r>
              <a:rPr lang="en-US" sz="3200" dirty="0"/>
              <a:t>the husband of one wife, temperate, </a:t>
            </a:r>
            <a:br>
              <a:rPr lang="en-US" sz="3200" dirty="0"/>
            </a:br>
            <a:r>
              <a:rPr lang="en-US" sz="3200" dirty="0"/>
              <a:t>sober-minded, of good behavior, </a:t>
            </a:r>
            <a:br>
              <a:rPr lang="en-US" sz="3200" dirty="0"/>
            </a:br>
            <a:r>
              <a:rPr lang="en-US" sz="3200" dirty="0"/>
              <a:t>hospitable, </a:t>
            </a:r>
            <a:r>
              <a:rPr lang="en-US" sz="3200" dirty="0">
                <a:highlight>
                  <a:srgbClr val="FFFF00"/>
                </a:highlight>
              </a:rPr>
              <a:t>able to teach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1 Timothy 3:2</a:t>
            </a:r>
          </a:p>
        </p:txBody>
      </p:sp>
    </p:spTree>
    <p:extLst>
      <p:ext uri="{BB962C8B-B14F-4D97-AF65-F5344CB8AC3E}">
        <p14:creationId xmlns:p14="http://schemas.microsoft.com/office/powerpoint/2010/main" val="1043019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1148"/>
            <a:ext cx="7886700" cy="500462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Holding fast the faithful word as he has been taught, that he may be able, by sound doctrine, both to exhort and convict those who contradict.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For there are many insubordinate, both idle talkers and deceivers, especially those of the circumcision,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whose mouths must be stopped, who subvert whole households, teaching things which they ought not, for the sake of dishonest gain. </a:t>
            </a:r>
          </a:p>
          <a:p>
            <a:pPr marL="0" indent="0" algn="r">
              <a:buNone/>
            </a:pPr>
            <a:r>
              <a:rPr lang="en-US" dirty="0"/>
              <a:t>Titus 1:9-11</a:t>
            </a:r>
          </a:p>
        </p:txBody>
      </p:sp>
    </p:spTree>
    <p:extLst>
      <p:ext uri="{BB962C8B-B14F-4D97-AF65-F5344CB8AC3E}">
        <p14:creationId xmlns:p14="http://schemas.microsoft.com/office/powerpoint/2010/main" val="324308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1148"/>
            <a:ext cx="7886700" cy="500462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Holding fast the </a:t>
            </a:r>
            <a:r>
              <a:rPr lang="en-US" dirty="0">
                <a:highlight>
                  <a:srgbClr val="FFFF00"/>
                </a:highlight>
              </a:rPr>
              <a:t>faithful word as he has been taught</a:t>
            </a:r>
            <a:r>
              <a:rPr lang="en-US" dirty="0"/>
              <a:t>, that he may be able, by </a:t>
            </a:r>
            <a:r>
              <a:rPr lang="en-US" dirty="0">
                <a:highlight>
                  <a:srgbClr val="FFFF00"/>
                </a:highlight>
              </a:rPr>
              <a:t>sound doctrine</a:t>
            </a:r>
            <a:r>
              <a:rPr lang="en-US" dirty="0"/>
              <a:t>, both to exhort and convict those who contradict.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For there are many insubordinate, both idle talkers and deceivers, especially those of the circumcision,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whose mouths must be stopped, who subvert whole households, teaching things which they ought not, for the sake of dishonest gain. </a:t>
            </a:r>
          </a:p>
          <a:p>
            <a:pPr marL="0" indent="0" algn="r">
              <a:buNone/>
            </a:pPr>
            <a:r>
              <a:rPr lang="en-US" dirty="0"/>
              <a:t>Titus 1:9-11</a:t>
            </a:r>
          </a:p>
        </p:txBody>
      </p:sp>
    </p:spTree>
    <p:extLst>
      <p:ext uri="{BB962C8B-B14F-4D97-AF65-F5344CB8AC3E}">
        <p14:creationId xmlns:p14="http://schemas.microsoft.com/office/powerpoint/2010/main" val="364261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1148"/>
            <a:ext cx="7886700" cy="500462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Holding fast the </a:t>
            </a:r>
            <a:r>
              <a:rPr lang="en-US" dirty="0">
                <a:highlight>
                  <a:srgbClr val="FFFF00"/>
                </a:highlight>
              </a:rPr>
              <a:t>faithful word as he has been taught</a:t>
            </a:r>
            <a:r>
              <a:rPr lang="en-US" dirty="0"/>
              <a:t>, that he may be able, by </a:t>
            </a:r>
            <a:r>
              <a:rPr lang="en-US" dirty="0">
                <a:highlight>
                  <a:srgbClr val="FFFF00"/>
                </a:highlight>
              </a:rPr>
              <a:t>sound doctrine</a:t>
            </a:r>
            <a:r>
              <a:rPr lang="en-US" dirty="0"/>
              <a:t>, both to exhort and convict those who contradict.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For there are many insubordinate, both idle talkers and deceivers, especially those of the circumcision,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whose mouths must be stopped, who subvert whole households, teaching things which they ought not, for the sake of dishonest gain. </a:t>
            </a:r>
          </a:p>
          <a:p>
            <a:pPr marL="0" indent="0" algn="r">
              <a:buNone/>
            </a:pPr>
            <a:r>
              <a:rPr lang="en-US" dirty="0"/>
              <a:t>Titus 1:9-11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883AEFA-C18A-C0CB-B7D0-F2188A075231}"/>
              </a:ext>
            </a:extLst>
          </p:cNvPr>
          <p:cNvSpPr/>
          <p:nvPr/>
        </p:nvSpPr>
        <p:spPr>
          <a:xfrm>
            <a:off x="1081547" y="1524000"/>
            <a:ext cx="2123767" cy="757082"/>
          </a:xfrm>
          <a:prstGeom prst="ellipse">
            <a:avLst/>
          </a:prstGeom>
          <a:noFill/>
          <a:ln w="57150">
            <a:solidFill>
              <a:srgbClr val="A500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296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1148"/>
            <a:ext cx="7886700" cy="500462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Holding fast the faithful word as he has been taught, that he may be able, by sound doctrine, both to </a:t>
            </a:r>
            <a:r>
              <a:rPr lang="en-US" dirty="0">
                <a:highlight>
                  <a:srgbClr val="FFFF00"/>
                </a:highlight>
              </a:rPr>
              <a:t>exhort</a:t>
            </a:r>
            <a:r>
              <a:rPr lang="en-US" dirty="0"/>
              <a:t> and convict those who contradict.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For there are many insubordinate, both idle talkers and deceivers, especially those of the circumcision,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whose mouths must be stopped, who subvert whole households, teaching things which they ought not, for the sake of dishonest gain. </a:t>
            </a:r>
          </a:p>
          <a:p>
            <a:pPr marL="0" indent="0" algn="r">
              <a:buNone/>
            </a:pPr>
            <a:r>
              <a:rPr lang="en-US" dirty="0"/>
              <a:t>Titus 1:9-11</a:t>
            </a:r>
          </a:p>
        </p:txBody>
      </p:sp>
    </p:spTree>
    <p:extLst>
      <p:ext uri="{BB962C8B-B14F-4D97-AF65-F5344CB8AC3E}">
        <p14:creationId xmlns:p14="http://schemas.microsoft.com/office/powerpoint/2010/main" val="119142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1. Able to Teach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1148"/>
            <a:ext cx="7886700" cy="5004620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Holding fast the faithful word as he has been taught, that he may be able, by sound doctrine, both to exhort and </a:t>
            </a:r>
            <a:r>
              <a:rPr lang="en-US" dirty="0">
                <a:highlight>
                  <a:srgbClr val="FFFF00"/>
                </a:highlight>
              </a:rPr>
              <a:t>convict those who contradict</a:t>
            </a:r>
            <a:r>
              <a:rPr lang="en-US" dirty="0"/>
              <a:t>.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/>
              <a:t>For there are many insubordinate, both idle talkers and deceivers, especially those of the circumcision, </a:t>
            </a:r>
          </a:p>
          <a:p>
            <a:pPr marL="514350" indent="-514350">
              <a:buSzPct val="85000"/>
              <a:buFont typeface="+mj-lt"/>
              <a:buAutoNum type="arabicPeriod" startAt="9"/>
            </a:pPr>
            <a:r>
              <a:rPr lang="en-US" dirty="0">
                <a:highlight>
                  <a:srgbClr val="FFFF00"/>
                </a:highlight>
              </a:rPr>
              <a:t>whose mouths must be stopped</a:t>
            </a:r>
            <a:r>
              <a:rPr lang="en-US" dirty="0"/>
              <a:t>, who subvert whole households, teaching things which they ought not, for the sake of dishonest gain. </a:t>
            </a:r>
          </a:p>
          <a:p>
            <a:pPr marL="0" indent="0" algn="r">
              <a:buNone/>
            </a:pPr>
            <a:r>
              <a:rPr lang="en-US" dirty="0"/>
              <a:t>Titus 1:9-11</a:t>
            </a:r>
          </a:p>
        </p:txBody>
      </p:sp>
    </p:spTree>
    <p:extLst>
      <p:ext uri="{BB962C8B-B14F-4D97-AF65-F5344CB8AC3E}">
        <p14:creationId xmlns:p14="http://schemas.microsoft.com/office/powerpoint/2010/main" val="116053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506E6-168C-A967-C76C-D0DAB3DF7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62229"/>
          </a:xfrm>
          <a:solidFill>
            <a:srgbClr val="A5002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2. Husband of One Wife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1E27-D8FE-7739-CF14-37938325E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1 Timothy 3:2</a:t>
            </a:r>
          </a:p>
          <a:p>
            <a:pPr marL="0" indent="0">
              <a:buNone/>
            </a:pPr>
            <a:r>
              <a:rPr lang="en-US" sz="3200" dirty="0"/>
              <a:t>Titus 1:6</a:t>
            </a:r>
          </a:p>
        </p:txBody>
      </p:sp>
    </p:spTree>
    <p:extLst>
      <p:ext uri="{BB962C8B-B14F-4D97-AF65-F5344CB8AC3E}">
        <p14:creationId xmlns:p14="http://schemas.microsoft.com/office/powerpoint/2010/main" val="252479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1425</TotalTime>
  <Words>703</Words>
  <Application>Microsoft Office PowerPoint</Application>
  <PresentationFormat>On-screen Show (4:3)</PresentationFormat>
  <Paragraphs>52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4_Office Theme</vt:lpstr>
      <vt:lpstr>6_Office Theme</vt:lpstr>
      <vt:lpstr>PowerPoint Presentation</vt:lpstr>
      <vt:lpstr>PowerPoint Presentation</vt:lpstr>
      <vt:lpstr>1. Able to Teach</vt:lpstr>
      <vt:lpstr>1. Able to Teach</vt:lpstr>
      <vt:lpstr>1. Able to Teach</vt:lpstr>
      <vt:lpstr>1. Able to Teach</vt:lpstr>
      <vt:lpstr>1. Able to Teach</vt:lpstr>
      <vt:lpstr>1. Able to Teach</vt:lpstr>
      <vt:lpstr>2. Husband of One Wife</vt:lpstr>
      <vt:lpstr>3. Having Faithful Children</vt:lpstr>
      <vt:lpstr>PowerPoint Presentation</vt:lpstr>
      <vt:lpstr>3. Having Faithful Children</vt:lpstr>
      <vt:lpstr>3. Having Faithful Children</vt:lpstr>
      <vt:lpstr>3. Having Faithful Children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94</cp:revision>
  <dcterms:created xsi:type="dcterms:W3CDTF">2008-03-16T18:22:36Z</dcterms:created>
  <dcterms:modified xsi:type="dcterms:W3CDTF">2024-05-26T19:29:17Z</dcterms:modified>
</cp:coreProperties>
</file>