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7" r:id="rId1"/>
  </p:sldMasterIdLst>
  <p:notesMasterIdLst>
    <p:notesMasterId r:id="rId8"/>
  </p:notesMasterIdLst>
  <p:sldIdLst>
    <p:sldId id="259" r:id="rId2"/>
    <p:sldId id="256" r:id="rId3"/>
    <p:sldId id="257" r:id="rId4"/>
    <p:sldId id="261" r:id="rId5"/>
    <p:sldId id="258" r:id="rId6"/>
    <p:sldId id="77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Pre-Service" id="{F3D0A326-848B-403A-A056-8FFE20F92914}">
          <p14:sldIdLst/>
        </p14:section>
        <p14:section name="Prayer" id="{AA7EF9D7-2C1A-4A9E-B897-034327F9C43B}">
          <p14:sldIdLst/>
        </p14:section>
        <p14:section name="Scripture Reading" id="{9A28BFB2-9F46-438F-AEE7-B3FFCE5D145F}">
          <p14:sldIdLst/>
        </p14:section>
        <p14:section name="Songs" id="{F8F9A752-988C-4EE5-973C-DF67270C0D70}">
          <p14:sldIdLst/>
        </p14:section>
        <p14:section name="Lord's Supper" id="{EF0736C1-8E37-46BA-BF55-85A1B1056937}">
          <p14:sldIdLst/>
        </p14:section>
        <p14:section name="Song" id="{233B487B-5101-4156-A243-A60B2BC2DFE3}">
          <p14:sldIdLst/>
        </p14:section>
        <p14:section name="Sermon" id="{ECE0CD35-CB87-435B-8717-E0A7CD30F08D}">
          <p14:sldIdLst>
            <p14:sldId id="259"/>
            <p14:sldId id="256"/>
            <p14:sldId id="257"/>
            <p14:sldId id="261"/>
            <p14:sldId id="258"/>
            <p14:sldId id="779"/>
          </p14:sldIdLst>
        </p14:section>
        <p14:section name="Song" id="{0E89271B-AEF7-417E-BEAD-CBF4682F4AAA}">
          <p14:sldIdLst/>
        </p14:section>
        <p14:section name="End" id="{9DF123F3-2949-4C9A-9B17-20F16A955194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8785" autoAdjust="0"/>
    <p:restoredTop sz="33166" autoAdjust="0"/>
  </p:normalViewPr>
  <p:slideViewPr>
    <p:cSldViewPr>
      <p:cViewPr varScale="1">
        <p:scale>
          <a:sx n="80" d="100"/>
          <a:sy n="80" d="100"/>
        </p:scale>
        <p:origin x="370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968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-1363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5/5/2024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5087D-BEDE-4BE2-8CE0-A35FAF0B6E43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0C59-182D-4932-B415-12AEB91B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6040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5087D-BEDE-4BE2-8CE0-A35FAF0B6E43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0C59-182D-4932-B415-12AEB91B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0177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5087D-BEDE-4BE2-8CE0-A35FAF0B6E43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0C59-182D-4932-B415-12AEB91B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94426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5087D-BEDE-4BE2-8CE0-A35FAF0B6E43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0C59-182D-4932-B415-12AEB91B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65021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5087D-BEDE-4BE2-8CE0-A35FAF0B6E43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0C59-182D-4932-B415-12AEB91B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7133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5087D-BEDE-4BE2-8CE0-A35FAF0B6E43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0C59-182D-4932-B415-12AEB91B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8775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5087D-BEDE-4BE2-8CE0-A35FAF0B6E43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0C59-182D-4932-B415-12AEB91B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22764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5087D-BEDE-4BE2-8CE0-A35FAF0B6E43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0C59-182D-4932-B415-12AEB91B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07068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5087D-BEDE-4BE2-8CE0-A35FAF0B6E43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0C59-182D-4932-B415-12AEB91B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750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5087D-BEDE-4BE2-8CE0-A35FAF0B6E43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0C59-182D-4932-B415-12AEB91B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33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5087D-BEDE-4BE2-8CE0-A35FAF0B6E43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BC0C59-182D-4932-B415-12AEB91B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3942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DBD5087D-BEDE-4BE2-8CE0-A35FAF0B6E43}" type="datetimeFigureOut">
              <a:rPr lang="en-US" smtClean="0"/>
              <a:t>5/5/2024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75BC0C59-182D-4932-B415-12AEB91B91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51992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51" r:id="rId4"/>
    <p:sldLayoutId id="2147483752" r:id="rId5"/>
    <p:sldLayoutId id="2147483753" r:id="rId6"/>
    <p:sldLayoutId id="2147483754" r:id="rId7"/>
    <p:sldLayoutId id="2147483755" r:id="rId8"/>
    <p:sldLayoutId id="2147483756" r:id="rId9"/>
    <p:sldLayoutId id="2147483757" r:id="rId10"/>
    <p:sldLayoutId id="214748375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68519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Salt and Light, How to Permeate In Society - Illuminating Faith">
            <a:extLst>
              <a:ext uri="{FF2B5EF4-FFF2-40B4-BE49-F238E27FC236}">
                <a16:creationId xmlns:a16="http://schemas.microsoft.com/office/drawing/2014/main" id="{13A01F4A-05C8-28D2-78C6-3F18AA3212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0"/>
            <a:ext cx="54864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3323BE4-4B3F-EB6C-7350-67B613EC09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6478" y="1807797"/>
            <a:ext cx="4875551" cy="2205819"/>
          </a:xfrm>
        </p:spPr>
        <p:txBody>
          <a:bodyPr/>
          <a:lstStyle/>
          <a:p>
            <a:r>
              <a:rPr lang="en-US" dirty="0"/>
              <a:t>Salt </a:t>
            </a:r>
            <a:r>
              <a:rPr lang="en-US" sz="4000" dirty="0"/>
              <a:t>and</a:t>
            </a:r>
            <a:r>
              <a:rPr lang="en-US" dirty="0"/>
              <a:t> Light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36CF66-D578-4D70-892A-6890E64833A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23276" y="4398520"/>
            <a:ext cx="4301957" cy="744980"/>
          </a:xfrm>
        </p:spPr>
        <p:txBody>
          <a:bodyPr>
            <a:normAutofit/>
          </a:bodyPr>
          <a:lstStyle/>
          <a:p>
            <a:r>
              <a:rPr lang="en-US" sz="3600" b="1" dirty="0"/>
              <a:t>Matthew 5:13-16</a:t>
            </a:r>
          </a:p>
        </p:txBody>
      </p:sp>
    </p:spTree>
    <p:extLst>
      <p:ext uri="{BB962C8B-B14F-4D97-AF65-F5344CB8AC3E}">
        <p14:creationId xmlns:p14="http://schemas.microsoft.com/office/powerpoint/2010/main" val="3910926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350+ Salt Shaker On Black Stock Photos, Pictures &amp; Royalty-Free Images -  iStock">
            <a:extLst>
              <a:ext uri="{FF2B5EF4-FFF2-40B4-BE49-F238E27FC236}">
                <a16:creationId xmlns:a16="http://schemas.microsoft.com/office/drawing/2014/main" id="{4C0BDBB2-3EEB-6792-98A0-5729FB550C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1316" y="4076244"/>
            <a:ext cx="5829300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E1F1D3-7DCF-978F-9651-07DFB3C9C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Salt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6746C-D0C3-B03F-2DBC-0CB3760E21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b="1" dirty="0"/>
              <a:t>Preservative</a:t>
            </a:r>
          </a:p>
          <a:p>
            <a:pPr lvl="1"/>
            <a:r>
              <a:rPr lang="en-US" sz="32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Gen. 18:22-33; Jer. 5:1</a:t>
            </a:r>
          </a:p>
          <a:p>
            <a:r>
              <a:rPr lang="en-US" sz="3600" b="1" dirty="0"/>
              <a:t>Gives Flavor</a:t>
            </a:r>
          </a:p>
          <a:p>
            <a:pPr lvl="1"/>
            <a:r>
              <a:rPr lang="en-US" sz="32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Col. 4:5-6</a:t>
            </a:r>
          </a:p>
          <a:p>
            <a:r>
              <a:rPr lang="en-US" sz="3600" b="1" dirty="0"/>
              <a:t>Creates Thirst</a:t>
            </a:r>
          </a:p>
          <a:p>
            <a:pPr lvl="1"/>
            <a:r>
              <a:rPr lang="en-US" sz="32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1 Pet. 3:15</a:t>
            </a:r>
          </a:p>
        </p:txBody>
      </p:sp>
    </p:spTree>
    <p:extLst>
      <p:ext uri="{BB962C8B-B14F-4D97-AF65-F5344CB8AC3E}">
        <p14:creationId xmlns:p14="http://schemas.microsoft.com/office/powerpoint/2010/main" val="4519928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Light Bulb Turning on Against a Black Background, HD Stock Footage - YouTube">
            <a:extLst>
              <a:ext uri="{FF2B5EF4-FFF2-40B4-BE49-F238E27FC236}">
                <a16:creationId xmlns:a16="http://schemas.microsoft.com/office/drawing/2014/main" id="{70B3A26C-64D1-BDFD-72D7-9D908E9D532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13" r="27869"/>
          <a:stretch/>
        </p:blipFill>
        <p:spPr bwMode="auto">
          <a:xfrm>
            <a:off x="6232670" y="3773770"/>
            <a:ext cx="2446635" cy="30638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3E1F1D3-7DCF-978F-9651-07DFB3C9C5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Light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6746C-D0C3-B03F-2DBC-0CB3760E21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28997"/>
            <a:ext cx="7886700" cy="5156616"/>
          </a:xfrm>
        </p:spPr>
        <p:txBody>
          <a:bodyPr>
            <a:normAutofit/>
          </a:bodyPr>
          <a:lstStyle/>
          <a:p>
            <a:r>
              <a:rPr lang="en-US" sz="3200" b="1" dirty="0"/>
              <a:t>Drives Away Darkness</a:t>
            </a:r>
          </a:p>
          <a:p>
            <a:pPr lvl="1"/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Eph. 5:8-11</a:t>
            </a:r>
          </a:p>
          <a:p>
            <a:r>
              <a:rPr lang="en-US" sz="3200" b="1" dirty="0"/>
              <a:t>Reveals and Illuminates</a:t>
            </a:r>
          </a:p>
          <a:p>
            <a:pPr lvl="1"/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Eph. 5:13</a:t>
            </a:r>
          </a:p>
          <a:p>
            <a:r>
              <a:rPr lang="en-US" sz="3200" b="1" dirty="0"/>
              <a:t>Gives Guidance</a:t>
            </a:r>
          </a:p>
          <a:p>
            <a:pPr lvl="1"/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Prov. 4:18</a:t>
            </a:r>
          </a:p>
          <a:p>
            <a:r>
              <a:rPr lang="en-US" sz="3200" b="1" dirty="0"/>
              <a:t>Warms and Comforts</a:t>
            </a:r>
          </a:p>
          <a:p>
            <a:pPr lvl="1"/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Eccl. 11:7</a:t>
            </a:r>
          </a:p>
          <a:p>
            <a:r>
              <a:rPr lang="en-US" sz="3200" b="1" dirty="0"/>
              <a:t>Draws Some Out of Darkness</a:t>
            </a:r>
          </a:p>
          <a:p>
            <a:pPr lvl="1"/>
            <a:r>
              <a:rPr lang="en-US" sz="2800" b="1" dirty="0">
                <a:solidFill>
                  <a:schemeClr val="bg2">
                    <a:lumMod val="25000"/>
                    <a:lumOff val="75000"/>
                  </a:schemeClr>
                </a:solidFill>
              </a:rPr>
              <a:t>John 3:19-21; Phil. 2:15</a:t>
            </a:r>
          </a:p>
        </p:txBody>
      </p:sp>
    </p:spTree>
    <p:extLst>
      <p:ext uri="{BB962C8B-B14F-4D97-AF65-F5344CB8AC3E}">
        <p14:creationId xmlns:p14="http://schemas.microsoft.com/office/powerpoint/2010/main" val="2387203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3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8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39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8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out)">
                                      <p:cBhvr>
                                        <p:cTn id="42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6C91B-D2C8-72DF-7B03-BE7AA06948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i="1" dirty="0">
                <a:solidFill>
                  <a:schemeClr val="accent6">
                    <a:lumMod val="40000"/>
                    <a:lumOff val="60000"/>
                  </a:schemeClr>
                </a:solidFill>
              </a:rPr>
              <a:t>Will you be saved today?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FD595E-3239-5DC4-E596-0D4B430076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Believe in Jesus </a:t>
            </a:r>
            <a:r>
              <a:rPr lang="en-US" sz="32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- John 8:24</a:t>
            </a:r>
          </a:p>
          <a:p>
            <a:r>
              <a:rPr lang="en-US" sz="3200" b="1" dirty="0"/>
              <a:t>Repent of your sins </a:t>
            </a:r>
            <a:r>
              <a:rPr lang="en-US" sz="32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- Luke 13:3</a:t>
            </a:r>
          </a:p>
          <a:p>
            <a:r>
              <a:rPr lang="en-US" sz="3200" b="1" dirty="0"/>
              <a:t>Confess your faith </a:t>
            </a:r>
            <a:r>
              <a:rPr lang="en-US" sz="32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- Rom. 10:9-10</a:t>
            </a:r>
          </a:p>
          <a:p>
            <a:r>
              <a:rPr lang="en-US" sz="3200" b="1" dirty="0"/>
              <a:t>Be baptized </a:t>
            </a:r>
            <a:r>
              <a:rPr lang="en-US" sz="3200" dirty="0">
                <a:solidFill>
                  <a:schemeClr val="accent3">
                    <a:lumMod val="20000"/>
                    <a:lumOff val="80000"/>
                  </a:schemeClr>
                </a:solidFill>
              </a:rPr>
              <a:t>- Acts 22:16</a:t>
            </a:r>
          </a:p>
        </p:txBody>
      </p:sp>
    </p:spTree>
    <p:extLst>
      <p:ext uri="{BB962C8B-B14F-4D97-AF65-F5344CB8AC3E}">
        <p14:creationId xmlns:p14="http://schemas.microsoft.com/office/powerpoint/2010/main" val="1913880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00">
        <p14:warp dir="in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48351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4_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538D9D"/>
      </a:hlink>
      <a:folHlink>
        <a:srgbClr val="A5738E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3A418E6B-C5F0-4B95-8D77-61E3EF3B5D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1275</TotalTime>
  <Words>91</Words>
  <Application>Microsoft Office PowerPoint</Application>
  <PresentationFormat>On-screen Show (4:3)</PresentationFormat>
  <Paragraphs>25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Aptos</vt:lpstr>
      <vt:lpstr>Aptos Display</vt:lpstr>
      <vt:lpstr>Arial</vt:lpstr>
      <vt:lpstr>Calibri</vt:lpstr>
      <vt:lpstr>4_Office Theme</vt:lpstr>
      <vt:lpstr>PowerPoint Presentation</vt:lpstr>
      <vt:lpstr>Salt and Light</vt:lpstr>
      <vt:lpstr>Salt</vt:lpstr>
      <vt:lpstr>Light</vt:lpstr>
      <vt:lpstr>Will you be saved today? 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87</cp:revision>
  <dcterms:created xsi:type="dcterms:W3CDTF">2008-03-16T18:22:36Z</dcterms:created>
  <dcterms:modified xsi:type="dcterms:W3CDTF">2024-05-05T20:29:31Z</dcterms:modified>
</cp:coreProperties>
</file>