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  <p:sldMasterId id="2147483898" r:id="rId2"/>
    <p:sldMasterId id="2147483916" r:id="rId3"/>
  </p:sldMasterIdLst>
  <p:notesMasterIdLst>
    <p:notesMasterId r:id="rId14"/>
  </p:notesMasterIdLst>
  <p:sldIdLst>
    <p:sldId id="256" r:id="rId4"/>
    <p:sldId id="261" r:id="rId5"/>
    <p:sldId id="263" r:id="rId6"/>
    <p:sldId id="763" r:id="rId7"/>
    <p:sldId id="265" r:id="rId8"/>
    <p:sldId id="267" r:id="rId9"/>
    <p:sldId id="764" r:id="rId10"/>
    <p:sldId id="765" r:id="rId11"/>
    <p:sldId id="262" r:id="rId12"/>
    <p:sldId id="7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261"/>
            <p14:sldId id="263"/>
            <p14:sldId id="763"/>
            <p14:sldId id="265"/>
            <p14:sldId id="267"/>
            <p14:sldId id="764"/>
            <p14:sldId id="765"/>
            <p14:sldId id="262"/>
            <p14:sldId id="7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1" d="100"/>
          <a:sy n="71" d="100"/>
        </p:scale>
        <p:origin x="120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2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05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32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00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20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35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43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81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18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443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71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2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3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519520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40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01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606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7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128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661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6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63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799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80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716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490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33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67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46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367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781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5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3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039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392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158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450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683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590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358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6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032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587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40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8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1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58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3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1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13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7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574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/>
          <a:lstStyle/>
          <a:p>
            <a:r>
              <a:rPr lang="en-US" sz="6000" dirty="0">
                <a:latin typeface="Georgia" panose="02040502050405020303" pitchFamily="18" charset="0"/>
              </a:rPr>
              <a:t>Be Like Silas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200" dirty="0">
                <a:latin typeface="Georgia" panose="02040502050405020303" pitchFamily="18" charset="0"/>
              </a:rPr>
              <a:t>Be Reliable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A5401-2756-564E-0342-57B2208B4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05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Silas in Jerusalem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3629612"/>
          </a:xfrm>
        </p:spPr>
        <p:txBody>
          <a:bodyPr>
            <a:normAutofit/>
          </a:bodyPr>
          <a:lstStyle/>
          <a:p>
            <a:r>
              <a:rPr lang="en-US" sz="2800" b="1" dirty="0"/>
              <a:t>He was one of the “leading men among the brethren” in Jerusalem - Acts 15:22</a:t>
            </a:r>
          </a:p>
          <a:p>
            <a:r>
              <a:rPr lang="en-US" sz="2800" b="1" dirty="0"/>
              <a:t>He had risked his life for the name of the Lord Jesus Christ - v. 26</a:t>
            </a:r>
          </a:p>
          <a:p>
            <a:r>
              <a:rPr lang="en-US" sz="2800" b="1" dirty="0"/>
              <a:t>He was a prophet; could exhort and strengthen the brethren with the word - v. 32</a:t>
            </a:r>
          </a:p>
        </p:txBody>
      </p:sp>
    </p:spTree>
    <p:extLst>
      <p:ext uri="{BB962C8B-B14F-4D97-AF65-F5344CB8AC3E}">
        <p14:creationId xmlns:p14="http://schemas.microsoft.com/office/powerpoint/2010/main" val="152451191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ul's Second Missionary Journey | BibleTalk.tv">
            <a:extLst>
              <a:ext uri="{FF2B5EF4-FFF2-40B4-BE49-F238E27FC236}">
                <a16:creationId xmlns:a16="http://schemas.microsoft.com/office/drawing/2014/main" id="{598EE5C8-A2AD-9454-A6C9-E430F9831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9625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94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ul's Second Missionary Journey | BibleTalk.tv">
            <a:extLst>
              <a:ext uri="{FF2B5EF4-FFF2-40B4-BE49-F238E27FC236}">
                <a16:creationId xmlns:a16="http://schemas.microsoft.com/office/drawing/2014/main" id="{598EE5C8-A2AD-9454-A6C9-E430F9831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9625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EF47D346-7C00-74E2-1D49-2A0776508723}"/>
              </a:ext>
            </a:extLst>
          </p:cNvPr>
          <p:cNvSpPr/>
          <p:nvPr/>
        </p:nvSpPr>
        <p:spPr>
          <a:xfrm rot="16200000">
            <a:off x="1791476" y="1380932"/>
            <a:ext cx="1604868" cy="2743200"/>
          </a:xfrm>
          <a:prstGeom prst="wedgeRoundRectCallout">
            <a:avLst>
              <a:gd name="adj1" fmla="val 39736"/>
              <a:gd name="adj2" fmla="val 13337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44CF2-9148-D85A-B74C-7E6AF6F72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9551" y="2127380"/>
            <a:ext cx="2118050" cy="130162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Joined by Timothy and Luke. </a:t>
            </a:r>
          </a:p>
        </p:txBody>
      </p:sp>
    </p:spTree>
    <p:extLst>
      <p:ext uri="{BB962C8B-B14F-4D97-AF65-F5344CB8AC3E}">
        <p14:creationId xmlns:p14="http://schemas.microsoft.com/office/powerpoint/2010/main" val="382979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ul's Second Missionary Journey | BibleTalk.tv">
            <a:extLst>
              <a:ext uri="{FF2B5EF4-FFF2-40B4-BE49-F238E27FC236}">
                <a16:creationId xmlns:a16="http://schemas.microsoft.com/office/drawing/2014/main" id="{598EE5C8-A2AD-9454-A6C9-E430F9831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9625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EF47D346-7C00-74E2-1D49-2A0776508723}"/>
              </a:ext>
            </a:extLst>
          </p:cNvPr>
          <p:cNvSpPr/>
          <p:nvPr/>
        </p:nvSpPr>
        <p:spPr>
          <a:xfrm rot="16200000">
            <a:off x="-18665" y="2192697"/>
            <a:ext cx="3498983" cy="3013784"/>
          </a:xfrm>
          <a:prstGeom prst="wedgeRoundRectCallout">
            <a:avLst>
              <a:gd name="adj1" fmla="val 67027"/>
              <a:gd name="adj2" fmla="val 8513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44CF2-9148-D85A-B74C-7E6AF6F72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22" y="2192696"/>
            <a:ext cx="2435288" cy="300445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In Philippi, Paul and Silas were arrested, beaten, and imprisoned.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Converted the Jailer. </a:t>
            </a:r>
          </a:p>
        </p:txBody>
      </p:sp>
    </p:spTree>
    <p:extLst>
      <p:ext uri="{BB962C8B-B14F-4D97-AF65-F5344CB8AC3E}">
        <p14:creationId xmlns:p14="http://schemas.microsoft.com/office/powerpoint/2010/main" val="411636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ul's Second Missionary Journey | BibleTalk.tv">
            <a:extLst>
              <a:ext uri="{FF2B5EF4-FFF2-40B4-BE49-F238E27FC236}">
                <a16:creationId xmlns:a16="http://schemas.microsoft.com/office/drawing/2014/main" id="{598EE5C8-A2AD-9454-A6C9-E430F9831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9625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EF47D346-7C00-74E2-1D49-2A0776508723}"/>
              </a:ext>
            </a:extLst>
          </p:cNvPr>
          <p:cNvSpPr/>
          <p:nvPr/>
        </p:nvSpPr>
        <p:spPr>
          <a:xfrm rot="16200000" flipV="1">
            <a:off x="5985589" y="1730828"/>
            <a:ext cx="2537925" cy="3125758"/>
          </a:xfrm>
          <a:prstGeom prst="wedgeRoundRectCallout">
            <a:avLst>
              <a:gd name="adj1" fmla="val 66527"/>
              <a:gd name="adj2" fmla="val 108898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44CF2-9148-D85A-B74C-7E6AF6F72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0209" y="2286000"/>
            <a:ext cx="2323325" cy="214604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 riot breaks out in Thessalonica. They escape to Berea.  </a:t>
            </a:r>
          </a:p>
        </p:txBody>
      </p:sp>
    </p:spTree>
    <p:extLst>
      <p:ext uri="{BB962C8B-B14F-4D97-AF65-F5344CB8AC3E}">
        <p14:creationId xmlns:p14="http://schemas.microsoft.com/office/powerpoint/2010/main" val="233809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ul's Second Missionary Journey | BibleTalk.tv">
            <a:extLst>
              <a:ext uri="{FF2B5EF4-FFF2-40B4-BE49-F238E27FC236}">
                <a16:creationId xmlns:a16="http://schemas.microsoft.com/office/drawing/2014/main" id="{598EE5C8-A2AD-9454-A6C9-E430F9831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9625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EF47D346-7C00-74E2-1D49-2A0776508723}"/>
              </a:ext>
            </a:extLst>
          </p:cNvPr>
          <p:cNvSpPr/>
          <p:nvPr/>
        </p:nvSpPr>
        <p:spPr>
          <a:xfrm rot="16200000" flipV="1">
            <a:off x="5882951" y="1833465"/>
            <a:ext cx="2883157" cy="3265715"/>
          </a:xfrm>
          <a:prstGeom prst="wedgeRoundRectCallout">
            <a:avLst>
              <a:gd name="adj1" fmla="val 24674"/>
              <a:gd name="adj2" fmla="val 102032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44CF2-9148-D85A-B74C-7E6AF6F72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7576" y="2285999"/>
            <a:ext cx="2771191" cy="2435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Paul travels alone to Athens. </a:t>
            </a:r>
            <a:br>
              <a:rPr lang="en-US" sz="800" dirty="0">
                <a:solidFill>
                  <a:schemeClr val="bg1"/>
                </a:solidFill>
              </a:rPr>
            </a:br>
            <a:endParaRPr lang="en-US" sz="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Silas and Timothy join him in Corinth.</a:t>
            </a:r>
          </a:p>
        </p:txBody>
      </p:sp>
    </p:spTree>
    <p:extLst>
      <p:ext uri="{BB962C8B-B14F-4D97-AF65-F5344CB8AC3E}">
        <p14:creationId xmlns:p14="http://schemas.microsoft.com/office/powerpoint/2010/main" val="125024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Silas with Peter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188" y="1884780"/>
            <a:ext cx="7035282" cy="32937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By Silvanus, our faithful brother as I consider him, I have written to you briefly, exhorting and testifying that this is the true grace of God in which you stand. </a:t>
            </a:r>
          </a:p>
          <a:p>
            <a:pPr marL="0" indent="0" algn="r">
              <a:buNone/>
            </a:pPr>
            <a:r>
              <a:rPr lang="en-US" sz="2800" b="1" dirty="0"/>
              <a:t>1 Peter 5:12</a:t>
            </a:r>
          </a:p>
        </p:txBody>
      </p:sp>
    </p:spTree>
    <p:extLst>
      <p:ext uri="{BB962C8B-B14F-4D97-AF65-F5344CB8AC3E}">
        <p14:creationId xmlns:p14="http://schemas.microsoft.com/office/powerpoint/2010/main" val="2902354671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Silas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3881538"/>
          </a:xfrm>
        </p:spPr>
        <p:txBody>
          <a:bodyPr>
            <a:normAutofit/>
          </a:bodyPr>
          <a:lstStyle/>
          <a:p>
            <a:r>
              <a:rPr lang="en-US" sz="2800" b="1" dirty="0"/>
              <a:t>He was trusted to accurately represent the church in Jerusalem. </a:t>
            </a:r>
          </a:p>
          <a:p>
            <a:r>
              <a:rPr lang="en-US" sz="2800" b="1" dirty="0"/>
              <a:t>He stood by and suffered with Paul in preaching the gospel. </a:t>
            </a:r>
          </a:p>
          <a:p>
            <a:r>
              <a:rPr lang="en-US" sz="2800" b="1" dirty="0"/>
              <a:t>He was a “leading” man, but made himself a servant of Paul and Peter. </a:t>
            </a:r>
          </a:p>
          <a:p>
            <a:r>
              <a:rPr lang="en-US" sz="2800" b="1" dirty="0"/>
              <a:t>He was loyal to Christ above any person. </a:t>
            </a:r>
          </a:p>
        </p:txBody>
      </p:sp>
    </p:spTree>
    <p:extLst>
      <p:ext uri="{BB962C8B-B14F-4D97-AF65-F5344CB8AC3E}">
        <p14:creationId xmlns:p14="http://schemas.microsoft.com/office/powerpoint/2010/main" val="2252430703"/>
      </p:ext>
    </p:extLst>
  </p:cSld>
  <p:clrMapOvr>
    <a:masterClrMapping/>
  </p:clrMapOvr>
  <p:transition spd="slow">
    <p:push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6640</TotalTime>
  <Words>242</Words>
  <Application>Microsoft Office PowerPoint</Application>
  <PresentationFormat>On-screen Show (4:3)</PresentationFormat>
  <Paragraphs>31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Corbel</vt:lpstr>
      <vt:lpstr>Georgia</vt:lpstr>
      <vt:lpstr>Georgia Pro Cond Light</vt:lpstr>
      <vt:lpstr>1_Office Theme</vt:lpstr>
      <vt:lpstr>Parallax</vt:lpstr>
      <vt:lpstr>2_Office Theme</vt:lpstr>
      <vt:lpstr>Be Like Silas Be Reliable</vt:lpstr>
      <vt:lpstr>Silas in Jerusalem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Silas with Peter</vt:lpstr>
      <vt:lpstr>Be Like Silas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280</cp:revision>
  <dcterms:created xsi:type="dcterms:W3CDTF">2008-03-16T18:22:36Z</dcterms:created>
  <dcterms:modified xsi:type="dcterms:W3CDTF">2024-05-05T20:27:12Z</dcterms:modified>
</cp:coreProperties>
</file>