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7" r:id="rId1"/>
    <p:sldMasterId id="2147483759" r:id="rId2"/>
  </p:sldMasterIdLst>
  <p:notesMasterIdLst>
    <p:notesMasterId r:id="rId16"/>
  </p:notesMasterIdLst>
  <p:sldIdLst>
    <p:sldId id="258" r:id="rId3"/>
    <p:sldId id="256" r:id="rId4"/>
    <p:sldId id="257" r:id="rId5"/>
    <p:sldId id="756" r:id="rId6"/>
    <p:sldId id="261" r:id="rId7"/>
    <p:sldId id="263" r:id="rId8"/>
    <p:sldId id="262" r:id="rId9"/>
    <p:sldId id="265" r:id="rId10"/>
    <p:sldId id="264" r:id="rId11"/>
    <p:sldId id="266" r:id="rId12"/>
    <p:sldId id="268" r:id="rId13"/>
    <p:sldId id="267" r:id="rId14"/>
    <p:sldId id="25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F3D0A326-848B-403A-A056-8FFE20F92914}">
          <p14:sldIdLst/>
        </p14:section>
        <p14:section name="Prayer" id="{AA7EF9D7-2C1A-4A9E-B897-034327F9C43B}">
          <p14:sldIdLst/>
        </p14:section>
        <p14:section name="Scripture Reading" id="{9A28BFB2-9F46-438F-AEE7-B3FFCE5D145F}">
          <p14:sldIdLst/>
        </p14:section>
        <p14:section name="Songs" id="{F8F9A752-988C-4EE5-973C-DF67270C0D70}">
          <p14:sldIdLst/>
        </p14:section>
        <p14:section name="Lord's Supper" id="{EF0736C1-8E37-46BA-BF55-85A1B1056937}">
          <p14:sldIdLst/>
        </p14:section>
        <p14:section name="Song" id="{233B487B-5101-4156-A243-A60B2BC2DFE3}">
          <p14:sldIdLst/>
        </p14:section>
        <p14:section name="Sermon" id="{ECE0CD35-CB87-435B-8717-E0A7CD30F08D}">
          <p14:sldIdLst>
            <p14:sldId id="258"/>
            <p14:sldId id="256"/>
            <p14:sldId id="257"/>
            <p14:sldId id="756"/>
            <p14:sldId id="261"/>
            <p14:sldId id="263"/>
            <p14:sldId id="262"/>
            <p14:sldId id="265"/>
            <p14:sldId id="264"/>
            <p14:sldId id="266"/>
            <p14:sldId id="268"/>
            <p14:sldId id="267"/>
            <p14:sldId id="259"/>
          </p14:sldIdLst>
        </p14:section>
        <p14:section name="Song" id="{0E89271B-AEF7-417E-BEAD-CBF4682F4AAA}">
          <p14:sldIdLst/>
        </p14:section>
        <p14:section name="End" id="{9DF123F3-2949-4C9A-9B17-20F16A955194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8861" autoAdjust="0"/>
    <p:restoredTop sz="33166" autoAdjust="0"/>
  </p:normalViewPr>
  <p:slideViewPr>
    <p:cSldViewPr>
      <p:cViewPr varScale="1">
        <p:scale>
          <a:sx n="80" d="100"/>
          <a:sy n="80" d="100"/>
        </p:scale>
        <p:origin x="365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9968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4/21/2024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3DE7C-A776-4ADB-807F-C3C2136596B0}" type="datetimeFigureOut">
              <a:rPr lang="en-US" smtClean="0"/>
              <a:t>4/21/2024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08851-E2C9-4B24-8E95-06583B9F3B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676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3DE7C-A776-4ADB-807F-C3C2136596B0}" type="datetimeFigureOut">
              <a:rPr lang="en-US" smtClean="0"/>
              <a:t>4/21/2024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08851-E2C9-4B24-8E95-06583B9F3B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108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3DE7C-A776-4ADB-807F-C3C2136596B0}" type="datetimeFigureOut">
              <a:rPr lang="en-US" smtClean="0"/>
              <a:t>4/21/2024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08851-E2C9-4B24-8E95-06583B9F3B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2560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3DE7C-A776-4ADB-807F-C3C2136596B0}" type="datetimeFigureOut">
              <a:rPr lang="en-US" smtClean="0"/>
              <a:t>4/21/2024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08851-E2C9-4B24-8E95-06583B9F3B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846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3DE7C-A776-4ADB-807F-C3C2136596B0}" type="datetimeFigureOut">
              <a:rPr lang="en-US" smtClean="0"/>
              <a:t>4/21/2024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08851-E2C9-4B24-8E95-06583B9F3B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5434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3DE7C-A776-4ADB-807F-C3C2136596B0}" type="datetimeFigureOut">
              <a:rPr lang="en-US" smtClean="0"/>
              <a:t>4/21/2024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08851-E2C9-4B24-8E95-06583B9F3B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6150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3DE7C-A776-4ADB-807F-C3C2136596B0}" type="datetimeFigureOut">
              <a:rPr lang="en-US" smtClean="0"/>
              <a:t>4/21/2024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08851-E2C9-4B24-8E95-06583B9F3B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4717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3DE7C-A776-4ADB-807F-C3C2136596B0}" type="datetimeFigureOut">
              <a:rPr lang="en-US" smtClean="0"/>
              <a:t>4/21/2024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08851-E2C9-4B24-8E95-06583B9F3B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5471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3DE7C-A776-4ADB-807F-C3C2136596B0}" type="datetimeFigureOut">
              <a:rPr lang="en-US" smtClean="0"/>
              <a:t>4/21/2024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08851-E2C9-4B24-8E95-06583B9F3B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5239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3DE7C-A776-4ADB-807F-C3C2136596B0}" type="datetimeFigureOut">
              <a:rPr lang="en-US" smtClean="0"/>
              <a:t>4/21/2024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08851-E2C9-4B24-8E95-06583B9F3B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05136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3DE7C-A776-4ADB-807F-C3C2136596B0}" type="datetimeFigureOut">
              <a:rPr lang="en-US" smtClean="0"/>
              <a:t>4/21/2024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08851-E2C9-4B24-8E95-06583B9F3B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468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3DE7C-A776-4ADB-807F-C3C2136596B0}" type="datetimeFigureOut">
              <a:rPr lang="en-US" smtClean="0"/>
              <a:t>4/21/2024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08851-E2C9-4B24-8E95-06583B9F3B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3195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3DE7C-A776-4ADB-807F-C3C2136596B0}" type="datetimeFigureOut">
              <a:rPr lang="en-US" smtClean="0"/>
              <a:t>4/21/2024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08851-E2C9-4B24-8E95-06583B9F3B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320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3DE7C-A776-4ADB-807F-C3C2136596B0}" type="datetimeFigureOut">
              <a:rPr lang="en-US" smtClean="0"/>
              <a:t>4/21/2024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08851-E2C9-4B24-8E95-06583B9F3B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78064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3DE7C-A776-4ADB-807F-C3C2136596B0}" type="datetimeFigureOut">
              <a:rPr lang="en-US" smtClean="0"/>
              <a:t>4/21/2024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08851-E2C9-4B24-8E95-06583B9F3B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309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3DE7C-A776-4ADB-807F-C3C2136596B0}" type="datetimeFigureOut">
              <a:rPr lang="en-US" smtClean="0"/>
              <a:t>4/21/2024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08851-E2C9-4B24-8E95-06583B9F3B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789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3DE7C-A776-4ADB-807F-C3C2136596B0}" type="datetimeFigureOut">
              <a:rPr lang="en-US" smtClean="0"/>
              <a:t>4/21/2024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08851-E2C9-4B24-8E95-06583B9F3B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8267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3DE7C-A776-4ADB-807F-C3C2136596B0}" type="datetimeFigureOut">
              <a:rPr lang="en-US" smtClean="0"/>
              <a:t>4/21/2024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08851-E2C9-4B24-8E95-06583B9F3B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606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3DE7C-A776-4ADB-807F-C3C2136596B0}" type="datetimeFigureOut">
              <a:rPr lang="en-US" smtClean="0"/>
              <a:t>4/21/2024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08851-E2C9-4B24-8E95-06583B9F3B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818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3DE7C-A776-4ADB-807F-C3C2136596B0}" type="datetimeFigureOut">
              <a:rPr lang="en-US" smtClean="0"/>
              <a:t>4/21/2024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08851-E2C9-4B24-8E95-06583B9F3B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142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3DE7C-A776-4ADB-807F-C3C2136596B0}" type="datetimeFigureOut">
              <a:rPr lang="en-US" smtClean="0"/>
              <a:t>4/21/2024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08851-E2C9-4B24-8E95-06583B9F3B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719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3DE7C-A776-4ADB-807F-C3C2136596B0}" type="datetimeFigureOut">
              <a:rPr lang="en-US" smtClean="0"/>
              <a:t>4/21/2024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08851-E2C9-4B24-8E95-06583B9F3B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725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2703DE7C-A776-4ADB-807F-C3C2136596B0}" type="datetimeFigureOut">
              <a:rPr lang="en-US" smtClean="0"/>
              <a:t>4/21/2024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66908851-E2C9-4B24-8E95-06583B9F3B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19707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703DE7C-A776-4ADB-807F-C3C2136596B0}" type="datetimeFigureOut">
              <a:rPr lang="en-US" smtClean="0"/>
              <a:t>4/21/2024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6908851-E2C9-4B24-8E95-06583B9F3B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714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505432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E0AF5D-5586-49FD-1E8E-38FDF5650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21222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The Fall of Jericho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0DCCE3-5F82-7DAC-D6DB-8F984E0709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35277"/>
            <a:ext cx="7886700" cy="41416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“And the Lord said to Joshua: ‘See! I have </a:t>
            </a:r>
            <a:r>
              <a:rPr lang="en-US" sz="3200" dirty="0">
                <a:highlight>
                  <a:srgbClr val="FFFF00"/>
                </a:highlight>
              </a:rPr>
              <a:t>given</a:t>
            </a:r>
            <a:r>
              <a:rPr lang="en-US" sz="3200" dirty="0"/>
              <a:t> Jericho into your hand, its king, and the mighty men of valor’” (v. 2).  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3200" dirty="0"/>
              <a:t>“Then the people went up into the city, every man straight before him, and </a:t>
            </a:r>
            <a:r>
              <a:rPr lang="en-US" sz="3200" dirty="0">
                <a:highlight>
                  <a:srgbClr val="FFFF00"/>
                </a:highlight>
              </a:rPr>
              <a:t>they took </a:t>
            </a:r>
            <a:r>
              <a:rPr lang="en-US" sz="3200" dirty="0"/>
              <a:t>the city” (v. 20). </a:t>
            </a:r>
          </a:p>
        </p:txBody>
      </p:sp>
    </p:spTree>
    <p:extLst>
      <p:ext uri="{BB962C8B-B14F-4D97-AF65-F5344CB8AC3E}">
        <p14:creationId xmlns:p14="http://schemas.microsoft.com/office/powerpoint/2010/main" val="2241772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0AAC8-EDFB-C085-7261-7B20DBA92F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11389"/>
          </a:xfrm>
          <a:solidFill>
            <a:schemeClr val="accent5">
              <a:lumMod val="75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</a:rPr>
              <a:t>God’s Grace and God’s Conditions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6DA02B-964D-83D1-5DC9-C5DD203256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The Fall of Jericho </a:t>
            </a:r>
            <a:r>
              <a:rPr lang="en-US" dirty="0"/>
              <a:t>- </a:t>
            </a:r>
            <a:r>
              <a:rPr lang="en-US" dirty="0">
                <a:solidFill>
                  <a:srgbClr val="7030A0"/>
                </a:solidFill>
              </a:rPr>
              <a:t>Joshua 6</a:t>
            </a:r>
          </a:p>
          <a:p>
            <a:r>
              <a:rPr lang="en-US" b="1" dirty="0"/>
              <a:t>Naaman Healed of Leprosy </a:t>
            </a:r>
            <a:r>
              <a:rPr lang="en-US" dirty="0"/>
              <a:t>- </a:t>
            </a:r>
            <a:r>
              <a:rPr lang="en-US" dirty="0">
                <a:solidFill>
                  <a:srgbClr val="7030A0"/>
                </a:solidFill>
              </a:rPr>
              <a:t>2 Kings 5:10-14</a:t>
            </a:r>
          </a:p>
          <a:p>
            <a:r>
              <a:rPr lang="en-US" b="1" dirty="0"/>
              <a:t>Healing of Man Born Blind </a:t>
            </a:r>
            <a:r>
              <a:rPr lang="en-US" dirty="0"/>
              <a:t>- </a:t>
            </a:r>
            <a:r>
              <a:rPr lang="en-US" dirty="0">
                <a:solidFill>
                  <a:srgbClr val="7030A0"/>
                </a:solidFill>
              </a:rPr>
              <a:t>John 9:1-7</a:t>
            </a:r>
          </a:p>
        </p:txBody>
      </p:sp>
    </p:spTree>
    <p:extLst>
      <p:ext uri="{BB962C8B-B14F-4D97-AF65-F5344CB8AC3E}">
        <p14:creationId xmlns:p14="http://schemas.microsoft.com/office/powerpoint/2010/main" val="2724049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0AAC8-EDFB-C085-7261-7B20DBA92F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11389"/>
          </a:xfrm>
          <a:solidFill>
            <a:schemeClr val="accent5">
              <a:lumMod val="75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</a:rPr>
              <a:t>God’s Grace and God’s Conditions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6DA02B-964D-83D1-5DC9-C5DD203256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dirty="0"/>
              <a:t>Our Salvation</a:t>
            </a:r>
          </a:p>
          <a:p>
            <a:pPr marL="0" indent="0" algn="ctr">
              <a:buNone/>
            </a:pPr>
            <a:endParaRPr lang="en-US" sz="800" dirty="0">
              <a:solidFill>
                <a:srgbClr val="7030A0"/>
              </a:solidFill>
            </a:endParaRPr>
          </a:p>
          <a:p>
            <a:r>
              <a:rPr lang="en-US" dirty="0"/>
              <a:t>“And it shall come to </a:t>
            </a:r>
            <a:r>
              <a:rPr lang="en-US"/>
              <a:t>pass that </a:t>
            </a:r>
            <a:r>
              <a:rPr lang="en-US" dirty="0"/>
              <a:t>whoever calls on the name of the </a:t>
            </a:r>
            <a:r>
              <a:rPr lang="en-US"/>
              <a:t>Lord shall </a:t>
            </a:r>
            <a:r>
              <a:rPr lang="en-US" dirty="0"/>
              <a:t>be saved” (Acts 2:21). </a:t>
            </a:r>
          </a:p>
          <a:p>
            <a:endParaRPr lang="en-US" sz="800" dirty="0"/>
          </a:p>
          <a:p>
            <a:r>
              <a:rPr lang="en-US" dirty="0"/>
              <a:t>“And now why are you waiting? Arise and be baptized, and wash away your sins, calling on the name of the Lord” (Acts 22:16). </a:t>
            </a:r>
          </a:p>
        </p:txBody>
      </p:sp>
    </p:spTree>
    <p:extLst>
      <p:ext uri="{BB962C8B-B14F-4D97-AF65-F5344CB8AC3E}">
        <p14:creationId xmlns:p14="http://schemas.microsoft.com/office/powerpoint/2010/main" val="2208804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30932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397017-6D67-E627-5E19-B66D62BC1E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1999379"/>
          </a:xfrm>
        </p:spPr>
        <p:txBody>
          <a:bodyPr/>
          <a:lstStyle/>
          <a:p>
            <a:r>
              <a:rPr lang="en-US" b="1" dirty="0">
                <a:latin typeface="+mn-lt"/>
              </a:rPr>
              <a:t>God’s Grace and God’s Conditions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B49998-216F-31F3-252D-A19BF4B465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736258"/>
            <a:ext cx="6858000" cy="2253378"/>
          </a:xfrm>
        </p:spPr>
        <p:txBody>
          <a:bodyPr>
            <a:normAutofit/>
          </a:bodyPr>
          <a:lstStyle/>
          <a:p>
            <a:r>
              <a:rPr lang="en-US" sz="2800" dirty="0"/>
              <a:t>Ephesians 2:8-9</a:t>
            </a:r>
          </a:p>
        </p:txBody>
      </p:sp>
    </p:spTree>
    <p:extLst>
      <p:ext uri="{BB962C8B-B14F-4D97-AF65-F5344CB8AC3E}">
        <p14:creationId xmlns:p14="http://schemas.microsoft.com/office/powerpoint/2010/main" val="730439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CD036B-F573-D2EF-1256-62BC4608F3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200" b="1" dirty="0">
                <a:latin typeface="+mn-lt"/>
              </a:rPr>
              <a:t>Grace - a gift of God’s pleasure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1AA27E-5538-A87F-C1F9-555F4082AD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“For by grace you have been saved through faith, and that not of yourselves; it is the gift of God, </a:t>
            </a:r>
            <a:br>
              <a:rPr lang="en-US" dirty="0"/>
            </a:br>
            <a:r>
              <a:rPr lang="en-US" dirty="0"/>
              <a:t>not of works, lest anyone should boast.”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dirty="0"/>
              <a:t>Ephesians 2:8-9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26" name="Picture 2" descr="3d Gift Box Images - Free Download on Freepik">
            <a:extLst>
              <a:ext uri="{FF2B5EF4-FFF2-40B4-BE49-F238E27FC236}">
                <a16:creationId xmlns:a16="http://schemas.microsoft.com/office/drawing/2014/main" id="{9A4A688F-77A7-A40F-AF60-5EFC3D9387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4025" y="3429000"/>
            <a:ext cx="2981325" cy="2981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9089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CD036B-F573-D2EF-1256-62BC4608F3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200" b="1" dirty="0">
                <a:latin typeface="+mn-lt"/>
              </a:rPr>
              <a:t>Grace - a gift of God’s pleasure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1AA27E-5538-A87F-C1F9-555F4082AD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“For by grace you have been saved through faith, and that not of yourselves; it is the gift of God, </a:t>
            </a:r>
            <a:br>
              <a:rPr lang="en-US" dirty="0"/>
            </a:br>
            <a:r>
              <a:rPr lang="en-US" dirty="0">
                <a:highlight>
                  <a:srgbClr val="FFFF00"/>
                </a:highlight>
              </a:rPr>
              <a:t>not of works</a:t>
            </a:r>
            <a:r>
              <a:rPr lang="en-US" dirty="0"/>
              <a:t>, lest anyone should boast.”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dirty="0"/>
              <a:t>Ephesians 2:8-9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26" name="Picture 2" descr="3d Gift Box Images - Free Download on Freepik">
            <a:extLst>
              <a:ext uri="{FF2B5EF4-FFF2-40B4-BE49-F238E27FC236}">
                <a16:creationId xmlns:a16="http://schemas.microsoft.com/office/drawing/2014/main" id="{9A4A688F-77A7-A40F-AF60-5EFC3D9387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4025" y="3429000"/>
            <a:ext cx="2981325" cy="2981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1763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CD036B-F573-D2EF-1256-62BC4608F3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200" b="1" dirty="0">
                <a:latin typeface="+mn-lt"/>
              </a:rPr>
              <a:t>Grace - a gift of God’s pleasure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1AA27E-5538-A87F-C1F9-555F4082AD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“</a:t>
            </a:r>
            <a:r>
              <a:rPr lang="en-US" dirty="0">
                <a:highlight>
                  <a:srgbClr val="FFFF00"/>
                </a:highlight>
              </a:rPr>
              <a:t>For by grace you have been saved through faith</a:t>
            </a:r>
            <a:r>
              <a:rPr lang="en-US" dirty="0"/>
              <a:t>, and that not of yourselves; it is the gift of God, </a:t>
            </a:r>
            <a:br>
              <a:rPr lang="en-US" dirty="0"/>
            </a:br>
            <a:r>
              <a:rPr lang="en-US" dirty="0"/>
              <a:t>not of works, lest anyone should boast.”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dirty="0"/>
              <a:t>Ephesians 2:8-9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26" name="Picture 2" descr="3d Gift Box Images - Free Download on Freepik">
            <a:extLst>
              <a:ext uri="{FF2B5EF4-FFF2-40B4-BE49-F238E27FC236}">
                <a16:creationId xmlns:a16="http://schemas.microsoft.com/office/drawing/2014/main" id="{9A4A688F-77A7-A40F-AF60-5EFC3D9387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4025" y="3429000"/>
            <a:ext cx="2981325" cy="2981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B6B7244-6DCF-58DA-E45D-20983B981BE7}"/>
              </a:ext>
            </a:extLst>
          </p:cNvPr>
          <p:cNvCxnSpPr>
            <a:cxnSpLocks/>
          </p:cNvCxnSpPr>
          <p:nvPr/>
        </p:nvCxnSpPr>
        <p:spPr>
          <a:xfrm>
            <a:off x="1877961" y="2251587"/>
            <a:ext cx="87507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FCC5630-7547-F761-7BA2-04912D60412A}"/>
              </a:ext>
            </a:extLst>
          </p:cNvPr>
          <p:cNvCxnSpPr>
            <a:cxnSpLocks/>
          </p:cNvCxnSpPr>
          <p:nvPr/>
        </p:nvCxnSpPr>
        <p:spPr>
          <a:xfrm flipV="1">
            <a:off x="7285704" y="2246675"/>
            <a:ext cx="752183" cy="491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3875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E0AF5D-5586-49FD-1E8E-38FDF5650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21222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The Fall of Jericho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0DCCE3-5F82-7DAC-D6DB-8F984E0709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“By faith the walls of Jericho fell down after they were encircled for seven days.” 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3200" dirty="0"/>
              <a:t>Hebrews 11:30</a:t>
            </a:r>
          </a:p>
        </p:txBody>
      </p:sp>
    </p:spTree>
    <p:extLst>
      <p:ext uri="{BB962C8B-B14F-4D97-AF65-F5344CB8AC3E}">
        <p14:creationId xmlns:p14="http://schemas.microsoft.com/office/powerpoint/2010/main" val="895529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E0AF5D-5586-49FD-1E8E-38FDF5650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21222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The Fall of Jericho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0DCCE3-5F82-7DAC-D6DB-8F984E0709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35277"/>
            <a:ext cx="7886700" cy="41416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“And the Lord said to Joshua: ‘See! I have </a:t>
            </a:r>
            <a:r>
              <a:rPr lang="en-US" sz="3200" dirty="0">
                <a:highlight>
                  <a:srgbClr val="FFFF00"/>
                </a:highlight>
              </a:rPr>
              <a:t>given</a:t>
            </a:r>
            <a:r>
              <a:rPr lang="en-US" sz="3200" dirty="0"/>
              <a:t> Jericho into your hand, its king, and the mighty men of valor.’” 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3200" dirty="0"/>
              <a:t>Joshua 6:2</a:t>
            </a:r>
          </a:p>
        </p:txBody>
      </p:sp>
    </p:spTree>
    <p:extLst>
      <p:ext uri="{BB962C8B-B14F-4D97-AF65-F5344CB8AC3E}">
        <p14:creationId xmlns:p14="http://schemas.microsoft.com/office/powerpoint/2010/main" val="2807744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E0AF5D-5586-49FD-1E8E-38FDF5650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21222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The Fall of Jericho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0DCCE3-5F82-7DAC-D6DB-8F984E0709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35277"/>
            <a:ext cx="7886700" cy="41416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“And the Lord said to Joshua: ‘See! I have </a:t>
            </a:r>
            <a:r>
              <a:rPr lang="en-US" sz="3200" dirty="0">
                <a:highlight>
                  <a:srgbClr val="FFFF00"/>
                </a:highlight>
              </a:rPr>
              <a:t>given</a:t>
            </a:r>
            <a:r>
              <a:rPr lang="en-US" sz="3200" dirty="0"/>
              <a:t> Jericho into your hand, its king, and the mighty men of valor.’” 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3200" dirty="0"/>
              <a:t>Joshua 6:2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84196F3C-0B41-85FC-C3E9-90D3D4C75CAC}"/>
              </a:ext>
            </a:extLst>
          </p:cNvPr>
          <p:cNvSpPr/>
          <p:nvPr/>
        </p:nvSpPr>
        <p:spPr>
          <a:xfrm>
            <a:off x="3775588" y="4001730"/>
            <a:ext cx="4168878" cy="1976284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EC83FA4-AA4E-9A86-281F-BAE3F239C501}"/>
              </a:ext>
            </a:extLst>
          </p:cNvPr>
          <p:cNvSpPr txBox="1"/>
          <p:nvPr/>
        </p:nvSpPr>
        <p:spPr>
          <a:xfrm>
            <a:off x="4188543" y="4297374"/>
            <a:ext cx="334296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They weren’t worthy of this gift!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Deuteronomy 9:4-6</a:t>
            </a:r>
          </a:p>
        </p:txBody>
      </p:sp>
    </p:spTree>
    <p:extLst>
      <p:ext uri="{BB962C8B-B14F-4D97-AF65-F5344CB8AC3E}">
        <p14:creationId xmlns:p14="http://schemas.microsoft.com/office/powerpoint/2010/main" val="363387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E0AF5D-5586-49FD-1E8E-38FDF5650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21222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The Fall of Jericho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0DCCE3-5F82-7DAC-D6DB-8F984E0709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35277"/>
            <a:ext cx="7886700" cy="414168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dirty="0"/>
              <a:t>God set forth conditions </a:t>
            </a:r>
            <a:r>
              <a:rPr lang="en-US" sz="3200" dirty="0"/>
              <a:t>(vs. 3-5). </a:t>
            </a:r>
            <a:endParaRPr lang="en-US" sz="800" dirty="0"/>
          </a:p>
          <a:p>
            <a:pPr marL="0" indent="0">
              <a:buNone/>
            </a:pPr>
            <a:endParaRPr lang="en-US" sz="800" dirty="0"/>
          </a:p>
          <a:p>
            <a:r>
              <a:rPr lang="en-US" sz="3200" dirty="0"/>
              <a:t>March around the city 6 days. </a:t>
            </a:r>
          </a:p>
          <a:p>
            <a:r>
              <a:rPr lang="en-US" sz="3200" dirty="0"/>
              <a:t>On 7</a:t>
            </a:r>
            <a:r>
              <a:rPr lang="en-US" sz="3200" baseline="30000" dirty="0"/>
              <a:t>th</a:t>
            </a:r>
            <a:r>
              <a:rPr lang="en-US" sz="3200" dirty="0"/>
              <a:t> day, march around the city 7 times. </a:t>
            </a:r>
          </a:p>
          <a:p>
            <a:r>
              <a:rPr lang="en-US" sz="3200" dirty="0"/>
              <a:t>Blow trumpets and shout. </a:t>
            </a:r>
          </a:p>
        </p:txBody>
      </p:sp>
    </p:spTree>
    <p:extLst>
      <p:ext uri="{BB962C8B-B14F-4D97-AF65-F5344CB8AC3E}">
        <p14:creationId xmlns:p14="http://schemas.microsoft.com/office/powerpoint/2010/main" val="995937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538D9D"/>
      </a:hlink>
      <a:folHlink>
        <a:srgbClr val="A5738E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3A418E6B-C5F0-4B95-8D77-61E3EF3B5DF5}"/>
    </a:ext>
  </a:extLst>
</a:theme>
</file>

<file path=ppt/theme/theme2.xml><?xml version="1.0" encoding="utf-8"?>
<a:theme xmlns:a="http://schemas.openxmlformats.org/drawingml/2006/main" name="6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1221</TotalTime>
  <Words>429</Words>
  <Application>Microsoft Office PowerPoint</Application>
  <PresentationFormat>On-screen Show (4:3)</PresentationFormat>
  <Paragraphs>48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Aptos</vt:lpstr>
      <vt:lpstr>Aptos Display</vt:lpstr>
      <vt:lpstr>Arial</vt:lpstr>
      <vt:lpstr>Calibri</vt:lpstr>
      <vt:lpstr>4_Office Theme</vt:lpstr>
      <vt:lpstr>6_Office Theme</vt:lpstr>
      <vt:lpstr>PowerPoint Presentation</vt:lpstr>
      <vt:lpstr>God’s Grace and God’s Conditions</vt:lpstr>
      <vt:lpstr>Grace - a gift of God’s pleasure</vt:lpstr>
      <vt:lpstr>Grace - a gift of God’s pleasure</vt:lpstr>
      <vt:lpstr>Grace - a gift of God’s pleasure</vt:lpstr>
      <vt:lpstr>The Fall of Jericho</vt:lpstr>
      <vt:lpstr>The Fall of Jericho</vt:lpstr>
      <vt:lpstr>The Fall of Jericho</vt:lpstr>
      <vt:lpstr>The Fall of Jericho</vt:lpstr>
      <vt:lpstr>The Fall of Jericho</vt:lpstr>
      <vt:lpstr>God’s Grace and God’s Conditions</vt:lpstr>
      <vt:lpstr>God’s Grace and God’s Conditions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87</cp:revision>
  <dcterms:created xsi:type="dcterms:W3CDTF">2008-03-16T18:22:36Z</dcterms:created>
  <dcterms:modified xsi:type="dcterms:W3CDTF">2024-04-21T21:36:36Z</dcterms:modified>
</cp:coreProperties>
</file>