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5" r:id="rId1"/>
    <p:sldMasterId id="2147483747" r:id="rId2"/>
  </p:sldMasterIdLst>
  <p:notesMasterIdLst>
    <p:notesMasterId r:id="rId34"/>
  </p:notesMasterIdLst>
  <p:sldIdLst>
    <p:sldId id="771" r:id="rId3"/>
    <p:sldId id="256" r:id="rId4"/>
    <p:sldId id="756" r:id="rId5"/>
    <p:sldId id="757" r:id="rId6"/>
    <p:sldId id="758" r:id="rId7"/>
    <p:sldId id="759" r:id="rId8"/>
    <p:sldId id="760" r:id="rId9"/>
    <p:sldId id="761" r:id="rId10"/>
    <p:sldId id="762" r:id="rId11"/>
    <p:sldId id="763" r:id="rId12"/>
    <p:sldId id="764" r:id="rId13"/>
    <p:sldId id="765" r:id="rId14"/>
    <p:sldId id="766" r:id="rId15"/>
    <p:sldId id="767" r:id="rId16"/>
    <p:sldId id="768" r:id="rId17"/>
    <p:sldId id="769" r:id="rId18"/>
    <p:sldId id="770" r:id="rId19"/>
    <p:sldId id="354" r:id="rId20"/>
    <p:sldId id="355" r:id="rId21"/>
    <p:sldId id="356" r:id="rId22"/>
    <p:sldId id="357" r:id="rId23"/>
    <p:sldId id="358" r:id="rId24"/>
    <p:sldId id="359" r:id="rId25"/>
    <p:sldId id="360" r:id="rId26"/>
    <p:sldId id="361" r:id="rId27"/>
    <p:sldId id="362" r:id="rId28"/>
    <p:sldId id="363" r:id="rId29"/>
    <p:sldId id="364" r:id="rId30"/>
    <p:sldId id="365" r:id="rId31"/>
    <p:sldId id="366" r:id="rId32"/>
    <p:sldId id="735" r:id="rId3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Pre-Service" id="{F3D0A326-848B-403A-A056-8FFE20F92914}">
          <p14:sldIdLst/>
        </p14:section>
        <p14:section name="Prayer" id="{AA7EF9D7-2C1A-4A9E-B897-034327F9C43B}">
          <p14:sldIdLst/>
        </p14:section>
        <p14:section name="Scripture Reading" id="{9A28BFB2-9F46-438F-AEE7-B3FFCE5D145F}">
          <p14:sldIdLst/>
        </p14:section>
        <p14:section name="Songs" id="{F8F9A752-988C-4EE5-973C-DF67270C0D70}">
          <p14:sldIdLst/>
        </p14:section>
        <p14:section name="Lord's Supper" id="{EF0736C1-8E37-46BA-BF55-85A1B1056937}">
          <p14:sldIdLst/>
        </p14:section>
        <p14:section name="Song" id="{233B487B-5101-4156-A243-A60B2BC2DFE3}">
          <p14:sldIdLst>
            <p14:sldId id="771"/>
          </p14:sldIdLst>
        </p14:section>
        <p14:section name="Sermon" id="{ECE0CD35-CB87-435B-8717-E0A7CD30F08D}">
          <p14:sldIdLst>
            <p14:sldId id="256"/>
            <p14:sldId id="756"/>
            <p14:sldId id="757"/>
            <p14:sldId id="758"/>
            <p14:sldId id="759"/>
            <p14:sldId id="760"/>
            <p14:sldId id="761"/>
            <p14:sldId id="762"/>
            <p14:sldId id="763"/>
            <p14:sldId id="764"/>
            <p14:sldId id="765"/>
            <p14:sldId id="766"/>
            <p14:sldId id="767"/>
            <p14:sldId id="768"/>
            <p14:sldId id="769"/>
            <p14:sldId id="770"/>
            <p14:sldId id="354"/>
            <p14:sldId id="355"/>
            <p14:sldId id="356"/>
            <p14:sldId id="357"/>
            <p14:sldId id="358"/>
            <p14:sldId id="359"/>
            <p14:sldId id="360"/>
            <p14:sldId id="361"/>
            <p14:sldId id="362"/>
            <p14:sldId id="363"/>
            <p14:sldId id="364"/>
            <p14:sldId id="365"/>
            <p14:sldId id="366"/>
          </p14:sldIdLst>
        </p14:section>
        <p14:section name="Song" id="{0E89271B-AEF7-417E-BEAD-CBF4682F4AAA}">
          <p14:sldIdLst/>
        </p14:section>
        <p14:section name="End" id="{9DF123F3-2949-4C9A-9B17-20F16A955194}">
          <p14:sldIdLst>
            <p14:sldId id="735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18861" autoAdjust="0"/>
    <p:restoredTop sz="33166" autoAdjust="0"/>
  </p:normalViewPr>
  <p:slideViewPr>
    <p:cSldViewPr>
      <p:cViewPr varScale="1">
        <p:scale>
          <a:sx n="80" d="100"/>
          <a:sy n="80" d="100"/>
        </p:scale>
        <p:origin x="365" y="53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19968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-12374"/>
    </p:cViewPr>
  </p:sorterViewPr>
  <p:notesViewPr>
    <p:cSldViewPr>
      <p:cViewPr varScale="1">
        <p:scale>
          <a:sx n="76" d="100"/>
          <a:sy n="76" d="100"/>
        </p:scale>
        <p:origin x="-2971" y="-8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8DE7A2-50D1-4400-88E2-5E32D940C051}" type="datetimeFigureOut">
              <a:rPr lang="en-US"/>
              <a:pPr/>
              <a:t>4/15/2024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9F674F-5FF1-4C50-AE02-5B1470F93F7E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09F674F-5FF1-4C50-AE02-5B1470F93F7E}" type="slidenum">
              <a:rPr lang="en-US" smtClean="0"/>
              <a:pPr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73447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7FE75E-3C0F-4A3D-B82C-6C4A9BAC9F91}" type="datetimeFigureOut">
              <a:rPr lang="en-US" smtClean="0"/>
              <a:t>4/15/2024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75DF8-9AF5-4E24-88A7-48EB9708DB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39128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7FE75E-3C0F-4A3D-B82C-6C4A9BAC9F91}" type="datetimeFigureOut">
              <a:rPr lang="en-US" smtClean="0"/>
              <a:t>4/15/2024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75DF8-9AF5-4E24-88A7-48EB9708DB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04938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7FE75E-3C0F-4A3D-B82C-6C4A9BAC9F91}" type="datetimeFigureOut">
              <a:rPr lang="en-US" smtClean="0"/>
              <a:t>4/15/2024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75DF8-9AF5-4E24-88A7-48EB9708DB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034040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10DA54-8C00-45E6-9241-EBD0FA0C8304}" type="datetimeFigureOut">
              <a:rPr lang="en-US" smtClean="0"/>
              <a:t>4/15/2024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9ACE7-ACD4-4B25-A5AC-4BE3A30104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64968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10DA54-8C00-45E6-9241-EBD0FA0C8304}" type="datetimeFigureOut">
              <a:rPr lang="en-US" smtClean="0"/>
              <a:t>4/15/2024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9ACE7-ACD4-4B25-A5AC-4BE3A30104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613969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10DA54-8C00-45E6-9241-EBD0FA0C8304}" type="datetimeFigureOut">
              <a:rPr lang="en-US" smtClean="0"/>
              <a:t>4/15/2024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9ACE7-ACD4-4B25-A5AC-4BE3A30104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809728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10DA54-8C00-45E6-9241-EBD0FA0C8304}" type="datetimeFigureOut">
              <a:rPr lang="en-US" smtClean="0"/>
              <a:t>4/15/2024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9ACE7-ACD4-4B25-A5AC-4BE3A30104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472324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10DA54-8C00-45E6-9241-EBD0FA0C8304}" type="datetimeFigureOut">
              <a:rPr lang="en-US" smtClean="0"/>
              <a:t>4/15/2024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9ACE7-ACD4-4B25-A5AC-4BE3A30104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260887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10DA54-8C00-45E6-9241-EBD0FA0C8304}" type="datetimeFigureOut">
              <a:rPr lang="en-US" smtClean="0"/>
              <a:t>4/15/2024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9ACE7-ACD4-4B25-A5AC-4BE3A30104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385601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10DA54-8C00-45E6-9241-EBD0FA0C8304}" type="datetimeFigureOut">
              <a:rPr lang="en-US" smtClean="0"/>
              <a:t>4/15/2024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9ACE7-ACD4-4B25-A5AC-4BE3A30104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182296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10DA54-8C00-45E6-9241-EBD0FA0C8304}" type="datetimeFigureOut">
              <a:rPr lang="en-US" smtClean="0"/>
              <a:t>4/15/2024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9ACE7-ACD4-4B25-A5AC-4BE3A30104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95563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7FE75E-3C0F-4A3D-B82C-6C4A9BAC9F91}" type="datetimeFigureOut">
              <a:rPr lang="en-US" smtClean="0"/>
              <a:t>4/15/2024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75DF8-9AF5-4E24-88A7-48EB9708DB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848493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10DA54-8C00-45E6-9241-EBD0FA0C8304}" type="datetimeFigureOut">
              <a:rPr lang="en-US" smtClean="0"/>
              <a:t>4/15/2024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9ACE7-ACD4-4B25-A5AC-4BE3A30104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716542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10DA54-8C00-45E6-9241-EBD0FA0C8304}" type="datetimeFigureOut">
              <a:rPr lang="en-US" smtClean="0"/>
              <a:t>4/15/2024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9ACE7-ACD4-4B25-A5AC-4BE3A30104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558705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10DA54-8C00-45E6-9241-EBD0FA0C8304}" type="datetimeFigureOut">
              <a:rPr lang="en-US" smtClean="0"/>
              <a:t>4/15/2024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9ACE7-ACD4-4B25-A5AC-4BE3A30104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06110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7FE75E-3C0F-4A3D-B82C-6C4A9BAC9F91}" type="datetimeFigureOut">
              <a:rPr lang="en-US" smtClean="0"/>
              <a:t>4/15/2024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75DF8-9AF5-4E24-88A7-48EB9708DB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18984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7FE75E-3C0F-4A3D-B82C-6C4A9BAC9F91}" type="datetimeFigureOut">
              <a:rPr lang="en-US" smtClean="0"/>
              <a:t>4/15/2024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75DF8-9AF5-4E24-88A7-48EB9708DB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90779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7FE75E-3C0F-4A3D-B82C-6C4A9BAC9F91}" type="datetimeFigureOut">
              <a:rPr lang="en-US" smtClean="0"/>
              <a:t>4/15/2024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75DF8-9AF5-4E24-88A7-48EB9708DB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4493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7FE75E-3C0F-4A3D-B82C-6C4A9BAC9F91}" type="datetimeFigureOut">
              <a:rPr lang="en-US" smtClean="0"/>
              <a:t>4/15/2024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75DF8-9AF5-4E24-88A7-48EB9708DB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85695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7FE75E-3C0F-4A3D-B82C-6C4A9BAC9F91}" type="datetimeFigureOut">
              <a:rPr lang="en-US" smtClean="0"/>
              <a:t>4/15/2024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75DF8-9AF5-4E24-88A7-48EB9708DB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59395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7FE75E-3C0F-4A3D-B82C-6C4A9BAC9F91}" type="datetimeFigureOut">
              <a:rPr lang="en-US" smtClean="0"/>
              <a:t>4/15/2024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75DF8-9AF5-4E24-88A7-48EB9708DB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80774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7FE75E-3C0F-4A3D-B82C-6C4A9BAC9F91}" type="datetimeFigureOut">
              <a:rPr lang="en-US" smtClean="0"/>
              <a:t>4/15/2024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75DF8-9AF5-4E24-88A7-48EB9708DB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79230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7FE75E-3C0F-4A3D-B82C-6C4A9BAC9F91}" type="datetimeFigureOut">
              <a:rPr lang="en-US" smtClean="0"/>
              <a:t>4/15/2024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275DF8-9AF5-4E24-88A7-48EB9708DB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57976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86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B10DA54-8C00-45E6-9241-EBD0FA0C8304}" type="datetimeFigureOut">
              <a:rPr lang="en-US" smtClean="0"/>
              <a:t>4/15/2024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969ACE7-ACD4-4B25-A5AC-4BE3A30104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19816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8" r:id="rId1"/>
    <p:sldLayoutId id="2147483749" r:id="rId2"/>
    <p:sldLayoutId id="2147483750" r:id="rId3"/>
    <p:sldLayoutId id="2147483751" r:id="rId4"/>
    <p:sldLayoutId id="2147483752" r:id="rId5"/>
    <p:sldLayoutId id="2147483753" r:id="rId6"/>
    <p:sldLayoutId id="2147483754" r:id="rId7"/>
    <p:sldLayoutId id="2147483755" r:id="rId8"/>
    <p:sldLayoutId id="2147483756" r:id="rId9"/>
    <p:sldLayoutId id="2147483757" r:id="rId10"/>
    <p:sldLayoutId id="2147483758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076157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4">
            <a:extLst>
              <a:ext uri="{FF2B5EF4-FFF2-40B4-BE49-F238E27FC236}">
                <a16:creationId xmlns:a16="http://schemas.microsoft.com/office/drawing/2014/main" id="{57D894D5-4D9E-35E2-4E7D-D84F5FA7A3CA}"/>
              </a:ext>
            </a:extLst>
          </p:cNvPr>
          <p:cNvGrpSpPr>
            <a:grpSpLocks/>
          </p:cNvGrpSpPr>
          <p:nvPr/>
        </p:nvGrpSpPr>
        <p:grpSpPr bwMode="auto">
          <a:xfrm>
            <a:off x="28575" y="494465"/>
            <a:ext cx="4821174" cy="7086206"/>
            <a:chOff x="24" y="40"/>
            <a:chExt cx="3432" cy="4662"/>
          </a:xfrm>
        </p:grpSpPr>
        <p:grpSp>
          <p:nvGrpSpPr>
            <p:cNvPr id="9" name="Group 5">
              <a:extLst>
                <a:ext uri="{FF2B5EF4-FFF2-40B4-BE49-F238E27FC236}">
                  <a16:creationId xmlns:a16="http://schemas.microsoft.com/office/drawing/2014/main" id="{4948C24F-4CBD-9F16-1E27-8C6B1F982A0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4" y="40"/>
              <a:ext cx="3432" cy="4662"/>
              <a:chOff x="528" y="1098"/>
              <a:chExt cx="4789" cy="3414"/>
            </a:xfrm>
          </p:grpSpPr>
          <p:grpSp>
            <p:nvGrpSpPr>
              <p:cNvPr id="11" name="Group 6">
                <a:extLst>
                  <a:ext uri="{FF2B5EF4-FFF2-40B4-BE49-F238E27FC236}">
                    <a16:creationId xmlns:a16="http://schemas.microsoft.com/office/drawing/2014/main" id="{7F92F519-D509-D84C-CEF3-AF2BDA3282FA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528" y="1098"/>
                <a:ext cx="4789" cy="3414"/>
                <a:chOff x="328" y="481"/>
                <a:chExt cx="5229" cy="4022"/>
              </a:xfrm>
            </p:grpSpPr>
            <p:grpSp>
              <p:nvGrpSpPr>
                <p:cNvPr id="13" name="Group 7">
                  <a:extLst>
                    <a:ext uri="{FF2B5EF4-FFF2-40B4-BE49-F238E27FC236}">
                      <a16:creationId xmlns:a16="http://schemas.microsoft.com/office/drawing/2014/main" id="{99D5305C-9B7D-D4DA-3914-A6BCC2D487CD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328" y="481"/>
                  <a:ext cx="5229" cy="4022"/>
                  <a:chOff x="328" y="481"/>
                  <a:chExt cx="5229" cy="4022"/>
                </a:xfrm>
              </p:grpSpPr>
              <p:sp>
                <p:nvSpPr>
                  <p:cNvPr id="15" name="Freeform 8">
                    <a:extLst>
                      <a:ext uri="{FF2B5EF4-FFF2-40B4-BE49-F238E27FC236}">
                        <a16:creationId xmlns:a16="http://schemas.microsoft.com/office/drawing/2014/main" id="{8EF5FBAB-FCDA-2D16-E542-C6ED4CE33D9F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890" y="624"/>
                    <a:ext cx="2667" cy="3578"/>
                  </a:xfrm>
                  <a:custGeom>
                    <a:avLst/>
                    <a:gdLst>
                      <a:gd name="T0" fmla="*/ 7757 w 7999"/>
                      <a:gd name="T1" fmla="*/ 5361 h 10735"/>
                      <a:gd name="T2" fmla="*/ 7626 w 7999"/>
                      <a:gd name="T3" fmla="*/ 7369 h 10735"/>
                      <a:gd name="T4" fmla="*/ 7418 w 7999"/>
                      <a:gd name="T5" fmla="*/ 9942 h 10735"/>
                      <a:gd name="T6" fmla="*/ 7352 w 7999"/>
                      <a:gd name="T7" fmla="*/ 10230 h 10735"/>
                      <a:gd name="T8" fmla="*/ 6776 w 7999"/>
                      <a:gd name="T9" fmla="*/ 10300 h 10735"/>
                      <a:gd name="T10" fmla="*/ 6137 w 7999"/>
                      <a:gd name="T11" fmla="*/ 10360 h 10735"/>
                      <a:gd name="T12" fmla="*/ 5495 w 7999"/>
                      <a:gd name="T13" fmla="*/ 10401 h 10735"/>
                      <a:gd name="T14" fmla="*/ 4853 w 7999"/>
                      <a:gd name="T15" fmla="*/ 10428 h 10735"/>
                      <a:gd name="T16" fmla="*/ 4208 w 7999"/>
                      <a:gd name="T17" fmla="*/ 10428 h 10735"/>
                      <a:gd name="T18" fmla="*/ 3567 w 7999"/>
                      <a:gd name="T19" fmla="*/ 10422 h 10735"/>
                      <a:gd name="T20" fmla="*/ 2937 w 7999"/>
                      <a:gd name="T21" fmla="*/ 10394 h 10735"/>
                      <a:gd name="T22" fmla="*/ 1871 w 7999"/>
                      <a:gd name="T23" fmla="*/ 10435 h 10735"/>
                      <a:gd name="T24" fmla="*/ 818 w 7999"/>
                      <a:gd name="T25" fmla="*/ 10533 h 10735"/>
                      <a:gd name="T26" fmla="*/ 0 w 7999"/>
                      <a:gd name="T27" fmla="*/ 10655 h 10735"/>
                      <a:gd name="T28" fmla="*/ 0 w 7999"/>
                      <a:gd name="T29" fmla="*/ 10728 h 10735"/>
                      <a:gd name="T30" fmla="*/ 7999 w 7999"/>
                      <a:gd name="T31" fmla="*/ 10735 h 10735"/>
                      <a:gd name="T32" fmla="*/ 7999 w 7999"/>
                      <a:gd name="T33" fmla="*/ 0 h 10735"/>
                      <a:gd name="T34" fmla="*/ 7757 w 7999"/>
                      <a:gd name="T35" fmla="*/ 0 h 10735"/>
                      <a:gd name="T36" fmla="*/ 7757 w 7999"/>
                      <a:gd name="T37" fmla="*/ 5361 h 1073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</a:cxnLst>
                    <a:rect l="0" t="0" r="r" b="b"/>
                    <a:pathLst>
                      <a:path w="7999" h="10735">
                        <a:moveTo>
                          <a:pt x="7757" y="5361"/>
                        </a:moveTo>
                        <a:lnTo>
                          <a:pt x="7626" y="7369"/>
                        </a:lnTo>
                        <a:lnTo>
                          <a:pt x="7418" y="9942"/>
                        </a:lnTo>
                        <a:lnTo>
                          <a:pt x="7352" y="10230"/>
                        </a:lnTo>
                        <a:lnTo>
                          <a:pt x="6776" y="10300"/>
                        </a:lnTo>
                        <a:lnTo>
                          <a:pt x="6137" y="10360"/>
                        </a:lnTo>
                        <a:lnTo>
                          <a:pt x="5495" y="10401"/>
                        </a:lnTo>
                        <a:lnTo>
                          <a:pt x="4853" y="10428"/>
                        </a:lnTo>
                        <a:lnTo>
                          <a:pt x="4208" y="10428"/>
                        </a:lnTo>
                        <a:lnTo>
                          <a:pt x="3567" y="10422"/>
                        </a:lnTo>
                        <a:lnTo>
                          <a:pt x="2937" y="10394"/>
                        </a:lnTo>
                        <a:lnTo>
                          <a:pt x="1871" y="10435"/>
                        </a:lnTo>
                        <a:lnTo>
                          <a:pt x="818" y="10533"/>
                        </a:lnTo>
                        <a:lnTo>
                          <a:pt x="0" y="10655"/>
                        </a:lnTo>
                        <a:lnTo>
                          <a:pt x="0" y="10728"/>
                        </a:lnTo>
                        <a:lnTo>
                          <a:pt x="7999" y="10735"/>
                        </a:lnTo>
                        <a:lnTo>
                          <a:pt x="7999" y="0"/>
                        </a:lnTo>
                        <a:lnTo>
                          <a:pt x="7757" y="0"/>
                        </a:lnTo>
                        <a:lnTo>
                          <a:pt x="7757" y="5361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marL="0" marR="0" lvl="0" indent="0" algn="l" defTabSz="685783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5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6" name="Freeform 9">
                    <a:extLst>
                      <a:ext uri="{FF2B5EF4-FFF2-40B4-BE49-F238E27FC236}">
                        <a16:creationId xmlns:a16="http://schemas.microsoft.com/office/drawing/2014/main" id="{F4B2C385-A3E3-DA53-6438-BAC9BCFB5463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013" y="4011"/>
                    <a:ext cx="290" cy="492"/>
                  </a:xfrm>
                  <a:custGeom>
                    <a:avLst/>
                    <a:gdLst>
                      <a:gd name="T0" fmla="*/ 0 w 870"/>
                      <a:gd name="T1" fmla="*/ 0 h 1475"/>
                      <a:gd name="T2" fmla="*/ 0 w 870"/>
                      <a:gd name="T3" fmla="*/ 1475 h 1475"/>
                      <a:gd name="T4" fmla="*/ 433 w 870"/>
                      <a:gd name="T5" fmla="*/ 1002 h 1475"/>
                      <a:gd name="T6" fmla="*/ 870 w 870"/>
                      <a:gd name="T7" fmla="*/ 1475 h 1475"/>
                      <a:gd name="T8" fmla="*/ 870 w 870"/>
                      <a:gd name="T9" fmla="*/ 0 h 1475"/>
                      <a:gd name="T10" fmla="*/ 0 w 870"/>
                      <a:gd name="T11" fmla="*/ 0 h 147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</a:cxnLst>
                    <a:rect l="0" t="0" r="r" b="b"/>
                    <a:pathLst>
                      <a:path w="870" h="1475">
                        <a:moveTo>
                          <a:pt x="0" y="0"/>
                        </a:moveTo>
                        <a:lnTo>
                          <a:pt x="0" y="1475"/>
                        </a:lnTo>
                        <a:lnTo>
                          <a:pt x="433" y="1002"/>
                        </a:lnTo>
                        <a:lnTo>
                          <a:pt x="870" y="1475"/>
                        </a:lnTo>
                        <a:lnTo>
                          <a:pt x="870" y="0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FF0000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pPr marL="0" marR="0" lvl="0" indent="0" algn="l" defTabSz="685783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5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7" name="Freeform 10">
                    <a:extLst>
                      <a:ext uri="{FF2B5EF4-FFF2-40B4-BE49-F238E27FC236}">
                        <a16:creationId xmlns:a16="http://schemas.microsoft.com/office/drawing/2014/main" id="{4BFB240A-C7EA-03BB-542A-E7538474F981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10" y="553"/>
                    <a:ext cx="2483" cy="3623"/>
                  </a:xfrm>
                  <a:custGeom>
                    <a:avLst/>
                    <a:gdLst>
                      <a:gd name="T0" fmla="*/ 194 w 7451"/>
                      <a:gd name="T1" fmla="*/ 10367 h 10868"/>
                      <a:gd name="T2" fmla="*/ 5883 w 7451"/>
                      <a:gd name="T3" fmla="*/ 10360 h 10868"/>
                      <a:gd name="T4" fmla="*/ 5904 w 7451"/>
                      <a:gd name="T5" fmla="*/ 10367 h 10868"/>
                      <a:gd name="T6" fmla="*/ 6055 w 7451"/>
                      <a:gd name="T7" fmla="*/ 10374 h 10868"/>
                      <a:gd name="T8" fmla="*/ 6216 w 7451"/>
                      <a:gd name="T9" fmla="*/ 10395 h 10868"/>
                      <a:gd name="T10" fmla="*/ 6383 w 7451"/>
                      <a:gd name="T11" fmla="*/ 10419 h 10868"/>
                      <a:gd name="T12" fmla="*/ 6536 w 7451"/>
                      <a:gd name="T13" fmla="*/ 10461 h 10868"/>
                      <a:gd name="T14" fmla="*/ 6697 w 7451"/>
                      <a:gd name="T15" fmla="*/ 10509 h 10868"/>
                      <a:gd name="T16" fmla="*/ 6852 w 7451"/>
                      <a:gd name="T17" fmla="*/ 10566 h 10868"/>
                      <a:gd name="T18" fmla="*/ 7006 w 7451"/>
                      <a:gd name="T19" fmla="*/ 10625 h 10868"/>
                      <a:gd name="T20" fmla="*/ 7157 w 7451"/>
                      <a:gd name="T21" fmla="*/ 10698 h 10868"/>
                      <a:gd name="T22" fmla="*/ 7306 w 7451"/>
                      <a:gd name="T23" fmla="*/ 10785 h 10868"/>
                      <a:gd name="T24" fmla="*/ 7451 w 7451"/>
                      <a:gd name="T25" fmla="*/ 10868 h 10868"/>
                      <a:gd name="T26" fmla="*/ 7388 w 7451"/>
                      <a:gd name="T27" fmla="*/ 10868 h 10868"/>
                      <a:gd name="T28" fmla="*/ 6534 w 7451"/>
                      <a:gd name="T29" fmla="*/ 10750 h 10868"/>
                      <a:gd name="T30" fmla="*/ 5477 w 7451"/>
                      <a:gd name="T31" fmla="*/ 10659 h 10868"/>
                      <a:gd name="T32" fmla="*/ 4415 w 7451"/>
                      <a:gd name="T33" fmla="*/ 10614 h 10868"/>
                      <a:gd name="T34" fmla="*/ 0 w 7451"/>
                      <a:gd name="T35" fmla="*/ 10614 h 10868"/>
                      <a:gd name="T36" fmla="*/ 3 w 7451"/>
                      <a:gd name="T37" fmla="*/ 0 h 10868"/>
                      <a:gd name="T38" fmla="*/ 194 w 7451"/>
                      <a:gd name="T39" fmla="*/ 0 h 10868"/>
                      <a:gd name="T40" fmla="*/ 194 w 7451"/>
                      <a:gd name="T41" fmla="*/ 10367 h 1086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</a:cxnLst>
                    <a:rect l="0" t="0" r="r" b="b"/>
                    <a:pathLst>
                      <a:path w="7451" h="10868">
                        <a:moveTo>
                          <a:pt x="194" y="10367"/>
                        </a:moveTo>
                        <a:lnTo>
                          <a:pt x="5883" y="10360"/>
                        </a:lnTo>
                        <a:lnTo>
                          <a:pt x="5904" y="10367"/>
                        </a:lnTo>
                        <a:lnTo>
                          <a:pt x="6055" y="10374"/>
                        </a:lnTo>
                        <a:lnTo>
                          <a:pt x="6216" y="10395"/>
                        </a:lnTo>
                        <a:lnTo>
                          <a:pt x="6383" y="10419"/>
                        </a:lnTo>
                        <a:lnTo>
                          <a:pt x="6536" y="10461"/>
                        </a:lnTo>
                        <a:lnTo>
                          <a:pt x="6697" y="10509"/>
                        </a:lnTo>
                        <a:lnTo>
                          <a:pt x="6852" y="10566"/>
                        </a:lnTo>
                        <a:lnTo>
                          <a:pt x="7006" y="10625"/>
                        </a:lnTo>
                        <a:lnTo>
                          <a:pt x="7157" y="10698"/>
                        </a:lnTo>
                        <a:lnTo>
                          <a:pt x="7306" y="10785"/>
                        </a:lnTo>
                        <a:lnTo>
                          <a:pt x="7451" y="10868"/>
                        </a:lnTo>
                        <a:lnTo>
                          <a:pt x="7388" y="10868"/>
                        </a:lnTo>
                        <a:lnTo>
                          <a:pt x="6534" y="10750"/>
                        </a:lnTo>
                        <a:lnTo>
                          <a:pt x="5477" y="10659"/>
                        </a:lnTo>
                        <a:lnTo>
                          <a:pt x="4415" y="10614"/>
                        </a:lnTo>
                        <a:lnTo>
                          <a:pt x="0" y="10614"/>
                        </a:lnTo>
                        <a:lnTo>
                          <a:pt x="3" y="0"/>
                        </a:lnTo>
                        <a:lnTo>
                          <a:pt x="194" y="0"/>
                        </a:lnTo>
                        <a:lnTo>
                          <a:pt x="194" y="10367"/>
                        </a:lnTo>
                        <a:close/>
                      </a:path>
                    </a:pathLst>
                  </a:custGeom>
                  <a:solidFill>
                    <a:srgbClr val="FF7F00"/>
                  </a:solidFill>
                  <a:ln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marL="0" marR="0" lvl="0" indent="0" algn="l" defTabSz="685783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5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8" name="Freeform 11">
                    <a:extLst>
                      <a:ext uri="{FF2B5EF4-FFF2-40B4-BE49-F238E27FC236}">
                        <a16:creationId xmlns:a16="http://schemas.microsoft.com/office/drawing/2014/main" id="{E87C8282-8F67-4631-5E33-3E2FFF40BB6F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880" y="540"/>
                    <a:ext cx="2596" cy="3638"/>
                  </a:xfrm>
                  <a:custGeom>
                    <a:avLst/>
                    <a:gdLst>
                      <a:gd name="T0" fmla="*/ 7545 w 7787"/>
                      <a:gd name="T1" fmla="*/ 5612 h 10913"/>
                      <a:gd name="T2" fmla="*/ 7418 w 7787"/>
                      <a:gd name="T3" fmla="*/ 7620 h 10913"/>
                      <a:gd name="T4" fmla="*/ 7205 w 7787"/>
                      <a:gd name="T5" fmla="*/ 10193 h 10913"/>
                      <a:gd name="T6" fmla="*/ 6633 w 7787"/>
                      <a:gd name="T7" fmla="*/ 10255 h 10913"/>
                      <a:gd name="T8" fmla="*/ 5986 w 7787"/>
                      <a:gd name="T9" fmla="*/ 10325 h 10913"/>
                      <a:gd name="T10" fmla="*/ 5356 w 7787"/>
                      <a:gd name="T11" fmla="*/ 10377 h 10913"/>
                      <a:gd name="T12" fmla="*/ 4708 w 7787"/>
                      <a:gd name="T13" fmla="*/ 10398 h 10913"/>
                      <a:gd name="T14" fmla="*/ 4063 w 7787"/>
                      <a:gd name="T15" fmla="*/ 10398 h 10913"/>
                      <a:gd name="T16" fmla="*/ 3421 w 7787"/>
                      <a:gd name="T17" fmla="*/ 10366 h 10913"/>
                      <a:gd name="T18" fmla="*/ 2788 w 7787"/>
                      <a:gd name="T19" fmla="*/ 10353 h 10913"/>
                      <a:gd name="T20" fmla="*/ 2401 w 7787"/>
                      <a:gd name="T21" fmla="*/ 10346 h 10913"/>
                      <a:gd name="T22" fmla="*/ 2025 w 7787"/>
                      <a:gd name="T23" fmla="*/ 10398 h 10913"/>
                      <a:gd name="T24" fmla="*/ 1650 w 7787"/>
                      <a:gd name="T25" fmla="*/ 10433 h 10913"/>
                      <a:gd name="T26" fmla="*/ 1281 w 7787"/>
                      <a:gd name="T27" fmla="*/ 10506 h 10913"/>
                      <a:gd name="T28" fmla="*/ 914 w 7787"/>
                      <a:gd name="T29" fmla="*/ 10597 h 10913"/>
                      <a:gd name="T30" fmla="*/ 551 w 7787"/>
                      <a:gd name="T31" fmla="*/ 10708 h 10913"/>
                      <a:gd name="T32" fmla="*/ 190 w 7787"/>
                      <a:gd name="T33" fmla="*/ 10837 h 10913"/>
                      <a:gd name="T34" fmla="*/ 0 w 7787"/>
                      <a:gd name="T35" fmla="*/ 10913 h 10913"/>
                      <a:gd name="T36" fmla="*/ 848 w 7787"/>
                      <a:gd name="T37" fmla="*/ 10777 h 10913"/>
                      <a:gd name="T38" fmla="*/ 1901 w 7787"/>
                      <a:gd name="T39" fmla="*/ 10677 h 10913"/>
                      <a:gd name="T40" fmla="*/ 2967 w 7787"/>
                      <a:gd name="T41" fmla="*/ 10652 h 10913"/>
                      <a:gd name="T42" fmla="*/ 3597 w 7787"/>
                      <a:gd name="T43" fmla="*/ 10673 h 10913"/>
                      <a:gd name="T44" fmla="*/ 4232 w 7787"/>
                      <a:gd name="T45" fmla="*/ 10677 h 10913"/>
                      <a:gd name="T46" fmla="*/ 4883 w 7787"/>
                      <a:gd name="T47" fmla="*/ 10686 h 10913"/>
                      <a:gd name="T48" fmla="*/ 5525 w 7787"/>
                      <a:gd name="T49" fmla="*/ 10663 h 10913"/>
                      <a:gd name="T50" fmla="*/ 6155 w 7787"/>
                      <a:gd name="T51" fmla="*/ 10611 h 10913"/>
                      <a:gd name="T52" fmla="*/ 6806 w 7787"/>
                      <a:gd name="T53" fmla="*/ 10558 h 10913"/>
                      <a:gd name="T54" fmla="*/ 7382 w 7787"/>
                      <a:gd name="T55" fmla="*/ 10488 h 10913"/>
                      <a:gd name="T56" fmla="*/ 7448 w 7787"/>
                      <a:gd name="T57" fmla="*/ 10193 h 10913"/>
                      <a:gd name="T58" fmla="*/ 7656 w 7787"/>
                      <a:gd name="T59" fmla="*/ 7627 h 10913"/>
                      <a:gd name="T60" fmla="*/ 7787 w 7787"/>
                      <a:gd name="T61" fmla="*/ 5615 h 10913"/>
                      <a:gd name="T62" fmla="*/ 7787 w 7787"/>
                      <a:gd name="T63" fmla="*/ 45 h 10913"/>
                      <a:gd name="T64" fmla="*/ 7542 w 7787"/>
                      <a:gd name="T65" fmla="*/ 0 h 10913"/>
                      <a:gd name="T66" fmla="*/ 7545 w 7787"/>
                      <a:gd name="T67" fmla="*/ 5612 h 10913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  <a:cxn ang="0">
                        <a:pos x="T66" y="T67"/>
                      </a:cxn>
                    </a:cxnLst>
                    <a:rect l="0" t="0" r="r" b="b"/>
                    <a:pathLst>
                      <a:path w="7787" h="10913">
                        <a:moveTo>
                          <a:pt x="7545" y="5612"/>
                        </a:moveTo>
                        <a:lnTo>
                          <a:pt x="7418" y="7620"/>
                        </a:lnTo>
                        <a:lnTo>
                          <a:pt x="7205" y="10193"/>
                        </a:lnTo>
                        <a:lnTo>
                          <a:pt x="6633" y="10255"/>
                        </a:lnTo>
                        <a:lnTo>
                          <a:pt x="5986" y="10325"/>
                        </a:lnTo>
                        <a:lnTo>
                          <a:pt x="5356" y="10377"/>
                        </a:lnTo>
                        <a:lnTo>
                          <a:pt x="4708" y="10398"/>
                        </a:lnTo>
                        <a:lnTo>
                          <a:pt x="4063" y="10398"/>
                        </a:lnTo>
                        <a:lnTo>
                          <a:pt x="3421" y="10366"/>
                        </a:lnTo>
                        <a:lnTo>
                          <a:pt x="2788" y="10353"/>
                        </a:lnTo>
                        <a:lnTo>
                          <a:pt x="2401" y="10346"/>
                        </a:lnTo>
                        <a:lnTo>
                          <a:pt x="2025" y="10398"/>
                        </a:lnTo>
                        <a:lnTo>
                          <a:pt x="1650" y="10433"/>
                        </a:lnTo>
                        <a:lnTo>
                          <a:pt x="1281" y="10506"/>
                        </a:lnTo>
                        <a:lnTo>
                          <a:pt x="914" y="10597"/>
                        </a:lnTo>
                        <a:lnTo>
                          <a:pt x="551" y="10708"/>
                        </a:lnTo>
                        <a:lnTo>
                          <a:pt x="190" y="10837"/>
                        </a:lnTo>
                        <a:lnTo>
                          <a:pt x="0" y="10913"/>
                        </a:lnTo>
                        <a:lnTo>
                          <a:pt x="848" y="10777"/>
                        </a:lnTo>
                        <a:lnTo>
                          <a:pt x="1901" y="10677"/>
                        </a:lnTo>
                        <a:lnTo>
                          <a:pt x="2967" y="10652"/>
                        </a:lnTo>
                        <a:lnTo>
                          <a:pt x="3597" y="10673"/>
                        </a:lnTo>
                        <a:lnTo>
                          <a:pt x="4232" y="10677"/>
                        </a:lnTo>
                        <a:lnTo>
                          <a:pt x="4883" y="10686"/>
                        </a:lnTo>
                        <a:lnTo>
                          <a:pt x="5525" y="10663"/>
                        </a:lnTo>
                        <a:lnTo>
                          <a:pt x="6155" y="10611"/>
                        </a:lnTo>
                        <a:lnTo>
                          <a:pt x="6806" y="10558"/>
                        </a:lnTo>
                        <a:lnTo>
                          <a:pt x="7382" y="10488"/>
                        </a:lnTo>
                        <a:lnTo>
                          <a:pt x="7448" y="10193"/>
                        </a:lnTo>
                        <a:lnTo>
                          <a:pt x="7656" y="7627"/>
                        </a:lnTo>
                        <a:lnTo>
                          <a:pt x="7787" y="5615"/>
                        </a:lnTo>
                        <a:lnTo>
                          <a:pt x="7787" y="45"/>
                        </a:lnTo>
                        <a:lnTo>
                          <a:pt x="7542" y="0"/>
                        </a:lnTo>
                        <a:lnTo>
                          <a:pt x="7545" y="5612"/>
                        </a:lnTo>
                        <a:close/>
                      </a:path>
                    </a:pathLst>
                  </a:custGeom>
                  <a:solidFill>
                    <a:srgbClr val="FF7F00"/>
                  </a:solidFill>
                  <a:ln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marL="0" marR="0" lvl="0" indent="0" algn="l" defTabSz="685783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5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9" name="Freeform 12">
                    <a:extLst>
                      <a:ext uri="{FF2B5EF4-FFF2-40B4-BE49-F238E27FC236}">
                        <a16:creationId xmlns:a16="http://schemas.microsoft.com/office/drawing/2014/main" id="{B1BB3C8E-E5D7-7051-0EC4-FCE8C71F556F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28" y="647"/>
                    <a:ext cx="2572" cy="3555"/>
                  </a:xfrm>
                  <a:custGeom>
                    <a:avLst/>
                    <a:gdLst>
                      <a:gd name="T0" fmla="*/ 248 w 7717"/>
                      <a:gd name="T1" fmla="*/ 3 h 10665"/>
                      <a:gd name="T2" fmla="*/ 0 w 7717"/>
                      <a:gd name="T3" fmla="*/ 0 h 10665"/>
                      <a:gd name="T4" fmla="*/ 6 w 7717"/>
                      <a:gd name="T5" fmla="*/ 10665 h 10665"/>
                      <a:gd name="T6" fmla="*/ 7717 w 7717"/>
                      <a:gd name="T7" fmla="*/ 10658 h 10665"/>
                      <a:gd name="T8" fmla="*/ 7717 w 7717"/>
                      <a:gd name="T9" fmla="*/ 10585 h 10665"/>
                      <a:gd name="T10" fmla="*/ 7629 w 7717"/>
                      <a:gd name="T11" fmla="*/ 10585 h 10665"/>
                      <a:gd name="T12" fmla="*/ 6779 w 7717"/>
                      <a:gd name="T13" fmla="*/ 10467 h 10665"/>
                      <a:gd name="T14" fmla="*/ 5722 w 7717"/>
                      <a:gd name="T15" fmla="*/ 10365 h 10665"/>
                      <a:gd name="T16" fmla="*/ 4654 w 7717"/>
                      <a:gd name="T17" fmla="*/ 10342 h 10665"/>
                      <a:gd name="T18" fmla="*/ 245 w 7717"/>
                      <a:gd name="T19" fmla="*/ 10324 h 10665"/>
                      <a:gd name="T20" fmla="*/ 248 w 7717"/>
                      <a:gd name="T21" fmla="*/ 3 h 1066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</a:cxnLst>
                    <a:rect l="0" t="0" r="r" b="b"/>
                    <a:pathLst>
                      <a:path w="7717" h="10665">
                        <a:moveTo>
                          <a:pt x="248" y="3"/>
                        </a:moveTo>
                        <a:lnTo>
                          <a:pt x="0" y="0"/>
                        </a:lnTo>
                        <a:lnTo>
                          <a:pt x="6" y="10665"/>
                        </a:lnTo>
                        <a:lnTo>
                          <a:pt x="7717" y="10658"/>
                        </a:lnTo>
                        <a:lnTo>
                          <a:pt x="7717" y="10585"/>
                        </a:lnTo>
                        <a:lnTo>
                          <a:pt x="7629" y="10585"/>
                        </a:lnTo>
                        <a:lnTo>
                          <a:pt x="6779" y="10467"/>
                        </a:lnTo>
                        <a:lnTo>
                          <a:pt x="5722" y="10365"/>
                        </a:lnTo>
                        <a:lnTo>
                          <a:pt x="4654" y="10342"/>
                        </a:lnTo>
                        <a:lnTo>
                          <a:pt x="245" y="10324"/>
                        </a:lnTo>
                        <a:lnTo>
                          <a:pt x="248" y="3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marL="0" marR="0" lvl="0" indent="0" algn="l" defTabSz="685783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5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grpSp>
                <p:nvGrpSpPr>
                  <p:cNvPr id="20" name="Group 13">
                    <a:extLst>
                      <a:ext uri="{FF2B5EF4-FFF2-40B4-BE49-F238E27FC236}">
                        <a16:creationId xmlns:a16="http://schemas.microsoft.com/office/drawing/2014/main" id="{D4D7EBF9-7A78-881D-3C11-A519C5E927BC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469" y="481"/>
                    <a:ext cx="4931" cy="3697"/>
                    <a:chOff x="451" y="481"/>
                    <a:chExt cx="4931" cy="3697"/>
                  </a:xfrm>
                </p:grpSpPr>
                <p:sp>
                  <p:nvSpPr>
                    <p:cNvPr id="21" name="Freeform 14">
                      <a:extLst>
                        <a:ext uri="{FF2B5EF4-FFF2-40B4-BE49-F238E27FC236}">
                          <a16:creationId xmlns:a16="http://schemas.microsoft.com/office/drawing/2014/main" id="{0943EF4A-0107-8A44-8643-87893D62E2BD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451" y="481"/>
                      <a:ext cx="4931" cy="3697"/>
                    </a:xfrm>
                    <a:custGeom>
                      <a:avLst/>
                      <a:gdLst>
                        <a:gd name="T0" fmla="*/ 5416 w 14793"/>
                        <a:gd name="T1" fmla="*/ 7 h 11090"/>
                        <a:gd name="T2" fmla="*/ 5476 w 14793"/>
                        <a:gd name="T3" fmla="*/ 7 h 11090"/>
                        <a:gd name="T4" fmla="*/ 5661 w 14793"/>
                        <a:gd name="T5" fmla="*/ 0 h 11090"/>
                        <a:gd name="T6" fmla="*/ 5846 w 14793"/>
                        <a:gd name="T7" fmla="*/ 7 h 11090"/>
                        <a:gd name="T8" fmla="*/ 6028 w 14793"/>
                        <a:gd name="T9" fmla="*/ 21 h 11090"/>
                        <a:gd name="T10" fmla="*/ 6213 w 14793"/>
                        <a:gd name="T11" fmla="*/ 44 h 11090"/>
                        <a:gd name="T12" fmla="*/ 6394 w 14793"/>
                        <a:gd name="T13" fmla="*/ 83 h 11090"/>
                        <a:gd name="T14" fmla="*/ 6570 w 14793"/>
                        <a:gd name="T15" fmla="*/ 135 h 11090"/>
                        <a:gd name="T16" fmla="*/ 6751 w 14793"/>
                        <a:gd name="T17" fmla="*/ 190 h 11090"/>
                        <a:gd name="T18" fmla="*/ 6924 w 14793"/>
                        <a:gd name="T19" fmla="*/ 250 h 11090"/>
                        <a:gd name="T20" fmla="*/ 7099 w 14793"/>
                        <a:gd name="T21" fmla="*/ 334 h 11090"/>
                        <a:gd name="T22" fmla="*/ 7266 w 14793"/>
                        <a:gd name="T23" fmla="*/ 421 h 11090"/>
                        <a:gd name="T24" fmla="*/ 7432 w 14793"/>
                        <a:gd name="T25" fmla="*/ 334 h 11090"/>
                        <a:gd name="T26" fmla="*/ 7605 w 14793"/>
                        <a:gd name="T27" fmla="*/ 250 h 11090"/>
                        <a:gd name="T28" fmla="*/ 7774 w 14793"/>
                        <a:gd name="T29" fmla="*/ 190 h 11090"/>
                        <a:gd name="T30" fmla="*/ 7953 w 14793"/>
                        <a:gd name="T31" fmla="*/ 135 h 11090"/>
                        <a:gd name="T32" fmla="*/ 8129 w 14793"/>
                        <a:gd name="T33" fmla="*/ 83 h 11090"/>
                        <a:gd name="T34" fmla="*/ 8314 w 14793"/>
                        <a:gd name="T35" fmla="*/ 44 h 11090"/>
                        <a:gd name="T36" fmla="*/ 8499 w 14793"/>
                        <a:gd name="T37" fmla="*/ 21 h 11090"/>
                        <a:gd name="T38" fmla="*/ 8674 w 14793"/>
                        <a:gd name="T39" fmla="*/ 7 h 11090"/>
                        <a:gd name="T40" fmla="*/ 8864 w 14793"/>
                        <a:gd name="T41" fmla="*/ 0 h 11090"/>
                        <a:gd name="T42" fmla="*/ 9049 w 14793"/>
                        <a:gd name="T43" fmla="*/ 7 h 11090"/>
                        <a:gd name="T44" fmla="*/ 9107 w 14793"/>
                        <a:gd name="T45" fmla="*/ 7 h 11090"/>
                        <a:gd name="T46" fmla="*/ 9107 w 14793"/>
                        <a:gd name="T47" fmla="*/ 0 h 11090"/>
                        <a:gd name="T48" fmla="*/ 14793 w 14793"/>
                        <a:gd name="T49" fmla="*/ 0 h 11090"/>
                        <a:gd name="T50" fmla="*/ 14793 w 14793"/>
                        <a:gd name="T51" fmla="*/ 5792 h 11090"/>
                        <a:gd name="T52" fmla="*/ 14666 w 14793"/>
                        <a:gd name="T53" fmla="*/ 7804 h 11090"/>
                        <a:gd name="T54" fmla="*/ 14453 w 14793"/>
                        <a:gd name="T55" fmla="*/ 10370 h 11090"/>
                        <a:gd name="T56" fmla="*/ 14453 w 14793"/>
                        <a:gd name="T57" fmla="*/ 10363 h 11090"/>
                        <a:gd name="T58" fmla="*/ 13881 w 14793"/>
                        <a:gd name="T59" fmla="*/ 10432 h 11090"/>
                        <a:gd name="T60" fmla="*/ 13243 w 14793"/>
                        <a:gd name="T61" fmla="*/ 10495 h 11090"/>
                        <a:gd name="T62" fmla="*/ 12604 w 14793"/>
                        <a:gd name="T63" fmla="*/ 10537 h 11090"/>
                        <a:gd name="T64" fmla="*/ 11956 w 14793"/>
                        <a:gd name="T65" fmla="*/ 10564 h 11090"/>
                        <a:gd name="T66" fmla="*/ 11314 w 14793"/>
                        <a:gd name="T67" fmla="*/ 10564 h 11090"/>
                        <a:gd name="T68" fmla="*/ 10669 w 14793"/>
                        <a:gd name="T69" fmla="*/ 10554 h 11090"/>
                        <a:gd name="T70" fmla="*/ 10028 w 14793"/>
                        <a:gd name="T71" fmla="*/ 10519 h 11090"/>
                        <a:gd name="T72" fmla="*/ 9649 w 14793"/>
                        <a:gd name="T73" fmla="*/ 10530 h 11090"/>
                        <a:gd name="T74" fmla="*/ 9273 w 14793"/>
                        <a:gd name="T75" fmla="*/ 10564 h 11090"/>
                        <a:gd name="T76" fmla="*/ 8898 w 14793"/>
                        <a:gd name="T77" fmla="*/ 10614 h 11090"/>
                        <a:gd name="T78" fmla="*/ 8529 w 14793"/>
                        <a:gd name="T79" fmla="*/ 10690 h 11090"/>
                        <a:gd name="T80" fmla="*/ 8162 w 14793"/>
                        <a:gd name="T81" fmla="*/ 10770 h 11090"/>
                        <a:gd name="T82" fmla="*/ 7805 w 14793"/>
                        <a:gd name="T83" fmla="*/ 10881 h 11090"/>
                        <a:gd name="T84" fmla="*/ 7438 w 14793"/>
                        <a:gd name="T85" fmla="*/ 11014 h 11090"/>
                        <a:gd name="T86" fmla="*/ 7248 w 14793"/>
                        <a:gd name="T87" fmla="*/ 11090 h 11090"/>
                        <a:gd name="T88" fmla="*/ 7112 w 14793"/>
                        <a:gd name="T89" fmla="*/ 11000 h 11090"/>
                        <a:gd name="T90" fmla="*/ 6960 w 14793"/>
                        <a:gd name="T91" fmla="*/ 10913 h 11090"/>
                        <a:gd name="T92" fmla="*/ 6812 w 14793"/>
                        <a:gd name="T93" fmla="*/ 10840 h 11090"/>
                        <a:gd name="T94" fmla="*/ 6658 w 14793"/>
                        <a:gd name="T95" fmla="*/ 10788 h 11090"/>
                        <a:gd name="T96" fmla="*/ 6503 w 14793"/>
                        <a:gd name="T97" fmla="*/ 10724 h 11090"/>
                        <a:gd name="T98" fmla="*/ 6348 w 14793"/>
                        <a:gd name="T99" fmla="*/ 10676 h 11090"/>
                        <a:gd name="T100" fmla="*/ 6189 w 14793"/>
                        <a:gd name="T101" fmla="*/ 10644 h 11090"/>
                        <a:gd name="T102" fmla="*/ 6022 w 14793"/>
                        <a:gd name="T103" fmla="*/ 10607 h 11090"/>
                        <a:gd name="T104" fmla="*/ 5861 w 14793"/>
                        <a:gd name="T105" fmla="*/ 10585 h 11090"/>
                        <a:gd name="T106" fmla="*/ 5710 w 14793"/>
                        <a:gd name="T107" fmla="*/ 10575 h 11090"/>
                        <a:gd name="T108" fmla="*/ 5689 w 14793"/>
                        <a:gd name="T109" fmla="*/ 10575 h 11090"/>
                        <a:gd name="T110" fmla="*/ 0 w 14793"/>
                        <a:gd name="T111" fmla="*/ 10585 h 11090"/>
                        <a:gd name="T112" fmla="*/ 0 w 14793"/>
                        <a:gd name="T113" fmla="*/ 0 h 11090"/>
                        <a:gd name="T114" fmla="*/ 5458 w 14793"/>
                        <a:gd name="T115" fmla="*/ 7 h 11090"/>
                        <a:gd name="T116" fmla="*/ 5416 w 14793"/>
                        <a:gd name="T117" fmla="*/ 7 h 11090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  <a:cxn ang="0">
                          <a:pos x="T24" y="T25"/>
                        </a:cxn>
                        <a:cxn ang="0">
                          <a:pos x="T26" y="T27"/>
                        </a:cxn>
                        <a:cxn ang="0">
                          <a:pos x="T28" y="T29"/>
                        </a:cxn>
                        <a:cxn ang="0">
                          <a:pos x="T30" y="T31"/>
                        </a:cxn>
                        <a:cxn ang="0">
                          <a:pos x="T32" y="T33"/>
                        </a:cxn>
                        <a:cxn ang="0">
                          <a:pos x="T34" y="T35"/>
                        </a:cxn>
                        <a:cxn ang="0">
                          <a:pos x="T36" y="T37"/>
                        </a:cxn>
                        <a:cxn ang="0">
                          <a:pos x="T38" y="T39"/>
                        </a:cxn>
                        <a:cxn ang="0">
                          <a:pos x="T40" y="T41"/>
                        </a:cxn>
                        <a:cxn ang="0">
                          <a:pos x="T42" y="T43"/>
                        </a:cxn>
                        <a:cxn ang="0">
                          <a:pos x="T44" y="T45"/>
                        </a:cxn>
                        <a:cxn ang="0">
                          <a:pos x="T46" y="T47"/>
                        </a:cxn>
                        <a:cxn ang="0">
                          <a:pos x="T48" y="T49"/>
                        </a:cxn>
                        <a:cxn ang="0">
                          <a:pos x="T50" y="T51"/>
                        </a:cxn>
                        <a:cxn ang="0">
                          <a:pos x="T52" y="T53"/>
                        </a:cxn>
                        <a:cxn ang="0">
                          <a:pos x="T54" y="T55"/>
                        </a:cxn>
                        <a:cxn ang="0">
                          <a:pos x="T56" y="T57"/>
                        </a:cxn>
                        <a:cxn ang="0">
                          <a:pos x="T58" y="T59"/>
                        </a:cxn>
                        <a:cxn ang="0">
                          <a:pos x="T60" y="T61"/>
                        </a:cxn>
                        <a:cxn ang="0">
                          <a:pos x="T62" y="T63"/>
                        </a:cxn>
                        <a:cxn ang="0">
                          <a:pos x="T64" y="T65"/>
                        </a:cxn>
                        <a:cxn ang="0">
                          <a:pos x="T66" y="T67"/>
                        </a:cxn>
                        <a:cxn ang="0">
                          <a:pos x="T68" y="T69"/>
                        </a:cxn>
                        <a:cxn ang="0">
                          <a:pos x="T70" y="T71"/>
                        </a:cxn>
                        <a:cxn ang="0">
                          <a:pos x="T72" y="T73"/>
                        </a:cxn>
                        <a:cxn ang="0">
                          <a:pos x="T74" y="T75"/>
                        </a:cxn>
                        <a:cxn ang="0">
                          <a:pos x="T76" y="T77"/>
                        </a:cxn>
                        <a:cxn ang="0">
                          <a:pos x="T78" y="T79"/>
                        </a:cxn>
                        <a:cxn ang="0">
                          <a:pos x="T80" y="T81"/>
                        </a:cxn>
                        <a:cxn ang="0">
                          <a:pos x="T82" y="T83"/>
                        </a:cxn>
                        <a:cxn ang="0">
                          <a:pos x="T84" y="T85"/>
                        </a:cxn>
                        <a:cxn ang="0">
                          <a:pos x="T86" y="T87"/>
                        </a:cxn>
                        <a:cxn ang="0">
                          <a:pos x="T88" y="T89"/>
                        </a:cxn>
                        <a:cxn ang="0">
                          <a:pos x="T90" y="T91"/>
                        </a:cxn>
                        <a:cxn ang="0">
                          <a:pos x="T92" y="T93"/>
                        </a:cxn>
                        <a:cxn ang="0">
                          <a:pos x="T94" y="T95"/>
                        </a:cxn>
                        <a:cxn ang="0">
                          <a:pos x="T96" y="T97"/>
                        </a:cxn>
                        <a:cxn ang="0">
                          <a:pos x="T98" y="T99"/>
                        </a:cxn>
                        <a:cxn ang="0">
                          <a:pos x="T100" y="T101"/>
                        </a:cxn>
                        <a:cxn ang="0">
                          <a:pos x="T102" y="T103"/>
                        </a:cxn>
                        <a:cxn ang="0">
                          <a:pos x="T104" y="T105"/>
                        </a:cxn>
                        <a:cxn ang="0">
                          <a:pos x="T106" y="T107"/>
                        </a:cxn>
                        <a:cxn ang="0">
                          <a:pos x="T108" y="T109"/>
                        </a:cxn>
                        <a:cxn ang="0">
                          <a:pos x="T110" y="T111"/>
                        </a:cxn>
                        <a:cxn ang="0">
                          <a:pos x="T112" y="T113"/>
                        </a:cxn>
                        <a:cxn ang="0">
                          <a:pos x="T114" y="T115"/>
                        </a:cxn>
                        <a:cxn ang="0">
                          <a:pos x="T116" y="T117"/>
                        </a:cxn>
                      </a:cxnLst>
                      <a:rect l="0" t="0" r="r" b="b"/>
                      <a:pathLst>
                        <a:path w="14793" h="11090">
                          <a:moveTo>
                            <a:pt x="5416" y="7"/>
                          </a:moveTo>
                          <a:lnTo>
                            <a:pt x="5476" y="7"/>
                          </a:lnTo>
                          <a:lnTo>
                            <a:pt x="5661" y="0"/>
                          </a:lnTo>
                          <a:lnTo>
                            <a:pt x="5846" y="7"/>
                          </a:lnTo>
                          <a:lnTo>
                            <a:pt x="6028" y="21"/>
                          </a:lnTo>
                          <a:lnTo>
                            <a:pt x="6213" y="44"/>
                          </a:lnTo>
                          <a:lnTo>
                            <a:pt x="6394" y="83"/>
                          </a:lnTo>
                          <a:lnTo>
                            <a:pt x="6570" y="135"/>
                          </a:lnTo>
                          <a:lnTo>
                            <a:pt x="6751" y="190"/>
                          </a:lnTo>
                          <a:lnTo>
                            <a:pt x="6924" y="250"/>
                          </a:lnTo>
                          <a:lnTo>
                            <a:pt x="7099" y="334"/>
                          </a:lnTo>
                          <a:lnTo>
                            <a:pt x="7266" y="421"/>
                          </a:lnTo>
                          <a:lnTo>
                            <a:pt x="7432" y="334"/>
                          </a:lnTo>
                          <a:lnTo>
                            <a:pt x="7605" y="250"/>
                          </a:lnTo>
                          <a:lnTo>
                            <a:pt x="7774" y="190"/>
                          </a:lnTo>
                          <a:lnTo>
                            <a:pt x="7953" y="135"/>
                          </a:lnTo>
                          <a:lnTo>
                            <a:pt x="8129" y="83"/>
                          </a:lnTo>
                          <a:lnTo>
                            <a:pt x="8314" y="44"/>
                          </a:lnTo>
                          <a:lnTo>
                            <a:pt x="8499" y="21"/>
                          </a:lnTo>
                          <a:lnTo>
                            <a:pt x="8674" y="7"/>
                          </a:lnTo>
                          <a:lnTo>
                            <a:pt x="8864" y="0"/>
                          </a:lnTo>
                          <a:lnTo>
                            <a:pt x="9049" y="7"/>
                          </a:lnTo>
                          <a:lnTo>
                            <a:pt x="9107" y="7"/>
                          </a:lnTo>
                          <a:lnTo>
                            <a:pt x="9107" y="0"/>
                          </a:lnTo>
                          <a:lnTo>
                            <a:pt x="14793" y="0"/>
                          </a:lnTo>
                          <a:lnTo>
                            <a:pt x="14793" y="5792"/>
                          </a:lnTo>
                          <a:lnTo>
                            <a:pt x="14666" y="7804"/>
                          </a:lnTo>
                          <a:lnTo>
                            <a:pt x="14453" y="10370"/>
                          </a:lnTo>
                          <a:lnTo>
                            <a:pt x="14453" y="10363"/>
                          </a:lnTo>
                          <a:lnTo>
                            <a:pt x="13881" y="10432"/>
                          </a:lnTo>
                          <a:lnTo>
                            <a:pt x="13243" y="10495"/>
                          </a:lnTo>
                          <a:lnTo>
                            <a:pt x="12604" y="10537"/>
                          </a:lnTo>
                          <a:lnTo>
                            <a:pt x="11956" y="10564"/>
                          </a:lnTo>
                          <a:lnTo>
                            <a:pt x="11314" y="10564"/>
                          </a:lnTo>
                          <a:lnTo>
                            <a:pt x="10669" y="10554"/>
                          </a:lnTo>
                          <a:lnTo>
                            <a:pt x="10028" y="10519"/>
                          </a:lnTo>
                          <a:lnTo>
                            <a:pt x="9649" y="10530"/>
                          </a:lnTo>
                          <a:lnTo>
                            <a:pt x="9273" y="10564"/>
                          </a:lnTo>
                          <a:lnTo>
                            <a:pt x="8898" y="10614"/>
                          </a:lnTo>
                          <a:lnTo>
                            <a:pt x="8529" y="10690"/>
                          </a:lnTo>
                          <a:lnTo>
                            <a:pt x="8162" y="10770"/>
                          </a:lnTo>
                          <a:lnTo>
                            <a:pt x="7805" y="10881"/>
                          </a:lnTo>
                          <a:lnTo>
                            <a:pt x="7438" y="11014"/>
                          </a:lnTo>
                          <a:lnTo>
                            <a:pt x="7248" y="11090"/>
                          </a:lnTo>
                          <a:lnTo>
                            <a:pt x="7112" y="11000"/>
                          </a:lnTo>
                          <a:lnTo>
                            <a:pt x="6960" y="10913"/>
                          </a:lnTo>
                          <a:lnTo>
                            <a:pt x="6812" y="10840"/>
                          </a:lnTo>
                          <a:lnTo>
                            <a:pt x="6658" y="10788"/>
                          </a:lnTo>
                          <a:lnTo>
                            <a:pt x="6503" y="10724"/>
                          </a:lnTo>
                          <a:lnTo>
                            <a:pt x="6348" y="10676"/>
                          </a:lnTo>
                          <a:lnTo>
                            <a:pt x="6189" y="10644"/>
                          </a:lnTo>
                          <a:lnTo>
                            <a:pt x="6022" y="10607"/>
                          </a:lnTo>
                          <a:lnTo>
                            <a:pt x="5861" y="10585"/>
                          </a:lnTo>
                          <a:lnTo>
                            <a:pt x="5710" y="10575"/>
                          </a:lnTo>
                          <a:lnTo>
                            <a:pt x="5689" y="10575"/>
                          </a:lnTo>
                          <a:lnTo>
                            <a:pt x="0" y="10585"/>
                          </a:lnTo>
                          <a:lnTo>
                            <a:pt x="0" y="0"/>
                          </a:lnTo>
                          <a:lnTo>
                            <a:pt x="5458" y="7"/>
                          </a:lnTo>
                          <a:lnTo>
                            <a:pt x="5416" y="7"/>
                          </a:lnTo>
                          <a:close/>
                        </a:path>
                      </a:pathLst>
                    </a:custGeom>
                    <a:solidFill>
                      <a:srgbClr val="FFFFFF"/>
                    </a:solidFill>
                    <a:ln w="0">
                      <a:solidFill>
                        <a:srgbClr val="000000"/>
                      </a:solidFill>
                      <a:prstDash val="solid"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pPr marL="0" marR="0" lvl="0" indent="0" algn="l" defTabSz="68578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500" b="0" i="0" u="none" strike="noStrike" kern="0" cap="none" spc="0" normalizeH="0" baseline="0" noProof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p:txBody>
                </p:sp>
                <p:sp>
                  <p:nvSpPr>
                    <p:cNvPr id="22" name="Line 15">
                      <a:extLst>
                        <a:ext uri="{FF2B5EF4-FFF2-40B4-BE49-F238E27FC236}">
                          <a16:creationId xmlns:a16="http://schemas.microsoft.com/office/drawing/2014/main" id="{EBEE5CF6-DEE4-D2AA-91FA-75DA391C5C75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 flipV="1">
                      <a:off x="2868" y="3936"/>
                      <a:ext cx="0" cy="240"/>
                    </a:xfrm>
                    <a:prstGeom prst="line">
                      <a:avLst/>
                    </a:prstGeom>
                    <a:noFill/>
                    <a:ln w="12700">
                      <a:solidFill>
                        <a:srgbClr val="000000"/>
                      </a:solidFill>
                      <a:round/>
                      <a:headEnd type="none" w="sm" len="sm"/>
                      <a:tailEnd type="none" w="sm" len="sm"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pPr marL="0" marR="0" lvl="0" indent="0" algn="l" defTabSz="68578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500" b="0" i="0" u="none" strike="noStrike" kern="0" cap="none" spc="0" normalizeH="0" baseline="0" noProof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p:txBody>
                </p:sp>
              </p:grpSp>
            </p:grpSp>
            <p:sp>
              <p:nvSpPr>
                <p:cNvPr id="14" name="Line 16">
                  <a:extLst>
                    <a:ext uri="{FF2B5EF4-FFF2-40B4-BE49-F238E27FC236}">
                      <a16:creationId xmlns:a16="http://schemas.microsoft.com/office/drawing/2014/main" id="{24139A42-4C20-4253-28D7-997D7F67A19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891" y="624"/>
                  <a:ext cx="0" cy="144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marL="0" marR="0" lvl="0" indent="0" algn="l" defTabSz="685783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5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+mn-cs"/>
                  </a:endParaRPr>
                </a:p>
              </p:txBody>
            </p:sp>
          </p:grpSp>
          <p:sp>
            <p:nvSpPr>
              <p:cNvPr id="12" name="Text Box 17">
                <a:extLst>
                  <a:ext uri="{FF2B5EF4-FFF2-40B4-BE49-F238E27FC236}">
                    <a16:creationId xmlns:a16="http://schemas.microsoft.com/office/drawing/2014/main" id="{373C1BCD-6460-4B4C-2AD0-462EB44FB685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62" y="1101"/>
                <a:ext cx="4426" cy="249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marL="0" marR="0" lvl="0" indent="0" algn="l" defTabSz="685783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altLang="en-US" sz="195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endParaRPr>
              </a:p>
            </p:txBody>
          </p:sp>
        </p:grpSp>
        <p:sp>
          <p:nvSpPr>
            <p:cNvPr id="10" name="Rectangle 18">
              <a:extLst>
                <a:ext uri="{FF2B5EF4-FFF2-40B4-BE49-F238E27FC236}">
                  <a16:creationId xmlns:a16="http://schemas.microsoft.com/office/drawing/2014/main" id="{0B282720-A78D-AED1-F135-D4FC141626C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3" y="90"/>
              <a:ext cx="3261" cy="28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 defTabSz="2349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defTabSz="2349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defTabSz="2349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defTabSz="2349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defTabSz="2349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defTabSz="23495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defTabSz="23495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defTabSz="23495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defTabSz="23495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176209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James 1:17-22 </a:t>
              </a:r>
              <a:r>
                <a:rPr kumimoji="0" lang="en-US" altLang="en-US" sz="1800" b="0" i="0" u="none" strike="noStrike" kern="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NKJV</a:t>
              </a:r>
              <a:endParaRPr kumimoji="0" lang="en-US" altLang="en-US" sz="1500" b="0" i="0" u="none" strike="noStrike" kern="0" cap="none" spc="0" normalizeH="0" baseline="30000" noProof="0" dirty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</p:grpSp>
      <p:sp>
        <p:nvSpPr>
          <p:cNvPr id="4" name="TextBox 3">
            <a:extLst>
              <a:ext uri="{FF2B5EF4-FFF2-40B4-BE49-F238E27FC236}">
                <a16:creationId xmlns:a16="http://schemas.microsoft.com/office/drawing/2014/main" id="{A08DA88F-C88F-5985-1064-0B1F64D6EE91}"/>
              </a:ext>
            </a:extLst>
          </p:cNvPr>
          <p:cNvSpPr txBox="1"/>
          <p:nvPr/>
        </p:nvSpPr>
        <p:spPr>
          <a:xfrm>
            <a:off x="168646" y="864108"/>
            <a:ext cx="4482831" cy="60939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176209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0" i="0" u="none" strike="noStrike" kern="0" cap="none" spc="0" normalizeH="0" baseline="30000" noProof="0" dirty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2</a:t>
            </a:r>
            <a:r>
              <a:rPr kumimoji="0" lang="en-US" altLang="en-US" sz="1800" b="0" i="0" u="none" strike="noStrike" kern="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en-US" altLang="en-US" sz="18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highlight>
                  <a:srgbClr val="FFFF00"/>
                </a:highlight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My brethren</a:t>
            </a:r>
            <a:r>
              <a:rPr kumimoji="0" lang="en-US" alt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, count it all joy </a:t>
            </a:r>
            <a:r>
              <a:rPr kumimoji="0" lang="en-US" altLang="en-US" sz="18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when</a:t>
            </a:r>
            <a:r>
              <a:rPr kumimoji="0" lang="en-US" alt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you fall into </a:t>
            </a:r>
            <a:r>
              <a:rPr kumimoji="0" lang="en-US" altLang="en-US" sz="18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various</a:t>
            </a:r>
            <a:r>
              <a:rPr kumimoji="0" lang="en-US" alt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en-US" altLang="en-US" sz="18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trials</a:t>
            </a:r>
            <a:r>
              <a:rPr kumimoji="0" lang="en-US" alt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,</a:t>
            </a:r>
            <a:r>
              <a:rPr kumimoji="0" lang="en-US" altLang="en-US" sz="1800" b="0" i="0" u="none" strike="noStrike" kern="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3 </a:t>
            </a:r>
            <a:r>
              <a:rPr kumimoji="0" lang="en-US" alt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knowing that </a:t>
            </a:r>
            <a:r>
              <a:rPr kumimoji="0" lang="en-US" altLang="en-US" sz="18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the testing of your faith produces patience</a:t>
            </a:r>
            <a:r>
              <a:rPr kumimoji="0" lang="en-US" alt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.</a:t>
            </a:r>
          </a:p>
          <a:p>
            <a:pPr marL="0" marR="0" lvl="0" indent="0" algn="l" defTabSz="176209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0" i="0" u="none" strike="noStrike" kern="0" cap="none" spc="0" normalizeH="0" baseline="30000" noProof="0" dirty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17 </a:t>
            </a:r>
            <a:r>
              <a:rPr kumimoji="0" lang="en-US" altLang="en-US" sz="1800" b="0" i="0" u="sng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Every good gift</a:t>
            </a:r>
            <a:r>
              <a:rPr kumimoji="0" lang="en-US" alt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altLang="en-US" sz="1800" b="0" i="0" u="sng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and</a:t>
            </a:r>
            <a:r>
              <a:rPr kumimoji="0" lang="en-US" alt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altLang="en-US" sz="1800" b="0" i="0" u="sng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every perfect gift</a:t>
            </a:r>
            <a:r>
              <a:rPr kumimoji="0" lang="en-US" alt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   </a:t>
            </a:r>
            <a:r>
              <a:rPr kumimoji="0" lang="en-US" altLang="en-US" sz="1800" b="1" i="0" u="sng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is from above</a:t>
            </a:r>
            <a:r>
              <a:rPr kumimoji="0" lang="en-US" alt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kumimoji="0" lang="en-US" altLang="en-US" sz="1800" b="0" i="0" u="sng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and</a:t>
            </a:r>
            <a:r>
              <a:rPr kumimoji="0" lang="en-US" alt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altLang="en-US" sz="1800" b="1" i="0" u="sng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comes down from</a:t>
            </a:r>
            <a:r>
              <a:rPr kumimoji="0" lang="en-US" altLang="en-US" sz="1800" b="0" i="0" u="sng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       </a:t>
            </a:r>
            <a:r>
              <a:rPr kumimoji="0" lang="en-US" altLang="en-US" sz="1800" b="1" i="0" u="sng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the Father </a:t>
            </a:r>
            <a:r>
              <a:rPr kumimoji="0" lang="en-US" altLang="en-US" sz="1800" b="0" i="0" u="sng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of lights</a:t>
            </a:r>
            <a:r>
              <a:rPr kumimoji="0" lang="en-US" alt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kumimoji="0" lang="en-US" altLang="en-US" sz="1800" b="0" i="0" u="sng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with whom there is no variation or shadow of turning</a:t>
            </a:r>
            <a:r>
              <a:rPr kumimoji="0" lang="en-US" alt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</a:t>
            </a:r>
            <a:r>
              <a:rPr kumimoji="0" lang="en-US" altLang="en-US" sz="1800" b="0" i="0" u="none" strike="noStrike" kern="0" cap="none" spc="0" normalizeH="0" baseline="30000" noProof="0" dirty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</a:p>
          <a:p>
            <a:pPr marL="0" marR="0" lvl="0" indent="0" algn="l" defTabSz="176209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0" i="0" u="none" strike="noStrike" kern="0" cap="none" spc="0" normalizeH="0" baseline="30000" noProof="0" dirty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18 </a:t>
            </a:r>
            <a:r>
              <a:rPr kumimoji="0" lang="en-US" alt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Of His own will He brought us forth by the word of truth, that we might be a kind of </a:t>
            </a:r>
            <a:r>
              <a:rPr kumimoji="0" lang="en-US" altLang="en-US" sz="1800" b="0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firstfruits</a:t>
            </a:r>
            <a:r>
              <a:rPr kumimoji="0" lang="en-US" alt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of His creatures.</a:t>
            </a:r>
            <a:r>
              <a:rPr kumimoji="0" lang="en-US" altLang="en-US" sz="1800" b="0" i="0" u="none" strike="noStrike" kern="0" cap="none" spc="0" normalizeH="0" baseline="30000" noProof="0" dirty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</a:p>
          <a:p>
            <a:pPr marL="0" marR="0" lvl="0" indent="0" algn="l" defTabSz="176209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0" i="0" u="none" strike="noStrike" kern="0" cap="none" spc="0" normalizeH="0" baseline="30000" noProof="0" dirty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19 </a:t>
            </a:r>
            <a:r>
              <a:rPr kumimoji="0" lang="en-US" alt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So then, my beloved brethren, let every man be swift to hear, slow to speak, slow to wrath;</a:t>
            </a:r>
            <a:r>
              <a:rPr kumimoji="0" lang="en-US" altLang="en-US" sz="1800" b="0" i="0" u="none" strike="noStrike" kern="0" cap="none" spc="0" normalizeH="0" baseline="30000" noProof="0" dirty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      </a:t>
            </a:r>
          </a:p>
          <a:p>
            <a:pPr marL="0" marR="0" lvl="0" indent="0" algn="l" defTabSz="176209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0" i="0" u="none" strike="noStrike" kern="0" cap="none" spc="0" normalizeH="0" baseline="30000" noProof="0" dirty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20 </a:t>
            </a:r>
            <a:r>
              <a:rPr kumimoji="0" lang="en-US" alt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for the wrath of man does not produce                the righteousness of God. </a:t>
            </a:r>
          </a:p>
          <a:p>
            <a:pPr marL="0" marR="0" lvl="0" indent="0" algn="l" defTabSz="176209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0" i="0" u="none" strike="noStrike" kern="0" cap="none" spc="0" normalizeH="0" baseline="30000" noProof="0" dirty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21 </a:t>
            </a:r>
            <a:r>
              <a:rPr kumimoji="0" lang="en-US" alt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Therefore lay aside all filthiness and overflow of wickedness, and receive with meekness the implanted word, which is able to save your souls.    </a:t>
            </a:r>
          </a:p>
          <a:p>
            <a:pPr marL="0" marR="0" lvl="0" indent="0" algn="l" defTabSz="176209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0" i="0" u="none" strike="noStrike" kern="0" cap="none" spc="0" normalizeH="0" baseline="30000" noProof="0" dirty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22 </a:t>
            </a:r>
            <a:r>
              <a:rPr kumimoji="0" lang="en-US" alt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But be doers of the word, and not hearers only, deceiving yourselves.</a:t>
            </a:r>
          </a:p>
          <a:p>
            <a:pPr marL="0" marR="0" lvl="0" indent="0" algn="l" defTabSz="176209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0" i="0" u="none" strike="noStrike" kern="0" cap="none" spc="0" normalizeH="0" baseline="30000" noProof="0" dirty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EFD3EA16-066A-AC7C-35F5-035BC8E6721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42059" y="22592"/>
            <a:ext cx="5863109" cy="471873"/>
          </a:xfrm>
        </p:spPr>
        <p:txBody>
          <a:bodyPr anchor="ctr">
            <a:noAutofit/>
          </a:bodyPr>
          <a:lstStyle/>
          <a:p>
            <a:r>
              <a:rPr lang="en-US" sz="2400" dirty="0"/>
              <a:t>The Epistle of James – Spiritual Family Matters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9F5BB2D1-2607-04B1-526A-BDED2D540BE5}"/>
              </a:ext>
            </a:extLst>
          </p:cNvPr>
          <p:cNvSpPr txBox="1"/>
          <p:nvPr/>
        </p:nvSpPr>
        <p:spPr>
          <a:xfrm>
            <a:off x="4887537" y="485040"/>
            <a:ext cx="434661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6857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“Good” and “Perfect” treasures are not found on the earth, or in earthly pursuits. 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03EEBE3-9577-1032-0403-56A498B6C998}"/>
              </a:ext>
            </a:extLst>
          </p:cNvPr>
          <p:cNvSpPr txBox="1"/>
          <p:nvPr/>
        </p:nvSpPr>
        <p:spPr>
          <a:xfrm>
            <a:off x="4885926" y="1104042"/>
            <a:ext cx="447218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6857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“The Father of lights”</a:t>
            </a:r>
          </a:p>
          <a:p>
            <a:pPr marL="0" marR="0" lvl="0" indent="0" algn="l" defTabSz="6857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“…God is light…” 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 John 1:5</a:t>
            </a:r>
          </a:p>
          <a:p>
            <a:pPr marL="0" marR="0" lvl="0" indent="0" algn="l" defTabSz="6857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He is the Creator / “Father” of physical light, and He enlightens us, spiritually.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A4D00FB-EE28-A1C3-4E0C-6279697B5446}"/>
              </a:ext>
            </a:extLst>
          </p:cNvPr>
          <p:cNvSpPr txBox="1"/>
          <p:nvPr/>
        </p:nvSpPr>
        <p:spPr>
          <a:xfrm>
            <a:off x="4815491" y="2216001"/>
            <a:ext cx="4472189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6857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“no variation or shadow of turning”</a:t>
            </a:r>
            <a:r>
              <a:rPr kumimoji="0" lang="en-US" alt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</a:t>
            </a:r>
          </a:p>
          <a:p>
            <a:pPr marL="0" marR="0" lvl="0" indent="0" algn="l" defTabSz="6857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By design and of necessity, the physical lights  God created must change seasonally, and hourly, but The Light of their Creator does not change.</a:t>
            </a:r>
          </a:p>
          <a:p>
            <a:pPr marL="0" marR="0" lvl="0" indent="0" algn="l" defTabSz="6857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That which is good can only originate with Him, and the only thing that comes from Him is good;   He is never the source of that which is evil.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grpSp>
        <p:nvGrpSpPr>
          <p:cNvPr id="7" name="Group 4">
            <a:extLst>
              <a:ext uri="{FF2B5EF4-FFF2-40B4-BE49-F238E27FC236}">
                <a16:creationId xmlns:a16="http://schemas.microsoft.com/office/drawing/2014/main" id="{49C366C1-8017-76B0-77F2-DA9AAC309706}"/>
              </a:ext>
            </a:extLst>
          </p:cNvPr>
          <p:cNvGrpSpPr>
            <a:grpSpLocks/>
          </p:cNvGrpSpPr>
          <p:nvPr/>
        </p:nvGrpSpPr>
        <p:grpSpPr bwMode="auto">
          <a:xfrm>
            <a:off x="4867819" y="4765610"/>
            <a:ext cx="4237546" cy="2284741"/>
            <a:chOff x="24" y="40"/>
            <a:chExt cx="3432" cy="4662"/>
          </a:xfrm>
        </p:grpSpPr>
        <p:grpSp>
          <p:nvGrpSpPr>
            <p:cNvPr id="23" name="Group 5">
              <a:extLst>
                <a:ext uri="{FF2B5EF4-FFF2-40B4-BE49-F238E27FC236}">
                  <a16:creationId xmlns:a16="http://schemas.microsoft.com/office/drawing/2014/main" id="{CEC8E265-8DC5-6323-565A-66C3ADF7054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4" y="40"/>
              <a:ext cx="3432" cy="4662"/>
              <a:chOff x="528" y="1098"/>
              <a:chExt cx="4789" cy="3414"/>
            </a:xfrm>
          </p:grpSpPr>
          <p:grpSp>
            <p:nvGrpSpPr>
              <p:cNvPr id="25" name="Group 6">
                <a:extLst>
                  <a:ext uri="{FF2B5EF4-FFF2-40B4-BE49-F238E27FC236}">
                    <a16:creationId xmlns:a16="http://schemas.microsoft.com/office/drawing/2014/main" id="{25D2FF8D-2001-020F-642A-A5BCBA049380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528" y="1098"/>
                <a:ext cx="4789" cy="3414"/>
                <a:chOff x="328" y="481"/>
                <a:chExt cx="5229" cy="4022"/>
              </a:xfrm>
            </p:grpSpPr>
            <p:grpSp>
              <p:nvGrpSpPr>
                <p:cNvPr id="27" name="Group 7">
                  <a:extLst>
                    <a:ext uri="{FF2B5EF4-FFF2-40B4-BE49-F238E27FC236}">
                      <a16:creationId xmlns:a16="http://schemas.microsoft.com/office/drawing/2014/main" id="{0F79A1E9-15CA-9DDE-7746-B7D21D5584A4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328" y="481"/>
                  <a:ext cx="5229" cy="4022"/>
                  <a:chOff x="328" y="481"/>
                  <a:chExt cx="5229" cy="4022"/>
                </a:xfrm>
              </p:grpSpPr>
              <p:sp>
                <p:nvSpPr>
                  <p:cNvPr id="29" name="Freeform 8">
                    <a:extLst>
                      <a:ext uri="{FF2B5EF4-FFF2-40B4-BE49-F238E27FC236}">
                        <a16:creationId xmlns:a16="http://schemas.microsoft.com/office/drawing/2014/main" id="{ADEDD8F4-18E1-4E0D-3184-086746E8FDF3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890" y="624"/>
                    <a:ext cx="2667" cy="3578"/>
                  </a:xfrm>
                  <a:custGeom>
                    <a:avLst/>
                    <a:gdLst>
                      <a:gd name="T0" fmla="*/ 7757 w 7999"/>
                      <a:gd name="T1" fmla="*/ 5361 h 10735"/>
                      <a:gd name="T2" fmla="*/ 7626 w 7999"/>
                      <a:gd name="T3" fmla="*/ 7369 h 10735"/>
                      <a:gd name="T4" fmla="*/ 7418 w 7999"/>
                      <a:gd name="T5" fmla="*/ 9942 h 10735"/>
                      <a:gd name="T6" fmla="*/ 7352 w 7999"/>
                      <a:gd name="T7" fmla="*/ 10230 h 10735"/>
                      <a:gd name="T8" fmla="*/ 6776 w 7999"/>
                      <a:gd name="T9" fmla="*/ 10300 h 10735"/>
                      <a:gd name="T10" fmla="*/ 6137 w 7999"/>
                      <a:gd name="T11" fmla="*/ 10360 h 10735"/>
                      <a:gd name="T12" fmla="*/ 5495 w 7999"/>
                      <a:gd name="T13" fmla="*/ 10401 h 10735"/>
                      <a:gd name="T14" fmla="*/ 4853 w 7999"/>
                      <a:gd name="T15" fmla="*/ 10428 h 10735"/>
                      <a:gd name="T16" fmla="*/ 4208 w 7999"/>
                      <a:gd name="T17" fmla="*/ 10428 h 10735"/>
                      <a:gd name="T18" fmla="*/ 3567 w 7999"/>
                      <a:gd name="T19" fmla="*/ 10422 h 10735"/>
                      <a:gd name="T20" fmla="*/ 2937 w 7999"/>
                      <a:gd name="T21" fmla="*/ 10394 h 10735"/>
                      <a:gd name="T22" fmla="*/ 1871 w 7999"/>
                      <a:gd name="T23" fmla="*/ 10435 h 10735"/>
                      <a:gd name="T24" fmla="*/ 818 w 7999"/>
                      <a:gd name="T25" fmla="*/ 10533 h 10735"/>
                      <a:gd name="T26" fmla="*/ 0 w 7999"/>
                      <a:gd name="T27" fmla="*/ 10655 h 10735"/>
                      <a:gd name="T28" fmla="*/ 0 w 7999"/>
                      <a:gd name="T29" fmla="*/ 10728 h 10735"/>
                      <a:gd name="T30" fmla="*/ 7999 w 7999"/>
                      <a:gd name="T31" fmla="*/ 10735 h 10735"/>
                      <a:gd name="T32" fmla="*/ 7999 w 7999"/>
                      <a:gd name="T33" fmla="*/ 0 h 10735"/>
                      <a:gd name="T34" fmla="*/ 7757 w 7999"/>
                      <a:gd name="T35" fmla="*/ 0 h 10735"/>
                      <a:gd name="T36" fmla="*/ 7757 w 7999"/>
                      <a:gd name="T37" fmla="*/ 5361 h 1073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</a:cxnLst>
                    <a:rect l="0" t="0" r="r" b="b"/>
                    <a:pathLst>
                      <a:path w="7999" h="10735">
                        <a:moveTo>
                          <a:pt x="7757" y="5361"/>
                        </a:moveTo>
                        <a:lnTo>
                          <a:pt x="7626" y="7369"/>
                        </a:lnTo>
                        <a:lnTo>
                          <a:pt x="7418" y="9942"/>
                        </a:lnTo>
                        <a:lnTo>
                          <a:pt x="7352" y="10230"/>
                        </a:lnTo>
                        <a:lnTo>
                          <a:pt x="6776" y="10300"/>
                        </a:lnTo>
                        <a:lnTo>
                          <a:pt x="6137" y="10360"/>
                        </a:lnTo>
                        <a:lnTo>
                          <a:pt x="5495" y="10401"/>
                        </a:lnTo>
                        <a:lnTo>
                          <a:pt x="4853" y="10428"/>
                        </a:lnTo>
                        <a:lnTo>
                          <a:pt x="4208" y="10428"/>
                        </a:lnTo>
                        <a:lnTo>
                          <a:pt x="3567" y="10422"/>
                        </a:lnTo>
                        <a:lnTo>
                          <a:pt x="2937" y="10394"/>
                        </a:lnTo>
                        <a:lnTo>
                          <a:pt x="1871" y="10435"/>
                        </a:lnTo>
                        <a:lnTo>
                          <a:pt x="818" y="10533"/>
                        </a:lnTo>
                        <a:lnTo>
                          <a:pt x="0" y="10655"/>
                        </a:lnTo>
                        <a:lnTo>
                          <a:pt x="0" y="10728"/>
                        </a:lnTo>
                        <a:lnTo>
                          <a:pt x="7999" y="10735"/>
                        </a:lnTo>
                        <a:lnTo>
                          <a:pt x="7999" y="0"/>
                        </a:lnTo>
                        <a:lnTo>
                          <a:pt x="7757" y="0"/>
                        </a:lnTo>
                        <a:lnTo>
                          <a:pt x="7757" y="5361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marL="0" marR="0" lvl="0" indent="0" algn="l" defTabSz="685783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30" name="Freeform 9">
                    <a:extLst>
                      <a:ext uri="{FF2B5EF4-FFF2-40B4-BE49-F238E27FC236}">
                        <a16:creationId xmlns:a16="http://schemas.microsoft.com/office/drawing/2014/main" id="{28223B14-6D44-8DB2-0BCC-81A2A0B8149B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013" y="4011"/>
                    <a:ext cx="290" cy="492"/>
                  </a:xfrm>
                  <a:custGeom>
                    <a:avLst/>
                    <a:gdLst>
                      <a:gd name="T0" fmla="*/ 0 w 870"/>
                      <a:gd name="T1" fmla="*/ 0 h 1475"/>
                      <a:gd name="T2" fmla="*/ 0 w 870"/>
                      <a:gd name="T3" fmla="*/ 1475 h 1475"/>
                      <a:gd name="T4" fmla="*/ 433 w 870"/>
                      <a:gd name="T5" fmla="*/ 1002 h 1475"/>
                      <a:gd name="T6" fmla="*/ 870 w 870"/>
                      <a:gd name="T7" fmla="*/ 1475 h 1475"/>
                      <a:gd name="T8" fmla="*/ 870 w 870"/>
                      <a:gd name="T9" fmla="*/ 0 h 1475"/>
                      <a:gd name="T10" fmla="*/ 0 w 870"/>
                      <a:gd name="T11" fmla="*/ 0 h 147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</a:cxnLst>
                    <a:rect l="0" t="0" r="r" b="b"/>
                    <a:pathLst>
                      <a:path w="870" h="1475">
                        <a:moveTo>
                          <a:pt x="0" y="0"/>
                        </a:moveTo>
                        <a:lnTo>
                          <a:pt x="0" y="1475"/>
                        </a:lnTo>
                        <a:lnTo>
                          <a:pt x="433" y="1002"/>
                        </a:lnTo>
                        <a:lnTo>
                          <a:pt x="870" y="1475"/>
                        </a:lnTo>
                        <a:lnTo>
                          <a:pt x="870" y="0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FF0000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pPr marL="0" marR="0" lvl="0" indent="0" algn="l" defTabSz="685783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31" name="Freeform 10">
                    <a:extLst>
                      <a:ext uri="{FF2B5EF4-FFF2-40B4-BE49-F238E27FC236}">
                        <a16:creationId xmlns:a16="http://schemas.microsoft.com/office/drawing/2014/main" id="{2E2A6E1C-A60B-CA08-E022-5786C5D56870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10" y="553"/>
                    <a:ext cx="2483" cy="3623"/>
                  </a:xfrm>
                  <a:custGeom>
                    <a:avLst/>
                    <a:gdLst>
                      <a:gd name="T0" fmla="*/ 194 w 7451"/>
                      <a:gd name="T1" fmla="*/ 10367 h 10868"/>
                      <a:gd name="T2" fmla="*/ 5883 w 7451"/>
                      <a:gd name="T3" fmla="*/ 10360 h 10868"/>
                      <a:gd name="T4" fmla="*/ 5904 w 7451"/>
                      <a:gd name="T5" fmla="*/ 10367 h 10868"/>
                      <a:gd name="T6" fmla="*/ 6055 w 7451"/>
                      <a:gd name="T7" fmla="*/ 10374 h 10868"/>
                      <a:gd name="T8" fmla="*/ 6216 w 7451"/>
                      <a:gd name="T9" fmla="*/ 10395 h 10868"/>
                      <a:gd name="T10" fmla="*/ 6383 w 7451"/>
                      <a:gd name="T11" fmla="*/ 10419 h 10868"/>
                      <a:gd name="T12" fmla="*/ 6536 w 7451"/>
                      <a:gd name="T13" fmla="*/ 10461 h 10868"/>
                      <a:gd name="T14" fmla="*/ 6697 w 7451"/>
                      <a:gd name="T15" fmla="*/ 10509 h 10868"/>
                      <a:gd name="T16" fmla="*/ 6852 w 7451"/>
                      <a:gd name="T17" fmla="*/ 10566 h 10868"/>
                      <a:gd name="T18" fmla="*/ 7006 w 7451"/>
                      <a:gd name="T19" fmla="*/ 10625 h 10868"/>
                      <a:gd name="T20" fmla="*/ 7157 w 7451"/>
                      <a:gd name="T21" fmla="*/ 10698 h 10868"/>
                      <a:gd name="T22" fmla="*/ 7306 w 7451"/>
                      <a:gd name="T23" fmla="*/ 10785 h 10868"/>
                      <a:gd name="T24" fmla="*/ 7451 w 7451"/>
                      <a:gd name="T25" fmla="*/ 10868 h 10868"/>
                      <a:gd name="T26" fmla="*/ 7388 w 7451"/>
                      <a:gd name="T27" fmla="*/ 10868 h 10868"/>
                      <a:gd name="T28" fmla="*/ 6534 w 7451"/>
                      <a:gd name="T29" fmla="*/ 10750 h 10868"/>
                      <a:gd name="T30" fmla="*/ 5477 w 7451"/>
                      <a:gd name="T31" fmla="*/ 10659 h 10868"/>
                      <a:gd name="T32" fmla="*/ 4415 w 7451"/>
                      <a:gd name="T33" fmla="*/ 10614 h 10868"/>
                      <a:gd name="T34" fmla="*/ 0 w 7451"/>
                      <a:gd name="T35" fmla="*/ 10614 h 10868"/>
                      <a:gd name="T36" fmla="*/ 3 w 7451"/>
                      <a:gd name="T37" fmla="*/ 0 h 10868"/>
                      <a:gd name="T38" fmla="*/ 194 w 7451"/>
                      <a:gd name="T39" fmla="*/ 0 h 10868"/>
                      <a:gd name="T40" fmla="*/ 194 w 7451"/>
                      <a:gd name="T41" fmla="*/ 10367 h 1086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</a:cxnLst>
                    <a:rect l="0" t="0" r="r" b="b"/>
                    <a:pathLst>
                      <a:path w="7451" h="10868">
                        <a:moveTo>
                          <a:pt x="194" y="10367"/>
                        </a:moveTo>
                        <a:lnTo>
                          <a:pt x="5883" y="10360"/>
                        </a:lnTo>
                        <a:lnTo>
                          <a:pt x="5904" y="10367"/>
                        </a:lnTo>
                        <a:lnTo>
                          <a:pt x="6055" y="10374"/>
                        </a:lnTo>
                        <a:lnTo>
                          <a:pt x="6216" y="10395"/>
                        </a:lnTo>
                        <a:lnTo>
                          <a:pt x="6383" y="10419"/>
                        </a:lnTo>
                        <a:lnTo>
                          <a:pt x="6536" y="10461"/>
                        </a:lnTo>
                        <a:lnTo>
                          <a:pt x="6697" y="10509"/>
                        </a:lnTo>
                        <a:lnTo>
                          <a:pt x="6852" y="10566"/>
                        </a:lnTo>
                        <a:lnTo>
                          <a:pt x="7006" y="10625"/>
                        </a:lnTo>
                        <a:lnTo>
                          <a:pt x="7157" y="10698"/>
                        </a:lnTo>
                        <a:lnTo>
                          <a:pt x="7306" y="10785"/>
                        </a:lnTo>
                        <a:lnTo>
                          <a:pt x="7451" y="10868"/>
                        </a:lnTo>
                        <a:lnTo>
                          <a:pt x="7388" y="10868"/>
                        </a:lnTo>
                        <a:lnTo>
                          <a:pt x="6534" y="10750"/>
                        </a:lnTo>
                        <a:lnTo>
                          <a:pt x="5477" y="10659"/>
                        </a:lnTo>
                        <a:lnTo>
                          <a:pt x="4415" y="10614"/>
                        </a:lnTo>
                        <a:lnTo>
                          <a:pt x="0" y="10614"/>
                        </a:lnTo>
                        <a:lnTo>
                          <a:pt x="3" y="0"/>
                        </a:lnTo>
                        <a:lnTo>
                          <a:pt x="194" y="0"/>
                        </a:lnTo>
                        <a:lnTo>
                          <a:pt x="194" y="10367"/>
                        </a:lnTo>
                        <a:close/>
                      </a:path>
                    </a:pathLst>
                  </a:custGeom>
                  <a:solidFill>
                    <a:srgbClr val="FF7F00"/>
                  </a:solidFill>
                  <a:ln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marL="0" marR="0" lvl="0" indent="0" algn="l" defTabSz="685783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32" name="Freeform 11">
                    <a:extLst>
                      <a:ext uri="{FF2B5EF4-FFF2-40B4-BE49-F238E27FC236}">
                        <a16:creationId xmlns:a16="http://schemas.microsoft.com/office/drawing/2014/main" id="{7F352E44-5DE1-9708-7D3B-3858E985FD0A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880" y="540"/>
                    <a:ext cx="2596" cy="3638"/>
                  </a:xfrm>
                  <a:custGeom>
                    <a:avLst/>
                    <a:gdLst>
                      <a:gd name="T0" fmla="*/ 7545 w 7787"/>
                      <a:gd name="T1" fmla="*/ 5612 h 10913"/>
                      <a:gd name="T2" fmla="*/ 7418 w 7787"/>
                      <a:gd name="T3" fmla="*/ 7620 h 10913"/>
                      <a:gd name="T4" fmla="*/ 7205 w 7787"/>
                      <a:gd name="T5" fmla="*/ 10193 h 10913"/>
                      <a:gd name="T6" fmla="*/ 6633 w 7787"/>
                      <a:gd name="T7" fmla="*/ 10255 h 10913"/>
                      <a:gd name="T8" fmla="*/ 5986 w 7787"/>
                      <a:gd name="T9" fmla="*/ 10325 h 10913"/>
                      <a:gd name="T10" fmla="*/ 5356 w 7787"/>
                      <a:gd name="T11" fmla="*/ 10377 h 10913"/>
                      <a:gd name="T12" fmla="*/ 4708 w 7787"/>
                      <a:gd name="T13" fmla="*/ 10398 h 10913"/>
                      <a:gd name="T14" fmla="*/ 4063 w 7787"/>
                      <a:gd name="T15" fmla="*/ 10398 h 10913"/>
                      <a:gd name="T16" fmla="*/ 3421 w 7787"/>
                      <a:gd name="T17" fmla="*/ 10366 h 10913"/>
                      <a:gd name="T18" fmla="*/ 2788 w 7787"/>
                      <a:gd name="T19" fmla="*/ 10353 h 10913"/>
                      <a:gd name="T20" fmla="*/ 2401 w 7787"/>
                      <a:gd name="T21" fmla="*/ 10346 h 10913"/>
                      <a:gd name="T22" fmla="*/ 2025 w 7787"/>
                      <a:gd name="T23" fmla="*/ 10398 h 10913"/>
                      <a:gd name="T24" fmla="*/ 1650 w 7787"/>
                      <a:gd name="T25" fmla="*/ 10433 h 10913"/>
                      <a:gd name="T26" fmla="*/ 1281 w 7787"/>
                      <a:gd name="T27" fmla="*/ 10506 h 10913"/>
                      <a:gd name="T28" fmla="*/ 914 w 7787"/>
                      <a:gd name="T29" fmla="*/ 10597 h 10913"/>
                      <a:gd name="T30" fmla="*/ 551 w 7787"/>
                      <a:gd name="T31" fmla="*/ 10708 h 10913"/>
                      <a:gd name="T32" fmla="*/ 190 w 7787"/>
                      <a:gd name="T33" fmla="*/ 10837 h 10913"/>
                      <a:gd name="T34" fmla="*/ 0 w 7787"/>
                      <a:gd name="T35" fmla="*/ 10913 h 10913"/>
                      <a:gd name="T36" fmla="*/ 848 w 7787"/>
                      <a:gd name="T37" fmla="*/ 10777 h 10913"/>
                      <a:gd name="T38" fmla="*/ 1901 w 7787"/>
                      <a:gd name="T39" fmla="*/ 10677 h 10913"/>
                      <a:gd name="T40" fmla="*/ 2967 w 7787"/>
                      <a:gd name="T41" fmla="*/ 10652 h 10913"/>
                      <a:gd name="T42" fmla="*/ 3597 w 7787"/>
                      <a:gd name="T43" fmla="*/ 10673 h 10913"/>
                      <a:gd name="T44" fmla="*/ 4232 w 7787"/>
                      <a:gd name="T45" fmla="*/ 10677 h 10913"/>
                      <a:gd name="T46" fmla="*/ 4883 w 7787"/>
                      <a:gd name="T47" fmla="*/ 10686 h 10913"/>
                      <a:gd name="T48" fmla="*/ 5525 w 7787"/>
                      <a:gd name="T49" fmla="*/ 10663 h 10913"/>
                      <a:gd name="T50" fmla="*/ 6155 w 7787"/>
                      <a:gd name="T51" fmla="*/ 10611 h 10913"/>
                      <a:gd name="T52" fmla="*/ 6806 w 7787"/>
                      <a:gd name="T53" fmla="*/ 10558 h 10913"/>
                      <a:gd name="T54" fmla="*/ 7382 w 7787"/>
                      <a:gd name="T55" fmla="*/ 10488 h 10913"/>
                      <a:gd name="T56" fmla="*/ 7448 w 7787"/>
                      <a:gd name="T57" fmla="*/ 10193 h 10913"/>
                      <a:gd name="T58" fmla="*/ 7656 w 7787"/>
                      <a:gd name="T59" fmla="*/ 7627 h 10913"/>
                      <a:gd name="T60" fmla="*/ 7787 w 7787"/>
                      <a:gd name="T61" fmla="*/ 5615 h 10913"/>
                      <a:gd name="T62" fmla="*/ 7787 w 7787"/>
                      <a:gd name="T63" fmla="*/ 45 h 10913"/>
                      <a:gd name="T64" fmla="*/ 7542 w 7787"/>
                      <a:gd name="T65" fmla="*/ 0 h 10913"/>
                      <a:gd name="T66" fmla="*/ 7545 w 7787"/>
                      <a:gd name="T67" fmla="*/ 5612 h 10913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  <a:cxn ang="0">
                        <a:pos x="T66" y="T67"/>
                      </a:cxn>
                    </a:cxnLst>
                    <a:rect l="0" t="0" r="r" b="b"/>
                    <a:pathLst>
                      <a:path w="7787" h="10913">
                        <a:moveTo>
                          <a:pt x="7545" y="5612"/>
                        </a:moveTo>
                        <a:lnTo>
                          <a:pt x="7418" y="7620"/>
                        </a:lnTo>
                        <a:lnTo>
                          <a:pt x="7205" y="10193"/>
                        </a:lnTo>
                        <a:lnTo>
                          <a:pt x="6633" y="10255"/>
                        </a:lnTo>
                        <a:lnTo>
                          <a:pt x="5986" y="10325"/>
                        </a:lnTo>
                        <a:lnTo>
                          <a:pt x="5356" y="10377"/>
                        </a:lnTo>
                        <a:lnTo>
                          <a:pt x="4708" y="10398"/>
                        </a:lnTo>
                        <a:lnTo>
                          <a:pt x="4063" y="10398"/>
                        </a:lnTo>
                        <a:lnTo>
                          <a:pt x="3421" y="10366"/>
                        </a:lnTo>
                        <a:lnTo>
                          <a:pt x="2788" y="10353"/>
                        </a:lnTo>
                        <a:lnTo>
                          <a:pt x="2401" y="10346"/>
                        </a:lnTo>
                        <a:lnTo>
                          <a:pt x="2025" y="10398"/>
                        </a:lnTo>
                        <a:lnTo>
                          <a:pt x="1650" y="10433"/>
                        </a:lnTo>
                        <a:lnTo>
                          <a:pt x="1281" y="10506"/>
                        </a:lnTo>
                        <a:lnTo>
                          <a:pt x="914" y="10597"/>
                        </a:lnTo>
                        <a:lnTo>
                          <a:pt x="551" y="10708"/>
                        </a:lnTo>
                        <a:lnTo>
                          <a:pt x="190" y="10837"/>
                        </a:lnTo>
                        <a:lnTo>
                          <a:pt x="0" y="10913"/>
                        </a:lnTo>
                        <a:lnTo>
                          <a:pt x="848" y="10777"/>
                        </a:lnTo>
                        <a:lnTo>
                          <a:pt x="1901" y="10677"/>
                        </a:lnTo>
                        <a:lnTo>
                          <a:pt x="2967" y="10652"/>
                        </a:lnTo>
                        <a:lnTo>
                          <a:pt x="3597" y="10673"/>
                        </a:lnTo>
                        <a:lnTo>
                          <a:pt x="4232" y="10677"/>
                        </a:lnTo>
                        <a:lnTo>
                          <a:pt x="4883" y="10686"/>
                        </a:lnTo>
                        <a:lnTo>
                          <a:pt x="5525" y="10663"/>
                        </a:lnTo>
                        <a:lnTo>
                          <a:pt x="6155" y="10611"/>
                        </a:lnTo>
                        <a:lnTo>
                          <a:pt x="6806" y="10558"/>
                        </a:lnTo>
                        <a:lnTo>
                          <a:pt x="7382" y="10488"/>
                        </a:lnTo>
                        <a:lnTo>
                          <a:pt x="7448" y="10193"/>
                        </a:lnTo>
                        <a:lnTo>
                          <a:pt x="7656" y="7627"/>
                        </a:lnTo>
                        <a:lnTo>
                          <a:pt x="7787" y="5615"/>
                        </a:lnTo>
                        <a:lnTo>
                          <a:pt x="7787" y="45"/>
                        </a:lnTo>
                        <a:lnTo>
                          <a:pt x="7542" y="0"/>
                        </a:lnTo>
                        <a:lnTo>
                          <a:pt x="7545" y="5612"/>
                        </a:lnTo>
                        <a:close/>
                      </a:path>
                    </a:pathLst>
                  </a:custGeom>
                  <a:solidFill>
                    <a:srgbClr val="FF7F00"/>
                  </a:solidFill>
                  <a:ln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marL="0" marR="0" lvl="0" indent="0" algn="l" defTabSz="685783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33" name="Freeform 12">
                    <a:extLst>
                      <a:ext uri="{FF2B5EF4-FFF2-40B4-BE49-F238E27FC236}">
                        <a16:creationId xmlns:a16="http://schemas.microsoft.com/office/drawing/2014/main" id="{58A19C45-1A3B-575C-657C-90363EE3AAB1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28" y="647"/>
                    <a:ext cx="2572" cy="3555"/>
                  </a:xfrm>
                  <a:custGeom>
                    <a:avLst/>
                    <a:gdLst>
                      <a:gd name="T0" fmla="*/ 248 w 7717"/>
                      <a:gd name="T1" fmla="*/ 3 h 10665"/>
                      <a:gd name="T2" fmla="*/ 0 w 7717"/>
                      <a:gd name="T3" fmla="*/ 0 h 10665"/>
                      <a:gd name="T4" fmla="*/ 6 w 7717"/>
                      <a:gd name="T5" fmla="*/ 10665 h 10665"/>
                      <a:gd name="T6" fmla="*/ 7717 w 7717"/>
                      <a:gd name="T7" fmla="*/ 10658 h 10665"/>
                      <a:gd name="T8" fmla="*/ 7717 w 7717"/>
                      <a:gd name="T9" fmla="*/ 10585 h 10665"/>
                      <a:gd name="T10" fmla="*/ 7629 w 7717"/>
                      <a:gd name="T11" fmla="*/ 10585 h 10665"/>
                      <a:gd name="T12" fmla="*/ 6779 w 7717"/>
                      <a:gd name="T13" fmla="*/ 10467 h 10665"/>
                      <a:gd name="T14" fmla="*/ 5722 w 7717"/>
                      <a:gd name="T15" fmla="*/ 10365 h 10665"/>
                      <a:gd name="T16" fmla="*/ 4654 w 7717"/>
                      <a:gd name="T17" fmla="*/ 10342 h 10665"/>
                      <a:gd name="T18" fmla="*/ 245 w 7717"/>
                      <a:gd name="T19" fmla="*/ 10324 h 10665"/>
                      <a:gd name="T20" fmla="*/ 248 w 7717"/>
                      <a:gd name="T21" fmla="*/ 3 h 1066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</a:cxnLst>
                    <a:rect l="0" t="0" r="r" b="b"/>
                    <a:pathLst>
                      <a:path w="7717" h="10665">
                        <a:moveTo>
                          <a:pt x="248" y="3"/>
                        </a:moveTo>
                        <a:lnTo>
                          <a:pt x="0" y="0"/>
                        </a:lnTo>
                        <a:lnTo>
                          <a:pt x="6" y="10665"/>
                        </a:lnTo>
                        <a:lnTo>
                          <a:pt x="7717" y="10658"/>
                        </a:lnTo>
                        <a:lnTo>
                          <a:pt x="7717" y="10585"/>
                        </a:lnTo>
                        <a:lnTo>
                          <a:pt x="7629" y="10585"/>
                        </a:lnTo>
                        <a:lnTo>
                          <a:pt x="6779" y="10467"/>
                        </a:lnTo>
                        <a:lnTo>
                          <a:pt x="5722" y="10365"/>
                        </a:lnTo>
                        <a:lnTo>
                          <a:pt x="4654" y="10342"/>
                        </a:lnTo>
                        <a:lnTo>
                          <a:pt x="245" y="10324"/>
                        </a:lnTo>
                        <a:lnTo>
                          <a:pt x="248" y="3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marL="0" marR="0" lvl="0" indent="0" algn="l" defTabSz="685783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grpSp>
                <p:nvGrpSpPr>
                  <p:cNvPr id="34" name="Group 13">
                    <a:extLst>
                      <a:ext uri="{FF2B5EF4-FFF2-40B4-BE49-F238E27FC236}">
                        <a16:creationId xmlns:a16="http://schemas.microsoft.com/office/drawing/2014/main" id="{DF984D1C-62B3-E010-4010-2455EAEFB81D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469" y="481"/>
                    <a:ext cx="4931" cy="3697"/>
                    <a:chOff x="451" y="481"/>
                    <a:chExt cx="4931" cy="3697"/>
                  </a:xfrm>
                </p:grpSpPr>
                <p:sp>
                  <p:nvSpPr>
                    <p:cNvPr id="35" name="Freeform 14">
                      <a:extLst>
                        <a:ext uri="{FF2B5EF4-FFF2-40B4-BE49-F238E27FC236}">
                          <a16:creationId xmlns:a16="http://schemas.microsoft.com/office/drawing/2014/main" id="{203B500B-915A-D965-3E6F-AC8AAF6A0B47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451" y="481"/>
                      <a:ext cx="4931" cy="3697"/>
                    </a:xfrm>
                    <a:custGeom>
                      <a:avLst/>
                      <a:gdLst>
                        <a:gd name="T0" fmla="*/ 5416 w 14793"/>
                        <a:gd name="T1" fmla="*/ 7 h 11090"/>
                        <a:gd name="T2" fmla="*/ 5476 w 14793"/>
                        <a:gd name="T3" fmla="*/ 7 h 11090"/>
                        <a:gd name="T4" fmla="*/ 5661 w 14793"/>
                        <a:gd name="T5" fmla="*/ 0 h 11090"/>
                        <a:gd name="T6" fmla="*/ 5846 w 14793"/>
                        <a:gd name="T7" fmla="*/ 7 h 11090"/>
                        <a:gd name="T8" fmla="*/ 6028 w 14793"/>
                        <a:gd name="T9" fmla="*/ 21 h 11090"/>
                        <a:gd name="T10" fmla="*/ 6213 w 14793"/>
                        <a:gd name="T11" fmla="*/ 44 h 11090"/>
                        <a:gd name="T12" fmla="*/ 6394 w 14793"/>
                        <a:gd name="T13" fmla="*/ 83 h 11090"/>
                        <a:gd name="T14" fmla="*/ 6570 w 14793"/>
                        <a:gd name="T15" fmla="*/ 135 h 11090"/>
                        <a:gd name="T16" fmla="*/ 6751 w 14793"/>
                        <a:gd name="T17" fmla="*/ 190 h 11090"/>
                        <a:gd name="T18" fmla="*/ 6924 w 14793"/>
                        <a:gd name="T19" fmla="*/ 250 h 11090"/>
                        <a:gd name="T20" fmla="*/ 7099 w 14793"/>
                        <a:gd name="T21" fmla="*/ 334 h 11090"/>
                        <a:gd name="T22" fmla="*/ 7266 w 14793"/>
                        <a:gd name="T23" fmla="*/ 421 h 11090"/>
                        <a:gd name="T24" fmla="*/ 7432 w 14793"/>
                        <a:gd name="T25" fmla="*/ 334 h 11090"/>
                        <a:gd name="T26" fmla="*/ 7605 w 14793"/>
                        <a:gd name="T27" fmla="*/ 250 h 11090"/>
                        <a:gd name="T28" fmla="*/ 7774 w 14793"/>
                        <a:gd name="T29" fmla="*/ 190 h 11090"/>
                        <a:gd name="T30" fmla="*/ 7953 w 14793"/>
                        <a:gd name="T31" fmla="*/ 135 h 11090"/>
                        <a:gd name="T32" fmla="*/ 8129 w 14793"/>
                        <a:gd name="T33" fmla="*/ 83 h 11090"/>
                        <a:gd name="T34" fmla="*/ 8314 w 14793"/>
                        <a:gd name="T35" fmla="*/ 44 h 11090"/>
                        <a:gd name="T36" fmla="*/ 8499 w 14793"/>
                        <a:gd name="T37" fmla="*/ 21 h 11090"/>
                        <a:gd name="T38" fmla="*/ 8674 w 14793"/>
                        <a:gd name="T39" fmla="*/ 7 h 11090"/>
                        <a:gd name="T40" fmla="*/ 8864 w 14793"/>
                        <a:gd name="T41" fmla="*/ 0 h 11090"/>
                        <a:gd name="T42" fmla="*/ 9049 w 14793"/>
                        <a:gd name="T43" fmla="*/ 7 h 11090"/>
                        <a:gd name="T44" fmla="*/ 9107 w 14793"/>
                        <a:gd name="T45" fmla="*/ 7 h 11090"/>
                        <a:gd name="T46" fmla="*/ 9107 w 14793"/>
                        <a:gd name="T47" fmla="*/ 0 h 11090"/>
                        <a:gd name="T48" fmla="*/ 14793 w 14793"/>
                        <a:gd name="T49" fmla="*/ 0 h 11090"/>
                        <a:gd name="T50" fmla="*/ 14793 w 14793"/>
                        <a:gd name="T51" fmla="*/ 5792 h 11090"/>
                        <a:gd name="T52" fmla="*/ 14666 w 14793"/>
                        <a:gd name="T53" fmla="*/ 7804 h 11090"/>
                        <a:gd name="T54" fmla="*/ 14453 w 14793"/>
                        <a:gd name="T55" fmla="*/ 10370 h 11090"/>
                        <a:gd name="T56" fmla="*/ 14453 w 14793"/>
                        <a:gd name="T57" fmla="*/ 10363 h 11090"/>
                        <a:gd name="T58" fmla="*/ 13881 w 14793"/>
                        <a:gd name="T59" fmla="*/ 10432 h 11090"/>
                        <a:gd name="T60" fmla="*/ 13243 w 14793"/>
                        <a:gd name="T61" fmla="*/ 10495 h 11090"/>
                        <a:gd name="T62" fmla="*/ 12604 w 14793"/>
                        <a:gd name="T63" fmla="*/ 10537 h 11090"/>
                        <a:gd name="T64" fmla="*/ 11956 w 14793"/>
                        <a:gd name="T65" fmla="*/ 10564 h 11090"/>
                        <a:gd name="T66" fmla="*/ 11314 w 14793"/>
                        <a:gd name="T67" fmla="*/ 10564 h 11090"/>
                        <a:gd name="T68" fmla="*/ 10669 w 14793"/>
                        <a:gd name="T69" fmla="*/ 10554 h 11090"/>
                        <a:gd name="T70" fmla="*/ 10028 w 14793"/>
                        <a:gd name="T71" fmla="*/ 10519 h 11090"/>
                        <a:gd name="T72" fmla="*/ 9649 w 14793"/>
                        <a:gd name="T73" fmla="*/ 10530 h 11090"/>
                        <a:gd name="T74" fmla="*/ 9273 w 14793"/>
                        <a:gd name="T75" fmla="*/ 10564 h 11090"/>
                        <a:gd name="T76" fmla="*/ 8898 w 14793"/>
                        <a:gd name="T77" fmla="*/ 10614 h 11090"/>
                        <a:gd name="T78" fmla="*/ 8529 w 14793"/>
                        <a:gd name="T79" fmla="*/ 10690 h 11090"/>
                        <a:gd name="T80" fmla="*/ 8162 w 14793"/>
                        <a:gd name="T81" fmla="*/ 10770 h 11090"/>
                        <a:gd name="T82" fmla="*/ 7805 w 14793"/>
                        <a:gd name="T83" fmla="*/ 10881 h 11090"/>
                        <a:gd name="T84" fmla="*/ 7438 w 14793"/>
                        <a:gd name="T85" fmla="*/ 11014 h 11090"/>
                        <a:gd name="T86" fmla="*/ 7248 w 14793"/>
                        <a:gd name="T87" fmla="*/ 11090 h 11090"/>
                        <a:gd name="T88" fmla="*/ 7112 w 14793"/>
                        <a:gd name="T89" fmla="*/ 11000 h 11090"/>
                        <a:gd name="T90" fmla="*/ 6960 w 14793"/>
                        <a:gd name="T91" fmla="*/ 10913 h 11090"/>
                        <a:gd name="T92" fmla="*/ 6812 w 14793"/>
                        <a:gd name="T93" fmla="*/ 10840 h 11090"/>
                        <a:gd name="T94" fmla="*/ 6658 w 14793"/>
                        <a:gd name="T95" fmla="*/ 10788 h 11090"/>
                        <a:gd name="T96" fmla="*/ 6503 w 14793"/>
                        <a:gd name="T97" fmla="*/ 10724 h 11090"/>
                        <a:gd name="T98" fmla="*/ 6348 w 14793"/>
                        <a:gd name="T99" fmla="*/ 10676 h 11090"/>
                        <a:gd name="T100" fmla="*/ 6189 w 14793"/>
                        <a:gd name="T101" fmla="*/ 10644 h 11090"/>
                        <a:gd name="T102" fmla="*/ 6022 w 14793"/>
                        <a:gd name="T103" fmla="*/ 10607 h 11090"/>
                        <a:gd name="T104" fmla="*/ 5861 w 14793"/>
                        <a:gd name="T105" fmla="*/ 10585 h 11090"/>
                        <a:gd name="T106" fmla="*/ 5710 w 14793"/>
                        <a:gd name="T107" fmla="*/ 10575 h 11090"/>
                        <a:gd name="T108" fmla="*/ 5689 w 14793"/>
                        <a:gd name="T109" fmla="*/ 10575 h 11090"/>
                        <a:gd name="T110" fmla="*/ 0 w 14793"/>
                        <a:gd name="T111" fmla="*/ 10585 h 11090"/>
                        <a:gd name="T112" fmla="*/ 0 w 14793"/>
                        <a:gd name="T113" fmla="*/ 0 h 11090"/>
                        <a:gd name="T114" fmla="*/ 5458 w 14793"/>
                        <a:gd name="T115" fmla="*/ 7 h 11090"/>
                        <a:gd name="T116" fmla="*/ 5416 w 14793"/>
                        <a:gd name="T117" fmla="*/ 7 h 11090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  <a:cxn ang="0">
                          <a:pos x="T24" y="T25"/>
                        </a:cxn>
                        <a:cxn ang="0">
                          <a:pos x="T26" y="T27"/>
                        </a:cxn>
                        <a:cxn ang="0">
                          <a:pos x="T28" y="T29"/>
                        </a:cxn>
                        <a:cxn ang="0">
                          <a:pos x="T30" y="T31"/>
                        </a:cxn>
                        <a:cxn ang="0">
                          <a:pos x="T32" y="T33"/>
                        </a:cxn>
                        <a:cxn ang="0">
                          <a:pos x="T34" y="T35"/>
                        </a:cxn>
                        <a:cxn ang="0">
                          <a:pos x="T36" y="T37"/>
                        </a:cxn>
                        <a:cxn ang="0">
                          <a:pos x="T38" y="T39"/>
                        </a:cxn>
                        <a:cxn ang="0">
                          <a:pos x="T40" y="T41"/>
                        </a:cxn>
                        <a:cxn ang="0">
                          <a:pos x="T42" y="T43"/>
                        </a:cxn>
                        <a:cxn ang="0">
                          <a:pos x="T44" y="T45"/>
                        </a:cxn>
                        <a:cxn ang="0">
                          <a:pos x="T46" y="T47"/>
                        </a:cxn>
                        <a:cxn ang="0">
                          <a:pos x="T48" y="T49"/>
                        </a:cxn>
                        <a:cxn ang="0">
                          <a:pos x="T50" y="T51"/>
                        </a:cxn>
                        <a:cxn ang="0">
                          <a:pos x="T52" y="T53"/>
                        </a:cxn>
                        <a:cxn ang="0">
                          <a:pos x="T54" y="T55"/>
                        </a:cxn>
                        <a:cxn ang="0">
                          <a:pos x="T56" y="T57"/>
                        </a:cxn>
                        <a:cxn ang="0">
                          <a:pos x="T58" y="T59"/>
                        </a:cxn>
                        <a:cxn ang="0">
                          <a:pos x="T60" y="T61"/>
                        </a:cxn>
                        <a:cxn ang="0">
                          <a:pos x="T62" y="T63"/>
                        </a:cxn>
                        <a:cxn ang="0">
                          <a:pos x="T64" y="T65"/>
                        </a:cxn>
                        <a:cxn ang="0">
                          <a:pos x="T66" y="T67"/>
                        </a:cxn>
                        <a:cxn ang="0">
                          <a:pos x="T68" y="T69"/>
                        </a:cxn>
                        <a:cxn ang="0">
                          <a:pos x="T70" y="T71"/>
                        </a:cxn>
                        <a:cxn ang="0">
                          <a:pos x="T72" y="T73"/>
                        </a:cxn>
                        <a:cxn ang="0">
                          <a:pos x="T74" y="T75"/>
                        </a:cxn>
                        <a:cxn ang="0">
                          <a:pos x="T76" y="T77"/>
                        </a:cxn>
                        <a:cxn ang="0">
                          <a:pos x="T78" y="T79"/>
                        </a:cxn>
                        <a:cxn ang="0">
                          <a:pos x="T80" y="T81"/>
                        </a:cxn>
                        <a:cxn ang="0">
                          <a:pos x="T82" y="T83"/>
                        </a:cxn>
                        <a:cxn ang="0">
                          <a:pos x="T84" y="T85"/>
                        </a:cxn>
                        <a:cxn ang="0">
                          <a:pos x="T86" y="T87"/>
                        </a:cxn>
                        <a:cxn ang="0">
                          <a:pos x="T88" y="T89"/>
                        </a:cxn>
                        <a:cxn ang="0">
                          <a:pos x="T90" y="T91"/>
                        </a:cxn>
                        <a:cxn ang="0">
                          <a:pos x="T92" y="T93"/>
                        </a:cxn>
                        <a:cxn ang="0">
                          <a:pos x="T94" y="T95"/>
                        </a:cxn>
                        <a:cxn ang="0">
                          <a:pos x="T96" y="T97"/>
                        </a:cxn>
                        <a:cxn ang="0">
                          <a:pos x="T98" y="T99"/>
                        </a:cxn>
                        <a:cxn ang="0">
                          <a:pos x="T100" y="T101"/>
                        </a:cxn>
                        <a:cxn ang="0">
                          <a:pos x="T102" y="T103"/>
                        </a:cxn>
                        <a:cxn ang="0">
                          <a:pos x="T104" y="T105"/>
                        </a:cxn>
                        <a:cxn ang="0">
                          <a:pos x="T106" y="T107"/>
                        </a:cxn>
                        <a:cxn ang="0">
                          <a:pos x="T108" y="T109"/>
                        </a:cxn>
                        <a:cxn ang="0">
                          <a:pos x="T110" y="T111"/>
                        </a:cxn>
                        <a:cxn ang="0">
                          <a:pos x="T112" y="T113"/>
                        </a:cxn>
                        <a:cxn ang="0">
                          <a:pos x="T114" y="T115"/>
                        </a:cxn>
                        <a:cxn ang="0">
                          <a:pos x="T116" y="T117"/>
                        </a:cxn>
                      </a:cxnLst>
                      <a:rect l="0" t="0" r="r" b="b"/>
                      <a:pathLst>
                        <a:path w="14793" h="11090">
                          <a:moveTo>
                            <a:pt x="5416" y="7"/>
                          </a:moveTo>
                          <a:lnTo>
                            <a:pt x="5476" y="7"/>
                          </a:lnTo>
                          <a:lnTo>
                            <a:pt x="5661" y="0"/>
                          </a:lnTo>
                          <a:lnTo>
                            <a:pt x="5846" y="7"/>
                          </a:lnTo>
                          <a:lnTo>
                            <a:pt x="6028" y="21"/>
                          </a:lnTo>
                          <a:lnTo>
                            <a:pt x="6213" y="44"/>
                          </a:lnTo>
                          <a:lnTo>
                            <a:pt x="6394" y="83"/>
                          </a:lnTo>
                          <a:lnTo>
                            <a:pt x="6570" y="135"/>
                          </a:lnTo>
                          <a:lnTo>
                            <a:pt x="6751" y="190"/>
                          </a:lnTo>
                          <a:lnTo>
                            <a:pt x="6924" y="250"/>
                          </a:lnTo>
                          <a:lnTo>
                            <a:pt x="7099" y="334"/>
                          </a:lnTo>
                          <a:lnTo>
                            <a:pt x="7266" y="421"/>
                          </a:lnTo>
                          <a:lnTo>
                            <a:pt x="7432" y="334"/>
                          </a:lnTo>
                          <a:lnTo>
                            <a:pt x="7605" y="250"/>
                          </a:lnTo>
                          <a:lnTo>
                            <a:pt x="7774" y="190"/>
                          </a:lnTo>
                          <a:lnTo>
                            <a:pt x="7953" y="135"/>
                          </a:lnTo>
                          <a:lnTo>
                            <a:pt x="8129" y="83"/>
                          </a:lnTo>
                          <a:lnTo>
                            <a:pt x="8314" y="44"/>
                          </a:lnTo>
                          <a:lnTo>
                            <a:pt x="8499" y="21"/>
                          </a:lnTo>
                          <a:lnTo>
                            <a:pt x="8674" y="7"/>
                          </a:lnTo>
                          <a:lnTo>
                            <a:pt x="8864" y="0"/>
                          </a:lnTo>
                          <a:lnTo>
                            <a:pt x="9049" y="7"/>
                          </a:lnTo>
                          <a:lnTo>
                            <a:pt x="9107" y="7"/>
                          </a:lnTo>
                          <a:lnTo>
                            <a:pt x="9107" y="0"/>
                          </a:lnTo>
                          <a:lnTo>
                            <a:pt x="14793" y="0"/>
                          </a:lnTo>
                          <a:lnTo>
                            <a:pt x="14793" y="5792"/>
                          </a:lnTo>
                          <a:lnTo>
                            <a:pt x="14666" y="7804"/>
                          </a:lnTo>
                          <a:lnTo>
                            <a:pt x="14453" y="10370"/>
                          </a:lnTo>
                          <a:lnTo>
                            <a:pt x="14453" y="10363"/>
                          </a:lnTo>
                          <a:lnTo>
                            <a:pt x="13881" y="10432"/>
                          </a:lnTo>
                          <a:lnTo>
                            <a:pt x="13243" y="10495"/>
                          </a:lnTo>
                          <a:lnTo>
                            <a:pt x="12604" y="10537"/>
                          </a:lnTo>
                          <a:lnTo>
                            <a:pt x="11956" y="10564"/>
                          </a:lnTo>
                          <a:lnTo>
                            <a:pt x="11314" y="10564"/>
                          </a:lnTo>
                          <a:lnTo>
                            <a:pt x="10669" y="10554"/>
                          </a:lnTo>
                          <a:lnTo>
                            <a:pt x="10028" y="10519"/>
                          </a:lnTo>
                          <a:lnTo>
                            <a:pt x="9649" y="10530"/>
                          </a:lnTo>
                          <a:lnTo>
                            <a:pt x="9273" y="10564"/>
                          </a:lnTo>
                          <a:lnTo>
                            <a:pt x="8898" y="10614"/>
                          </a:lnTo>
                          <a:lnTo>
                            <a:pt x="8529" y="10690"/>
                          </a:lnTo>
                          <a:lnTo>
                            <a:pt x="8162" y="10770"/>
                          </a:lnTo>
                          <a:lnTo>
                            <a:pt x="7805" y="10881"/>
                          </a:lnTo>
                          <a:lnTo>
                            <a:pt x="7438" y="11014"/>
                          </a:lnTo>
                          <a:lnTo>
                            <a:pt x="7248" y="11090"/>
                          </a:lnTo>
                          <a:lnTo>
                            <a:pt x="7112" y="11000"/>
                          </a:lnTo>
                          <a:lnTo>
                            <a:pt x="6960" y="10913"/>
                          </a:lnTo>
                          <a:lnTo>
                            <a:pt x="6812" y="10840"/>
                          </a:lnTo>
                          <a:lnTo>
                            <a:pt x="6658" y="10788"/>
                          </a:lnTo>
                          <a:lnTo>
                            <a:pt x="6503" y="10724"/>
                          </a:lnTo>
                          <a:lnTo>
                            <a:pt x="6348" y="10676"/>
                          </a:lnTo>
                          <a:lnTo>
                            <a:pt x="6189" y="10644"/>
                          </a:lnTo>
                          <a:lnTo>
                            <a:pt x="6022" y="10607"/>
                          </a:lnTo>
                          <a:lnTo>
                            <a:pt x="5861" y="10585"/>
                          </a:lnTo>
                          <a:lnTo>
                            <a:pt x="5710" y="10575"/>
                          </a:lnTo>
                          <a:lnTo>
                            <a:pt x="5689" y="10575"/>
                          </a:lnTo>
                          <a:lnTo>
                            <a:pt x="0" y="10585"/>
                          </a:lnTo>
                          <a:lnTo>
                            <a:pt x="0" y="0"/>
                          </a:lnTo>
                          <a:lnTo>
                            <a:pt x="5458" y="7"/>
                          </a:lnTo>
                          <a:lnTo>
                            <a:pt x="5416" y="7"/>
                          </a:lnTo>
                          <a:close/>
                        </a:path>
                      </a:pathLst>
                    </a:custGeom>
                    <a:solidFill>
                      <a:srgbClr val="FFFFFF"/>
                    </a:solidFill>
                    <a:ln w="0">
                      <a:solidFill>
                        <a:srgbClr val="000000"/>
                      </a:solidFill>
                      <a:prstDash val="solid"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pPr marL="0" marR="0" lvl="0" indent="0" algn="l" defTabSz="68578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0" i="0" u="none" strike="noStrike" kern="0" cap="none" spc="0" normalizeH="0" baseline="0" noProof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p:txBody>
                </p:sp>
                <p:sp>
                  <p:nvSpPr>
                    <p:cNvPr id="36" name="Line 15">
                      <a:extLst>
                        <a:ext uri="{FF2B5EF4-FFF2-40B4-BE49-F238E27FC236}">
                          <a16:creationId xmlns:a16="http://schemas.microsoft.com/office/drawing/2014/main" id="{E444B1CA-483C-7242-C04C-F331FCE6E55E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 flipV="1">
                      <a:off x="2868" y="3936"/>
                      <a:ext cx="0" cy="240"/>
                    </a:xfrm>
                    <a:prstGeom prst="line">
                      <a:avLst/>
                    </a:prstGeom>
                    <a:noFill/>
                    <a:ln w="12700">
                      <a:solidFill>
                        <a:srgbClr val="000000"/>
                      </a:solidFill>
                      <a:round/>
                      <a:headEnd type="none" w="sm" len="sm"/>
                      <a:tailEnd type="none" w="sm" len="sm"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pPr marL="0" marR="0" lvl="0" indent="0" algn="l" defTabSz="68578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0" i="0" u="none" strike="noStrike" kern="0" cap="none" spc="0" normalizeH="0" baseline="0" noProof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p:txBody>
                </p:sp>
              </p:grpSp>
            </p:grpSp>
            <p:sp>
              <p:nvSpPr>
                <p:cNvPr id="28" name="Line 16">
                  <a:extLst>
                    <a:ext uri="{FF2B5EF4-FFF2-40B4-BE49-F238E27FC236}">
                      <a16:creationId xmlns:a16="http://schemas.microsoft.com/office/drawing/2014/main" id="{A6FD35D0-10C7-AE5C-9E1A-A827D2E323B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891" y="624"/>
                  <a:ext cx="0" cy="144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marL="0" marR="0" lvl="0" indent="0" algn="l" defTabSz="685783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+mn-cs"/>
                  </a:endParaRPr>
                </a:p>
              </p:txBody>
            </p:sp>
          </p:grpSp>
          <p:sp>
            <p:nvSpPr>
              <p:cNvPr id="26" name="Text Box 17">
                <a:extLst>
                  <a:ext uri="{FF2B5EF4-FFF2-40B4-BE49-F238E27FC236}">
                    <a16:creationId xmlns:a16="http://schemas.microsoft.com/office/drawing/2014/main" id="{164AED16-60CD-1573-26E5-57DB16053E95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62" y="1101"/>
                <a:ext cx="4426" cy="77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marL="0" marR="0" lvl="0" indent="0" algn="l" defTabSz="685783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altLang="en-US" sz="18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endParaRPr>
              </a:p>
            </p:txBody>
          </p:sp>
        </p:grpSp>
        <p:sp>
          <p:nvSpPr>
            <p:cNvPr id="24" name="Rectangle 18">
              <a:extLst>
                <a:ext uri="{FF2B5EF4-FFF2-40B4-BE49-F238E27FC236}">
                  <a16:creationId xmlns:a16="http://schemas.microsoft.com/office/drawing/2014/main" id="{24003C52-28A8-061D-CA8A-3A647AB04D2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3" y="90"/>
              <a:ext cx="3165" cy="262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defTabSz="2349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defTabSz="2349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defTabSz="2349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defTabSz="2349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defTabSz="2349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defTabSz="23495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defTabSz="23495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defTabSz="23495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defTabSz="23495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176209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Malachi 3:6a </a:t>
              </a:r>
              <a:r>
                <a:rPr kumimoji="0" lang="en-US" altLang="en-US" sz="1800" b="0" i="0" u="none" strike="noStrike" kern="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NKJV </a:t>
              </a:r>
            </a:p>
            <a:p>
              <a:pPr marL="0" marR="0" lvl="0" indent="0" algn="l" defTabSz="176209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"For I am the LORD, I do not change… "</a:t>
              </a:r>
            </a:p>
          </p:txBody>
        </p:sp>
      </p:grpSp>
      <p:sp>
        <p:nvSpPr>
          <p:cNvPr id="37" name="TextBox 36">
            <a:extLst>
              <a:ext uri="{FF2B5EF4-FFF2-40B4-BE49-F238E27FC236}">
                <a16:creationId xmlns:a16="http://schemas.microsoft.com/office/drawing/2014/main" id="{7E3684A4-1009-FDD1-AD2B-0E45D1E66276}"/>
              </a:ext>
            </a:extLst>
          </p:cNvPr>
          <p:cNvSpPr txBox="1"/>
          <p:nvPr/>
        </p:nvSpPr>
        <p:spPr>
          <a:xfrm>
            <a:off x="4996480" y="5602730"/>
            <a:ext cx="404155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Lamentations 3:22 </a:t>
            </a:r>
            <a:r>
              <a:rPr kumimoji="0" lang="en-US" sz="1800" b="0" i="0" u="none" strike="noStrike" kern="1200" cap="none" spc="0" normalizeH="0" baseline="30000" noProof="0" dirty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NKJV 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…the LORD'S mercies we are not consumed, Because His compassions fail not.</a:t>
            </a:r>
          </a:p>
        </p:txBody>
      </p:sp>
    </p:spTree>
    <p:extLst>
      <p:ext uri="{BB962C8B-B14F-4D97-AF65-F5344CB8AC3E}">
        <p14:creationId xmlns:p14="http://schemas.microsoft.com/office/powerpoint/2010/main" val="1440479291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37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xit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3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6" presetClass="exit" presetSubtype="21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34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9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5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5" grpId="0" uiExpand="1" build="p"/>
      <p:bldP spid="5" grpId="1" build="allAtOnce"/>
      <p:bldP spid="37" grpId="0"/>
      <p:bldP spid="37" grpId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4">
            <a:extLst>
              <a:ext uri="{FF2B5EF4-FFF2-40B4-BE49-F238E27FC236}">
                <a16:creationId xmlns:a16="http://schemas.microsoft.com/office/drawing/2014/main" id="{57D894D5-4D9E-35E2-4E7D-D84F5FA7A3CA}"/>
              </a:ext>
            </a:extLst>
          </p:cNvPr>
          <p:cNvGrpSpPr>
            <a:grpSpLocks/>
          </p:cNvGrpSpPr>
          <p:nvPr/>
        </p:nvGrpSpPr>
        <p:grpSpPr bwMode="auto">
          <a:xfrm>
            <a:off x="28575" y="494465"/>
            <a:ext cx="4821174" cy="7086206"/>
            <a:chOff x="24" y="40"/>
            <a:chExt cx="3432" cy="4662"/>
          </a:xfrm>
        </p:grpSpPr>
        <p:grpSp>
          <p:nvGrpSpPr>
            <p:cNvPr id="9" name="Group 5">
              <a:extLst>
                <a:ext uri="{FF2B5EF4-FFF2-40B4-BE49-F238E27FC236}">
                  <a16:creationId xmlns:a16="http://schemas.microsoft.com/office/drawing/2014/main" id="{4948C24F-4CBD-9F16-1E27-8C6B1F982A0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4" y="40"/>
              <a:ext cx="3432" cy="4662"/>
              <a:chOff x="528" y="1098"/>
              <a:chExt cx="4789" cy="3414"/>
            </a:xfrm>
          </p:grpSpPr>
          <p:grpSp>
            <p:nvGrpSpPr>
              <p:cNvPr id="11" name="Group 6">
                <a:extLst>
                  <a:ext uri="{FF2B5EF4-FFF2-40B4-BE49-F238E27FC236}">
                    <a16:creationId xmlns:a16="http://schemas.microsoft.com/office/drawing/2014/main" id="{7F92F519-D509-D84C-CEF3-AF2BDA3282FA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528" y="1098"/>
                <a:ext cx="4789" cy="3414"/>
                <a:chOff x="328" y="481"/>
                <a:chExt cx="5229" cy="4022"/>
              </a:xfrm>
            </p:grpSpPr>
            <p:grpSp>
              <p:nvGrpSpPr>
                <p:cNvPr id="13" name="Group 7">
                  <a:extLst>
                    <a:ext uri="{FF2B5EF4-FFF2-40B4-BE49-F238E27FC236}">
                      <a16:creationId xmlns:a16="http://schemas.microsoft.com/office/drawing/2014/main" id="{99D5305C-9B7D-D4DA-3914-A6BCC2D487CD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328" y="481"/>
                  <a:ext cx="5229" cy="4022"/>
                  <a:chOff x="328" y="481"/>
                  <a:chExt cx="5229" cy="4022"/>
                </a:xfrm>
              </p:grpSpPr>
              <p:sp>
                <p:nvSpPr>
                  <p:cNvPr id="15" name="Freeform 8">
                    <a:extLst>
                      <a:ext uri="{FF2B5EF4-FFF2-40B4-BE49-F238E27FC236}">
                        <a16:creationId xmlns:a16="http://schemas.microsoft.com/office/drawing/2014/main" id="{8EF5FBAB-FCDA-2D16-E542-C6ED4CE33D9F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890" y="624"/>
                    <a:ext cx="2667" cy="3578"/>
                  </a:xfrm>
                  <a:custGeom>
                    <a:avLst/>
                    <a:gdLst>
                      <a:gd name="T0" fmla="*/ 7757 w 7999"/>
                      <a:gd name="T1" fmla="*/ 5361 h 10735"/>
                      <a:gd name="T2" fmla="*/ 7626 w 7999"/>
                      <a:gd name="T3" fmla="*/ 7369 h 10735"/>
                      <a:gd name="T4" fmla="*/ 7418 w 7999"/>
                      <a:gd name="T5" fmla="*/ 9942 h 10735"/>
                      <a:gd name="T6" fmla="*/ 7352 w 7999"/>
                      <a:gd name="T7" fmla="*/ 10230 h 10735"/>
                      <a:gd name="T8" fmla="*/ 6776 w 7999"/>
                      <a:gd name="T9" fmla="*/ 10300 h 10735"/>
                      <a:gd name="T10" fmla="*/ 6137 w 7999"/>
                      <a:gd name="T11" fmla="*/ 10360 h 10735"/>
                      <a:gd name="T12" fmla="*/ 5495 w 7999"/>
                      <a:gd name="T13" fmla="*/ 10401 h 10735"/>
                      <a:gd name="T14" fmla="*/ 4853 w 7999"/>
                      <a:gd name="T15" fmla="*/ 10428 h 10735"/>
                      <a:gd name="T16" fmla="*/ 4208 w 7999"/>
                      <a:gd name="T17" fmla="*/ 10428 h 10735"/>
                      <a:gd name="T18" fmla="*/ 3567 w 7999"/>
                      <a:gd name="T19" fmla="*/ 10422 h 10735"/>
                      <a:gd name="T20" fmla="*/ 2937 w 7999"/>
                      <a:gd name="T21" fmla="*/ 10394 h 10735"/>
                      <a:gd name="T22" fmla="*/ 1871 w 7999"/>
                      <a:gd name="T23" fmla="*/ 10435 h 10735"/>
                      <a:gd name="T24" fmla="*/ 818 w 7999"/>
                      <a:gd name="T25" fmla="*/ 10533 h 10735"/>
                      <a:gd name="T26" fmla="*/ 0 w 7999"/>
                      <a:gd name="T27" fmla="*/ 10655 h 10735"/>
                      <a:gd name="T28" fmla="*/ 0 w 7999"/>
                      <a:gd name="T29" fmla="*/ 10728 h 10735"/>
                      <a:gd name="T30" fmla="*/ 7999 w 7999"/>
                      <a:gd name="T31" fmla="*/ 10735 h 10735"/>
                      <a:gd name="T32" fmla="*/ 7999 w 7999"/>
                      <a:gd name="T33" fmla="*/ 0 h 10735"/>
                      <a:gd name="T34" fmla="*/ 7757 w 7999"/>
                      <a:gd name="T35" fmla="*/ 0 h 10735"/>
                      <a:gd name="T36" fmla="*/ 7757 w 7999"/>
                      <a:gd name="T37" fmla="*/ 5361 h 1073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</a:cxnLst>
                    <a:rect l="0" t="0" r="r" b="b"/>
                    <a:pathLst>
                      <a:path w="7999" h="10735">
                        <a:moveTo>
                          <a:pt x="7757" y="5361"/>
                        </a:moveTo>
                        <a:lnTo>
                          <a:pt x="7626" y="7369"/>
                        </a:lnTo>
                        <a:lnTo>
                          <a:pt x="7418" y="9942"/>
                        </a:lnTo>
                        <a:lnTo>
                          <a:pt x="7352" y="10230"/>
                        </a:lnTo>
                        <a:lnTo>
                          <a:pt x="6776" y="10300"/>
                        </a:lnTo>
                        <a:lnTo>
                          <a:pt x="6137" y="10360"/>
                        </a:lnTo>
                        <a:lnTo>
                          <a:pt x="5495" y="10401"/>
                        </a:lnTo>
                        <a:lnTo>
                          <a:pt x="4853" y="10428"/>
                        </a:lnTo>
                        <a:lnTo>
                          <a:pt x="4208" y="10428"/>
                        </a:lnTo>
                        <a:lnTo>
                          <a:pt x="3567" y="10422"/>
                        </a:lnTo>
                        <a:lnTo>
                          <a:pt x="2937" y="10394"/>
                        </a:lnTo>
                        <a:lnTo>
                          <a:pt x="1871" y="10435"/>
                        </a:lnTo>
                        <a:lnTo>
                          <a:pt x="818" y="10533"/>
                        </a:lnTo>
                        <a:lnTo>
                          <a:pt x="0" y="10655"/>
                        </a:lnTo>
                        <a:lnTo>
                          <a:pt x="0" y="10728"/>
                        </a:lnTo>
                        <a:lnTo>
                          <a:pt x="7999" y="10735"/>
                        </a:lnTo>
                        <a:lnTo>
                          <a:pt x="7999" y="0"/>
                        </a:lnTo>
                        <a:lnTo>
                          <a:pt x="7757" y="0"/>
                        </a:lnTo>
                        <a:lnTo>
                          <a:pt x="7757" y="5361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marL="0" marR="0" lvl="0" indent="0" algn="l" defTabSz="685783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5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6" name="Freeform 9">
                    <a:extLst>
                      <a:ext uri="{FF2B5EF4-FFF2-40B4-BE49-F238E27FC236}">
                        <a16:creationId xmlns:a16="http://schemas.microsoft.com/office/drawing/2014/main" id="{F4B2C385-A3E3-DA53-6438-BAC9BCFB5463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013" y="4011"/>
                    <a:ext cx="290" cy="492"/>
                  </a:xfrm>
                  <a:custGeom>
                    <a:avLst/>
                    <a:gdLst>
                      <a:gd name="T0" fmla="*/ 0 w 870"/>
                      <a:gd name="T1" fmla="*/ 0 h 1475"/>
                      <a:gd name="T2" fmla="*/ 0 w 870"/>
                      <a:gd name="T3" fmla="*/ 1475 h 1475"/>
                      <a:gd name="T4" fmla="*/ 433 w 870"/>
                      <a:gd name="T5" fmla="*/ 1002 h 1475"/>
                      <a:gd name="T6" fmla="*/ 870 w 870"/>
                      <a:gd name="T7" fmla="*/ 1475 h 1475"/>
                      <a:gd name="T8" fmla="*/ 870 w 870"/>
                      <a:gd name="T9" fmla="*/ 0 h 1475"/>
                      <a:gd name="T10" fmla="*/ 0 w 870"/>
                      <a:gd name="T11" fmla="*/ 0 h 147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</a:cxnLst>
                    <a:rect l="0" t="0" r="r" b="b"/>
                    <a:pathLst>
                      <a:path w="870" h="1475">
                        <a:moveTo>
                          <a:pt x="0" y="0"/>
                        </a:moveTo>
                        <a:lnTo>
                          <a:pt x="0" y="1475"/>
                        </a:lnTo>
                        <a:lnTo>
                          <a:pt x="433" y="1002"/>
                        </a:lnTo>
                        <a:lnTo>
                          <a:pt x="870" y="1475"/>
                        </a:lnTo>
                        <a:lnTo>
                          <a:pt x="870" y="0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FF0000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pPr marL="0" marR="0" lvl="0" indent="0" algn="l" defTabSz="685783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5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7" name="Freeform 10">
                    <a:extLst>
                      <a:ext uri="{FF2B5EF4-FFF2-40B4-BE49-F238E27FC236}">
                        <a16:creationId xmlns:a16="http://schemas.microsoft.com/office/drawing/2014/main" id="{4BFB240A-C7EA-03BB-542A-E7538474F981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10" y="553"/>
                    <a:ext cx="2483" cy="3623"/>
                  </a:xfrm>
                  <a:custGeom>
                    <a:avLst/>
                    <a:gdLst>
                      <a:gd name="T0" fmla="*/ 194 w 7451"/>
                      <a:gd name="T1" fmla="*/ 10367 h 10868"/>
                      <a:gd name="T2" fmla="*/ 5883 w 7451"/>
                      <a:gd name="T3" fmla="*/ 10360 h 10868"/>
                      <a:gd name="T4" fmla="*/ 5904 w 7451"/>
                      <a:gd name="T5" fmla="*/ 10367 h 10868"/>
                      <a:gd name="T6" fmla="*/ 6055 w 7451"/>
                      <a:gd name="T7" fmla="*/ 10374 h 10868"/>
                      <a:gd name="T8" fmla="*/ 6216 w 7451"/>
                      <a:gd name="T9" fmla="*/ 10395 h 10868"/>
                      <a:gd name="T10" fmla="*/ 6383 w 7451"/>
                      <a:gd name="T11" fmla="*/ 10419 h 10868"/>
                      <a:gd name="T12" fmla="*/ 6536 w 7451"/>
                      <a:gd name="T13" fmla="*/ 10461 h 10868"/>
                      <a:gd name="T14" fmla="*/ 6697 w 7451"/>
                      <a:gd name="T15" fmla="*/ 10509 h 10868"/>
                      <a:gd name="T16" fmla="*/ 6852 w 7451"/>
                      <a:gd name="T17" fmla="*/ 10566 h 10868"/>
                      <a:gd name="T18" fmla="*/ 7006 w 7451"/>
                      <a:gd name="T19" fmla="*/ 10625 h 10868"/>
                      <a:gd name="T20" fmla="*/ 7157 w 7451"/>
                      <a:gd name="T21" fmla="*/ 10698 h 10868"/>
                      <a:gd name="T22" fmla="*/ 7306 w 7451"/>
                      <a:gd name="T23" fmla="*/ 10785 h 10868"/>
                      <a:gd name="T24" fmla="*/ 7451 w 7451"/>
                      <a:gd name="T25" fmla="*/ 10868 h 10868"/>
                      <a:gd name="T26" fmla="*/ 7388 w 7451"/>
                      <a:gd name="T27" fmla="*/ 10868 h 10868"/>
                      <a:gd name="T28" fmla="*/ 6534 w 7451"/>
                      <a:gd name="T29" fmla="*/ 10750 h 10868"/>
                      <a:gd name="T30" fmla="*/ 5477 w 7451"/>
                      <a:gd name="T31" fmla="*/ 10659 h 10868"/>
                      <a:gd name="T32" fmla="*/ 4415 w 7451"/>
                      <a:gd name="T33" fmla="*/ 10614 h 10868"/>
                      <a:gd name="T34" fmla="*/ 0 w 7451"/>
                      <a:gd name="T35" fmla="*/ 10614 h 10868"/>
                      <a:gd name="T36" fmla="*/ 3 w 7451"/>
                      <a:gd name="T37" fmla="*/ 0 h 10868"/>
                      <a:gd name="T38" fmla="*/ 194 w 7451"/>
                      <a:gd name="T39" fmla="*/ 0 h 10868"/>
                      <a:gd name="T40" fmla="*/ 194 w 7451"/>
                      <a:gd name="T41" fmla="*/ 10367 h 1086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</a:cxnLst>
                    <a:rect l="0" t="0" r="r" b="b"/>
                    <a:pathLst>
                      <a:path w="7451" h="10868">
                        <a:moveTo>
                          <a:pt x="194" y="10367"/>
                        </a:moveTo>
                        <a:lnTo>
                          <a:pt x="5883" y="10360"/>
                        </a:lnTo>
                        <a:lnTo>
                          <a:pt x="5904" y="10367"/>
                        </a:lnTo>
                        <a:lnTo>
                          <a:pt x="6055" y="10374"/>
                        </a:lnTo>
                        <a:lnTo>
                          <a:pt x="6216" y="10395"/>
                        </a:lnTo>
                        <a:lnTo>
                          <a:pt x="6383" y="10419"/>
                        </a:lnTo>
                        <a:lnTo>
                          <a:pt x="6536" y="10461"/>
                        </a:lnTo>
                        <a:lnTo>
                          <a:pt x="6697" y="10509"/>
                        </a:lnTo>
                        <a:lnTo>
                          <a:pt x="6852" y="10566"/>
                        </a:lnTo>
                        <a:lnTo>
                          <a:pt x="7006" y="10625"/>
                        </a:lnTo>
                        <a:lnTo>
                          <a:pt x="7157" y="10698"/>
                        </a:lnTo>
                        <a:lnTo>
                          <a:pt x="7306" y="10785"/>
                        </a:lnTo>
                        <a:lnTo>
                          <a:pt x="7451" y="10868"/>
                        </a:lnTo>
                        <a:lnTo>
                          <a:pt x="7388" y="10868"/>
                        </a:lnTo>
                        <a:lnTo>
                          <a:pt x="6534" y="10750"/>
                        </a:lnTo>
                        <a:lnTo>
                          <a:pt x="5477" y="10659"/>
                        </a:lnTo>
                        <a:lnTo>
                          <a:pt x="4415" y="10614"/>
                        </a:lnTo>
                        <a:lnTo>
                          <a:pt x="0" y="10614"/>
                        </a:lnTo>
                        <a:lnTo>
                          <a:pt x="3" y="0"/>
                        </a:lnTo>
                        <a:lnTo>
                          <a:pt x="194" y="0"/>
                        </a:lnTo>
                        <a:lnTo>
                          <a:pt x="194" y="10367"/>
                        </a:lnTo>
                        <a:close/>
                      </a:path>
                    </a:pathLst>
                  </a:custGeom>
                  <a:solidFill>
                    <a:srgbClr val="FF7F00"/>
                  </a:solidFill>
                  <a:ln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marL="0" marR="0" lvl="0" indent="0" algn="l" defTabSz="685783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5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8" name="Freeform 11">
                    <a:extLst>
                      <a:ext uri="{FF2B5EF4-FFF2-40B4-BE49-F238E27FC236}">
                        <a16:creationId xmlns:a16="http://schemas.microsoft.com/office/drawing/2014/main" id="{E87C8282-8F67-4631-5E33-3E2FFF40BB6F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880" y="540"/>
                    <a:ext cx="2596" cy="3638"/>
                  </a:xfrm>
                  <a:custGeom>
                    <a:avLst/>
                    <a:gdLst>
                      <a:gd name="T0" fmla="*/ 7545 w 7787"/>
                      <a:gd name="T1" fmla="*/ 5612 h 10913"/>
                      <a:gd name="T2" fmla="*/ 7418 w 7787"/>
                      <a:gd name="T3" fmla="*/ 7620 h 10913"/>
                      <a:gd name="T4" fmla="*/ 7205 w 7787"/>
                      <a:gd name="T5" fmla="*/ 10193 h 10913"/>
                      <a:gd name="T6" fmla="*/ 6633 w 7787"/>
                      <a:gd name="T7" fmla="*/ 10255 h 10913"/>
                      <a:gd name="T8" fmla="*/ 5986 w 7787"/>
                      <a:gd name="T9" fmla="*/ 10325 h 10913"/>
                      <a:gd name="T10" fmla="*/ 5356 w 7787"/>
                      <a:gd name="T11" fmla="*/ 10377 h 10913"/>
                      <a:gd name="T12" fmla="*/ 4708 w 7787"/>
                      <a:gd name="T13" fmla="*/ 10398 h 10913"/>
                      <a:gd name="T14" fmla="*/ 4063 w 7787"/>
                      <a:gd name="T15" fmla="*/ 10398 h 10913"/>
                      <a:gd name="T16" fmla="*/ 3421 w 7787"/>
                      <a:gd name="T17" fmla="*/ 10366 h 10913"/>
                      <a:gd name="T18" fmla="*/ 2788 w 7787"/>
                      <a:gd name="T19" fmla="*/ 10353 h 10913"/>
                      <a:gd name="T20" fmla="*/ 2401 w 7787"/>
                      <a:gd name="T21" fmla="*/ 10346 h 10913"/>
                      <a:gd name="T22" fmla="*/ 2025 w 7787"/>
                      <a:gd name="T23" fmla="*/ 10398 h 10913"/>
                      <a:gd name="T24" fmla="*/ 1650 w 7787"/>
                      <a:gd name="T25" fmla="*/ 10433 h 10913"/>
                      <a:gd name="T26" fmla="*/ 1281 w 7787"/>
                      <a:gd name="T27" fmla="*/ 10506 h 10913"/>
                      <a:gd name="T28" fmla="*/ 914 w 7787"/>
                      <a:gd name="T29" fmla="*/ 10597 h 10913"/>
                      <a:gd name="T30" fmla="*/ 551 w 7787"/>
                      <a:gd name="T31" fmla="*/ 10708 h 10913"/>
                      <a:gd name="T32" fmla="*/ 190 w 7787"/>
                      <a:gd name="T33" fmla="*/ 10837 h 10913"/>
                      <a:gd name="T34" fmla="*/ 0 w 7787"/>
                      <a:gd name="T35" fmla="*/ 10913 h 10913"/>
                      <a:gd name="T36" fmla="*/ 848 w 7787"/>
                      <a:gd name="T37" fmla="*/ 10777 h 10913"/>
                      <a:gd name="T38" fmla="*/ 1901 w 7787"/>
                      <a:gd name="T39" fmla="*/ 10677 h 10913"/>
                      <a:gd name="T40" fmla="*/ 2967 w 7787"/>
                      <a:gd name="T41" fmla="*/ 10652 h 10913"/>
                      <a:gd name="T42" fmla="*/ 3597 w 7787"/>
                      <a:gd name="T43" fmla="*/ 10673 h 10913"/>
                      <a:gd name="T44" fmla="*/ 4232 w 7787"/>
                      <a:gd name="T45" fmla="*/ 10677 h 10913"/>
                      <a:gd name="T46" fmla="*/ 4883 w 7787"/>
                      <a:gd name="T47" fmla="*/ 10686 h 10913"/>
                      <a:gd name="T48" fmla="*/ 5525 w 7787"/>
                      <a:gd name="T49" fmla="*/ 10663 h 10913"/>
                      <a:gd name="T50" fmla="*/ 6155 w 7787"/>
                      <a:gd name="T51" fmla="*/ 10611 h 10913"/>
                      <a:gd name="T52" fmla="*/ 6806 w 7787"/>
                      <a:gd name="T53" fmla="*/ 10558 h 10913"/>
                      <a:gd name="T54" fmla="*/ 7382 w 7787"/>
                      <a:gd name="T55" fmla="*/ 10488 h 10913"/>
                      <a:gd name="T56" fmla="*/ 7448 w 7787"/>
                      <a:gd name="T57" fmla="*/ 10193 h 10913"/>
                      <a:gd name="T58" fmla="*/ 7656 w 7787"/>
                      <a:gd name="T59" fmla="*/ 7627 h 10913"/>
                      <a:gd name="T60" fmla="*/ 7787 w 7787"/>
                      <a:gd name="T61" fmla="*/ 5615 h 10913"/>
                      <a:gd name="T62" fmla="*/ 7787 w 7787"/>
                      <a:gd name="T63" fmla="*/ 45 h 10913"/>
                      <a:gd name="T64" fmla="*/ 7542 w 7787"/>
                      <a:gd name="T65" fmla="*/ 0 h 10913"/>
                      <a:gd name="T66" fmla="*/ 7545 w 7787"/>
                      <a:gd name="T67" fmla="*/ 5612 h 10913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  <a:cxn ang="0">
                        <a:pos x="T66" y="T67"/>
                      </a:cxn>
                    </a:cxnLst>
                    <a:rect l="0" t="0" r="r" b="b"/>
                    <a:pathLst>
                      <a:path w="7787" h="10913">
                        <a:moveTo>
                          <a:pt x="7545" y="5612"/>
                        </a:moveTo>
                        <a:lnTo>
                          <a:pt x="7418" y="7620"/>
                        </a:lnTo>
                        <a:lnTo>
                          <a:pt x="7205" y="10193"/>
                        </a:lnTo>
                        <a:lnTo>
                          <a:pt x="6633" y="10255"/>
                        </a:lnTo>
                        <a:lnTo>
                          <a:pt x="5986" y="10325"/>
                        </a:lnTo>
                        <a:lnTo>
                          <a:pt x="5356" y="10377"/>
                        </a:lnTo>
                        <a:lnTo>
                          <a:pt x="4708" y="10398"/>
                        </a:lnTo>
                        <a:lnTo>
                          <a:pt x="4063" y="10398"/>
                        </a:lnTo>
                        <a:lnTo>
                          <a:pt x="3421" y="10366"/>
                        </a:lnTo>
                        <a:lnTo>
                          <a:pt x="2788" y="10353"/>
                        </a:lnTo>
                        <a:lnTo>
                          <a:pt x="2401" y="10346"/>
                        </a:lnTo>
                        <a:lnTo>
                          <a:pt x="2025" y="10398"/>
                        </a:lnTo>
                        <a:lnTo>
                          <a:pt x="1650" y="10433"/>
                        </a:lnTo>
                        <a:lnTo>
                          <a:pt x="1281" y="10506"/>
                        </a:lnTo>
                        <a:lnTo>
                          <a:pt x="914" y="10597"/>
                        </a:lnTo>
                        <a:lnTo>
                          <a:pt x="551" y="10708"/>
                        </a:lnTo>
                        <a:lnTo>
                          <a:pt x="190" y="10837"/>
                        </a:lnTo>
                        <a:lnTo>
                          <a:pt x="0" y="10913"/>
                        </a:lnTo>
                        <a:lnTo>
                          <a:pt x="848" y="10777"/>
                        </a:lnTo>
                        <a:lnTo>
                          <a:pt x="1901" y="10677"/>
                        </a:lnTo>
                        <a:lnTo>
                          <a:pt x="2967" y="10652"/>
                        </a:lnTo>
                        <a:lnTo>
                          <a:pt x="3597" y="10673"/>
                        </a:lnTo>
                        <a:lnTo>
                          <a:pt x="4232" y="10677"/>
                        </a:lnTo>
                        <a:lnTo>
                          <a:pt x="4883" y="10686"/>
                        </a:lnTo>
                        <a:lnTo>
                          <a:pt x="5525" y="10663"/>
                        </a:lnTo>
                        <a:lnTo>
                          <a:pt x="6155" y="10611"/>
                        </a:lnTo>
                        <a:lnTo>
                          <a:pt x="6806" y="10558"/>
                        </a:lnTo>
                        <a:lnTo>
                          <a:pt x="7382" y="10488"/>
                        </a:lnTo>
                        <a:lnTo>
                          <a:pt x="7448" y="10193"/>
                        </a:lnTo>
                        <a:lnTo>
                          <a:pt x="7656" y="7627"/>
                        </a:lnTo>
                        <a:lnTo>
                          <a:pt x="7787" y="5615"/>
                        </a:lnTo>
                        <a:lnTo>
                          <a:pt x="7787" y="45"/>
                        </a:lnTo>
                        <a:lnTo>
                          <a:pt x="7542" y="0"/>
                        </a:lnTo>
                        <a:lnTo>
                          <a:pt x="7545" y="5612"/>
                        </a:lnTo>
                        <a:close/>
                      </a:path>
                    </a:pathLst>
                  </a:custGeom>
                  <a:solidFill>
                    <a:srgbClr val="FF7F00"/>
                  </a:solidFill>
                  <a:ln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marL="0" marR="0" lvl="0" indent="0" algn="l" defTabSz="685783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5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9" name="Freeform 12">
                    <a:extLst>
                      <a:ext uri="{FF2B5EF4-FFF2-40B4-BE49-F238E27FC236}">
                        <a16:creationId xmlns:a16="http://schemas.microsoft.com/office/drawing/2014/main" id="{B1BB3C8E-E5D7-7051-0EC4-FCE8C71F556F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28" y="647"/>
                    <a:ext cx="2572" cy="3555"/>
                  </a:xfrm>
                  <a:custGeom>
                    <a:avLst/>
                    <a:gdLst>
                      <a:gd name="T0" fmla="*/ 248 w 7717"/>
                      <a:gd name="T1" fmla="*/ 3 h 10665"/>
                      <a:gd name="T2" fmla="*/ 0 w 7717"/>
                      <a:gd name="T3" fmla="*/ 0 h 10665"/>
                      <a:gd name="T4" fmla="*/ 6 w 7717"/>
                      <a:gd name="T5" fmla="*/ 10665 h 10665"/>
                      <a:gd name="T6" fmla="*/ 7717 w 7717"/>
                      <a:gd name="T7" fmla="*/ 10658 h 10665"/>
                      <a:gd name="T8" fmla="*/ 7717 w 7717"/>
                      <a:gd name="T9" fmla="*/ 10585 h 10665"/>
                      <a:gd name="T10" fmla="*/ 7629 w 7717"/>
                      <a:gd name="T11" fmla="*/ 10585 h 10665"/>
                      <a:gd name="T12" fmla="*/ 6779 w 7717"/>
                      <a:gd name="T13" fmla="*/ 10467 h 10665"/>
                      <a:gd name="T14" fmla="*/ 5722 w 7717"/>
                      <a:gd name="T15" fmla="*/ 10365 h 10665"/>
                      <a:gd name="T16" fmla="*/ 4654 w 7717"/>
                      <a:gd name="T17" fmla="*/ 10342 h 10665"/>
                      <a:gd name="T18" fmla="*/ 245 w 7717"/>
                      <a:gd name="T19" fmla="*/ 10324 h 10665"/>
                      <a:gd name="T20" fmla="*/ 248 w 7717"/>
                      <a:gd name="T21" fmla="*/ 3 h 1066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</a:cxnLst>
                    <a:rect l="0" t="0" r="r" b="b"/>
                    <a:pathLst>
                      <a:path w="7717" h="10665">
                        <a:moveTo>
                          <a:pt x="248" y="3"/>
                        </a:moveTo>
                        <a:lnTo>
                          <a:pt x="0" y="0"/>
                        </a:lnTo>
                        <a:lnTo>
                          <a:pt x="6" y="10665"/>
                        </a:lnTo>
                        <a:lnTo>
                          <a:pt x="7717" y="10658"/>
                        </a:lnTo>
                        <a:lnTo>
                          <a:pt x="7717" y="10585"/>
                        </a:lnTo>
                        <a:lnTo>
                          <a:pt x="7629" y="10585"/>
                        </a:lnTo>
                        <a:lnTo>
                          <a:pt x="6779" y="10467"/>
                        </a:lnTo>
                        <a:lnTo>
                          <a:pt x="5722" y="10365"/>
                        </a:lnTo>
                        <a:lnTo>
                          <a:pt x="4654" y="10342"/>
                        </a:lnTo>
                        <a:lnTo>
                          <a:pt x="245" y="10324"/>
                        </a:lnTo>
                        <a:lnTo>
                          <a:pt x="248" y="3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marL="0" marR="0" lvl="0" indent="0" algn="l" defTabSz="685783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5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grpSp>
                <p:nvGrpSpPr>
                  <p:cNvPr id="20" name="Group 13">
                    <a:extLst>
                      <a:ext uri="{FF2B5EF4-FFF2-40B4-BE49-F238E27FC236}">
                        <a16:creationId xmlns:a16="http://schemas.microsoft.com/office/drawing/2014/main" id="{D4D7EBF9-7A78-881D-3C11-A519C5E927BC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469" y="481"/>
                    <a:ext cx="4931" cy="3697"/>
                    <a:chOff x="451" y="481"/>
                    <a:chExt cx="4931" cy="3697"/>
                  </a:xfrm>
                </p:grpSpPr>
                <p:sp>
                  <p:nvSpPr>
                    <p:cNvPr id="21" name="Freeform 14">
                      <a:extLst>
                        <a:ext uri="{FF2B5EF4-FFF2-40B4-BE49-F238E27FC236}">
                          <a16:creationId xmlns:a16="http://schemas.microsoft.com/office/drawing/2014/main" id="{0943EF4A-0107-8A44-8643-87893D62E2BD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451" y="481"/>
                      <a:ext cx="4931" cy="3697"/>
                    </a:xfrm>
                    <a:custGeom>
                      <a:avLst/>
                      <a:gdLst>
                        <a:gd name="T0" fmla="*/ 5416 w 14793"/>
                        <a:gd name="T1" fmla="*/ 7 h 11090"/>
                        <a:gd name="T2" fmla="*/ 5476 w 14793"/>
                        <a:gd name="T3" fmla="*/ 7 h 11090"/>
                        <a:gd name="T4" fmla="*/ 5661 w 14793"/>
                        <a:gd name="T5" fmla="*/ 0 h 11090"/>
                        <a:gd name="T6" fmla="*/ 5846 w 14793"/>
                        <a:gd name="T7" fmla="*/ 7 h 11090"/>
                        <a:gd name="T8" fmla="*/ 6028 w 14793"/>
                        <a:gd name="T9" fmla="*/ 21 h 11090"/>
                        <a:gd name="T10" fmla="*/ 6213 w 14793"/>
                        <a:gd name="T11" fmla="*/ 44 h 11090"/>
                        <a:gd name="T12" fmla="*/ 6394 w 14793"/>
                        <a:gd name="T13" fmla="*/ 83 h 11090"/>
                        <a:gd name="T14" fmla="*/ 6570 w 14793"/>
                        <a:gd name="T15" fmla="*/ 135 h 11090"/>
                        <a:gd name="T16" fmla="*/ 6751 w 14793"/>
                        <a:gd name="T17" fmla="*/ 190 h 11090"/>
                        <a:gd name="T18" fmla="*/ 6924 w 14793"/>
                        <a:gd name="T19" fmla="*/ 250 h 11090"/>
                        <a:gd name="T20" fmla="*/ 7099 w 14793"/>
                        <a:gd name="T21" fmla="*/ 334 h 11090"/>
                        <a:gd name="T22" fmla="*/ 7266 w 14793"/>
                        <a:gd name="T23" fmla="*/ 421 h 11090"/>
                        <a:gd name="T24" fmla="*/ 7432 w 14793"/>
                        <a:gd name="T25" fmla="*/ 334 h 11090"/>
                        <a:gd name="T26" fmla="*/ 7605 w 14793"/>
                        <a:gd name="T27" fmla="*/ 250 h 11090"/>
                        <a:gd name="T28" fmla="*/ 7774 w 14793"/>
                        <a:gd name="T29" fmla="*/ 190 h 11090"/>
                        <a:gd name="T30" fmla="*/ 7953 w 14793"/>
                        <a:gd name="T31" fmla="*/ 135 h 11090"/>
                        <a:gd name="T32" fmla="*/ 8129 w 14793"/>
                        <a:gd name="T33" fmla="*/ 83 h 11090"/>
                        <a:gd name="T34" fmla="*/ 8314 w 14793"/>
                        <a:gd name="T35" fmla="*/ 44 h 11090"/>
                        <a:gd name="T36" fmla="*/ 8499 w 14793"/>
                        <a:gd name="T37" fmla="*/ 21 h 11090"/>
                        <a:gd name="T38" fmla="*/ 8674 w 14793"/>
                        <a:gd name="T39" fmla="*/ 7 h 11090"/>
                        <a:gd name="T40" fmla="*/ 8864 w 14793"/>
                        <a:gd name="T41" fmla="*/ 0 h 11090"/>
                        <a:gd name="T42" fmla="*/ 9049 w 14793"/>
                        <a:gd name="T43" fmla="*/ 7 h 11090"/>
                        <a:gd name="T44" fmla="*/ 9107 w 14793"/>
                        <a:gd name="T45" fmla="*/ 7 h 11090"/>
                        <a:gd name="T46" fmla="*/ 9107 w 14793"/>
                        <a:gd name="T47" fmla="*/ 0 h 11090"/>
                        <a:gd name="T48" fmla="*/ 14793 w 14793"/>
                        <a:gd name="T49" fmla="*/ 0 h 11090"/>
                        <a:gd name="T50" fmla="*/ 14793 w 14793"/>
                        <a:gd name="T51" fmla="*/ 5792 h 11090"/>
                        <a:gd name="T52" fmla="*/ 14666 w 14793"/>
                        <a:gd name="T53" fmla="*/ 7804 h 11090"/>
                        <a:gd name="T54" fmla="*/ 14453 w 14793"/>
                        <a:gd name="T55" fmla="*/ 10370 h 11090"/>
                        <a:gd name="T56" fmla="*/ 14453 w 14793"/>
                        <a:gd name="T57" fmla="*/ 10363 h 11090"/>
                        <a:gd name="T58" fmla="*/ 13881 w 14793"/>
                        <a:gd name="T59" fmla="*/ 10432 h 11090"/>
                        <a:gd name="T60" fmla="*/ 13243 w 14793"/>
                        <a:gd name="T61" fmla="*/ 10495 h 11090"/>
                        <a:gd name="T62" fmla="*/ 12604 w 14793"/>
                        <a:gd name="T63" fmla="*/ 10537 h 11090"/>
                        <a:gd name="T64" fmla="*/ 11956 w 14793"/>
                        <a:gd name="T65" fmla="*/ 10564 h 11090"/>
                        <a:gd name="T66" fmla="*/ 11314 w 14793"/>
                        <a:gd name="T67" fmla="*/ 10564 h 11090"/>
                        <a:gd name="T68" fmla="*/ 10669 w 14793"/>
                        <a:gd name="T69" fmla="*/ 10554 h 11090"/>
                        <a:gd name="T70" fmla="*/ 10028 w 14793"/>
                        <a:gd name="T71" fmla="*/ 10519 h 11090"/>
                        <a:gd name="T72" fmla="*/ 9649 w 14793"/>
                        <a:gd name="T73" fmla="*/ 10530 h 11090"/>
                        <a:gd name="T74" fmla="*/ 9273 w 14793"/>
                        <a:gd name="T75" fmla="*/ 10564 h 11090"/>
                        <a:gd name="T76" fmla="*/ 8898 w 14793"/>
                        <a:gd name="T77" fmla="*/ 10614 h 11090"/>
                        <a:gd name="T78" fmla="*/ 8529 w 14793"/>
                        <a:gd name="T79" fmla="*/ 10690 h 11090"/>
                        <a:gd name="T80" fmla="*/ 8162 w 14793"/>
                        <a:gd name="T81" fmla="*/ 10770 h 11090"/>
                        <a:gd name="T82" fmla="*/ 7805 w 14793"/>
                        <a:gd name="T83" fmla="*/ 10881 h 11090"/>
                        <a:gd name="T84" fmla="*/ 7438 w 14793"/>
                        <a:gd name="T85" fmla="*/ 11014 h 11090"/>
                        <a:gd name="T86" fmla="*/ 7248 w 14793"/>
                        <a:gd name="T87" fmla="*/ 11090 h 11090"/>
                        <a:gd name="T88" fmla="*/ 7112 w 14793"/>
                        <a:gd name="T89" fmla="*/ 11000 h 11090"/>
                        <a:gd name="T90" fmla="*/ 6960 w 14793"/>
                        <a:gd name="T91" fmla="*/ 10913 h 11090"/>
                        <a:gd name="T92" fmla="*/ 6812 w 14793"/>
                        <a:gd name="T93" fmla="*/ 10840 h 11090"/>
                        <a:gd name="T94" fmla="*/ 6658 w 14793"/>
                        <a:gd name="T95" fmla="*/ 10788 h 11090"/>
                        <a:gd name="T96" fmla="*/ 6503 w 14793"/>
                        <a:gd name="T97" fmla="*/ 10724 h 11090"/>
                        <a:gd name="T98" fmla="*/ 6348 w 14793"/>
                        <a:gd name="T99" fmla="*/ 10676 h 11090"/>
                        <a:gd name="T100" fmla="*/ 6189 w 14793"/>
                        <a:gd name="T101" fmla="*/ 10644 h 11090"/>
                        <a:gd name="T102" fmla="*/ 6022 w 14793"/>
                        <a:gd name="T103" fmla="*/ 10607 h 11090"/>
                        <a:gd name="T104" fmla="*/ 5861 w 14793"/>
                        <a:gd name="T105" fmla="*/ 10585 h 11090"/>
                        <a:gd name="T106" fmla="*/ 5710 w 14793"/>
                        <a:gd name="T107" fmla="*/ 10575 h 11090"/>
                        <a:gd name="T108" fmla="*/ 5689 w 14793"/>
                        <a:gd name="T109" fmla="*/ 10575 h 11090"/>
                        <a:gd name="T110" fmla="*/ 0 w 14793"/>
                        <a:gd name="T111" fmla="*/ 10585 h 11090"/>
                        <a:gd name="T112" fmla="*/ 0 w 14793"/>
                        <a:gd name="T113" fmla="*/ 0 h 11090"/>
                        <a:gd name="T114" fmla="*/ 5458 w 14793"/>
                        <a:gd name="T115" fmla="*/ 7 h 11090"/>
                        <a:gd name="T116" fmla="*/ 5416 w 14793"/>
                        <a:gd name="T117" fmla="*/ 7 h 11090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  <a:cxn ang="0">
                          <a:pos x="T24" y="T25"/>
                        </a:cxn>
                        <a:cxn ang="0">
                          <a:pos x="T26" y="T27"/>
                        </a:cxn>
                        <a:cxn ang="0">
                          <a:pos x="T28" y="T29"/>
                        </a:cxn>
                        <a:cxn ang="0">
                          <a:pos x="T30" y="T31"/>
                        </a:cxn>
                        <a:cxn ang="0">
                          <a:pos x="T32" y="T33"/>
                        </a:cxn>
                        <a:cxn ang="0">
                          <a:pos x="T34" y="T35"/>
                        </a:cxn>
                        <a:cxn ang="0">
                          <a:pos x="T36" y="T37"/>
                        </a:cxn>
                        <a:cxn ang="0">
                          <a:pos x="T38" y="T39"/>
                        </a:cxn>
                        <a:cxn ang="0">
                          <a:pos x="T40" y="T41"/>
                        </a:cxn>
                        <a:cxn ang="0">
                          <a:pos x="T42" y="T43"/>
                        </a:cxn>
                        <a:cxn ang="0">
                          <a:pos x="T44" y="T45"/>
                        </a:cxn>
                        <a:cxn ang="0">
                          <a:pos x="T46" y="T47"/>
                        </a:cxn>
                        <a:cxn ang="0">
                          <a:pos x="T48" y="T49"/>
                        </a:cxn>
                        <a:cxn ang="0">
                          <a:pos x="T50" y="T51"/>
                        </a:cxn>
                        <a:cxn ang="0">
                          <a:pos x="T52" y="T53"/>
                        </a:cxn>
                        <a:cxn ang="0">
                          <a:pos x="T54" y="T55"/>
                        </a:cxn>
                        <a:cxn ang="0">
                          <a:pos x="T56" y="T57"/>
                        </a:cxn>
                        <a:cxn ang="0">
                          <a:pos x="T58" y="T59"/>
                        </a:cxn>
                        <a:cxn ang="0">
                          <a:pos x="T60" y="T61"/>
                        </a:cxn>
                        <a:cxn ang="0">
                          <a:pos x="T62" y="T63"/>
                        </a:cxn>
                        <a:cxn ang="0">
                          <a:pos x="T64" y="T65"/>
                        </a:cxn>
                        <a:cxn ang="0">
                          <a:pos x="T66" y="T67"/>
                        </a:cxn>
                        <a:cxn ang="0">
                          <a:pos x="T68" y="T69"/>
                        </a:cxn>
                        <a:cxn ang="0">
                          <a:pos x="T70" y="T71"/>
                        </a:cxn>
                        <a:cxn ang="0">
                          <a:pos x="T72" y="T73"/>
                        </a:cxn>
                        <a:cxn ang="0">
                          <a:pos x="T74" y="T75"/>
                        </a:cxn>
                        <a:cxn ang="0">
                          <a:pos x="T76" y="T77"/>
                        </a:cxn>
                        <a:cxn ang="0">
                          <a:pos x="T78" y="T79"/>
                        </a:cxn>
                        <a:cxn ang="0">
                          <a:pos x="T80" y="T81"/>
                        </a:cxn>
                        <a:cxn ang="0">
                          <a:pos x="T82" y="T83"/>
                        </a:cxn>
                        <a:cxn ang="0">
                          <a:pos x="T84" y="T85"/>
                        </a:cxn>
                        <a:cxn ang="0">
                          <a:pos x="T86" y="T87"/>
                        </a:cxn>
                        <a:cxn ang="0">
                          <a:pos x="T88" y="T89"/>
                        </a:cxn>
                        <a:cxn ang="0">
                          <a:pos x="T90" y="T91"/>
                        </a:cxn>
                        <a:cxn ang="0">
                          <a:pos x="T92" y="T93"/>
                        </a:cxn>
                        <a:cxn ang="0">
                          <a:pos x="T94" y="T95"/>
                        </a:cxn>
                        <a:cxn ang="0">
                          <a:pos x="T96" y="T97"/>
                        </a:cxn>
                        <a:cxn ang="0">
                          <a:pos x="T98" y="T99"/>
                        </a:cxn>
                        <a:cxn ang="0">
                          <a:pos x="T100" y="T101"/>
                        </a:cxn>
                        <a:cxn ang="0">
                          <a:pos x="T102" y="T103"/>
                        </a:cxn>
                        <a:cxn ang="0">
                          <a:pos x="T104" y="T105"/>
                        </a:cxn>
                        <a:cxn ang="0">
                          <a:pos x="T106" y="T107"/>
                        </a:cxn>
                        <a:cxn ang="0">
                          <a:pos x="T108" y="T109"/>
                        </a:cxn>
                        <a:cxn ang="0">
                          <a:pos x="T110" y="T111"/>
                        </a:cxn>
                        <a:cxn ang="0">
                          <a:pos x="T112" y="T113"/>
                        </a:cxn>
                        <a:cxn ang="0">
                          <a:pos x="T114" y="T115"/>
                        </a:cxn>
                        <a:cxn ang="0">
                          <a:pos x="T116" y="T117"/>
                        </a:cxn>
                      </a:cxnLst>
                      <a:rect l="0" t="0" r="r" b="b"/>
                      <a:pathLst>
                        <a:path w="14793" h="11090">
                          <a:moveTo>
                            <a:pt x="5416" y="7"/>
                          </a:moveTo>
                          <a:lnTo>
                            <a:pt x="5476" y="7"/>
                          </a:lnTo>
                          <a:lnTo>
                            <a:pt x="5661" y="0"/>
                          </a:lnTo>
                          <a:lnTo>
                            <a:pt x="5846" y="7"/>
                          </a:lnTo>
                          <a:lnTo>
                            <a:pt x="6028" y="21"/>
                          </a:lnTo>
                          <a:lnTo>
                            <a:pt x="6213" y="44"/>
                          </a:lnTo>
                          <a:lnTo>
                            <a:pt x="6394" y="83"/>
                          </a:lnTo>
                          <a:lnTo>
                            <a:pt x="6570" y="135"/>
                          </a:lnTo>
                          <a:lnTo>
                            <a:pt x="6751" y="190"/>
                          </a:lnTo>
                          <a:lnTo>
                            <a:pt x="6924" y="250"/>
                          </a:lnTo>
                          <a:lnTo>
                            <a:pt x="7099" y="334"/>
                          </a:lnTo>
                          <a:lnTo>
                            <a:pt x="7266" y="421"/>
                          </a:lnTo>
                          <a:lnTo>
                            <a:pt x="7432" y="334"/>
                          </a:lnTo>
                          <a:lnTo>
                            <a:pt x="7605" y="250"/>
                          </a:lnTo>
                          <a:lnTo>
                            <a:pt x="7774" y="190"/>
                          </a:lnTo>
                          <a:lnTo>
                            <a:pt x="7953" y="135"/>
                          </a:lnTo>
                          <a:lnTo>
                            <a:pt x="8129" y="83"/>
                          </a:lnTo>
                          <a:lnTo>
                            <a:pt x="8314" y="44"/>
                          </a:lnTo>
                          <a:lnTo>
                            <a:pt x="8499" y="21"/>
                          </a:lnTo>
                          <a:lnTo>
                            <a:pt x="8674" y="7"/>
                          </a:lnTo>
                          <a:lnTo>
                            <a:pt x="8864" y="0"/>
                          </a:lnTo>
                          <a:lnTo>
                            <a:pt x="9049" y="7"/>
                          </a:lnTo>
                          <a:lnTo>
                            <a:pt x="9107" y="7"/>
                          </a:lnTo>
                          <a:lnTo>
                            <a:pt x="9107" y="0"/>
                          </a:lnTo>
                          <a:lnTo>
                            <a:pt x="14793" y="0"/>
                          </a:lnTo>
                          <a:lnTo>
                            <a:pt x="14793" y="5792"/>
                          </a:lnTo>
                          <a:lnTo>
                            <a:pt x="14666" y="7804"/>
                          </a:lnTo>
                          <a:lnTo>
                            <a:pt x="14453" y="10370"/>
                          </a:lnTo>
                          <a:lnTo>
                            <a:pt x="14453" y="10363"/>
                          </a:lnTo>
                          <a:lnTo>
                            <a:pt x="13881" y="10432"/>
                          </a:lnTo>
                          <a:lnTo>
                            <a:pt x="13243" y="10495"/>
                          </a:lnTo>
                          <a:lnTo>
                            <a:pt x="12604" y="10537"/>
                          </a:lnTo>
                          <a:lnTo>
                            <a:pt x="11956" y="10564"/>
                          </a:lnTo>
                          <a:lnTo>
                            <a:pt x="11314" y="10564"/>
                          </a:lnTo>
                          <a:lnTo>
                            <a:pt x="10669" y="10554"/>
                          </a:lnTo>
                          <a:lnTo>
                            <a:pt x="10028" y="10519"/>
                          </a:lnTo>
                          <a:lnTo>
                            <a:pt x="9649" y="10530"/>
                          </a:lnTo>
                          <a:lnTo>
                            <a:pt x="9273" y="10564"/>
                          </a:lnTo>
                          <a:lnTo>
                            <a:pt x="8898" y="10614"/>
                          </a:lnTo>
                          <a:lnTo>
                            <a:pt x="8529" y="10690"/>
                          </a:lnTo>
                          <a:lnTo>
                            <a:pt x="8162" y="10770"/>
                          </a:lnTo>
                          <a:lnTo>
                            <a:pt x="7805" y="10881"/>
                          </a:lnTo>
                          <a:lnTo>
                            <a:pt x="7438" y="11014"/>
                          </a:lnTo>
                          <a:lnTo>
                            <a:pt x="7248" y="11090"/>
                          </a:lnTo>
                          <a:lnTo>
                            <a:pt x="7112" y="11000"/>
                          </a:lnTo>
                          <a:lnTo>
                            <a:pt x="6960" y="10913"/>
                          </a:lnTo>
                          <a:lnTo>
                            <a:pt x="6812" y="10840"/>
                          </a:lnTo>
                          <a:lnTo>
                            <a:pt x="6658" y="10788"/>
                          </a:lnTo>
                          <a:lnTo>
                            <a:pt x="6503" y="10724"/>
                          </a:lnTo>
                          <a:lnTo>
                            <a:pt x="6348" y="10676"/>
                          </a:lnTo>
                          <a:lnTo>
                            <a:pt x="6189" y="10644"/>
                          </a:lnTo>
                          <a:lnTo>
                            <a:pt x="6022" y="10607"/>
                          </a:lnTo>
                          <a:lnTo>
                            <a:pt x="5861" y="10585"/>
                          </a:lnTo>
                          <a:lnTo>
                            <a:pt x="5710" y="10575"/>
                          </a:lnTo>
                          <a:lnTo>
                            <a:pt x="5689" y="10575"/>
                          </a:lnTo>
                          <a:lnTo>
                            <a:pt x="0" y="10585"/>
                          </a:lnTo>
                          <a:lnTo>
                            <a:pt x="0" y="0"/>
                          </a:lnTo>
                          <a:lnTo>
                            <a:pt x="5458" y="7"/>
                          </a:lnTo>
                          <a:lnTo>
                            <a:pt x="5416" y="7"/>
                          </a:lnTo>
                          <a:close/>
                        </a:path>
                      </a:pathLst>
                    </a:custGeom>
                    <a:solidFill>
                      <a:srgbClr val="FFFFFF"/>
                    </a:solidFill>
                    <a:ln w="0">
                      <a:solidFill>
                        <a:srgbClr val="000000"/>
                      </a:solidFill>
                      <a:prstDash val="solid"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pPr marL="0" marR="0" lvl="0" indent="0" algn="l" defTabSz="68578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500" b="0" i="0" u="none" strike="noStrike" kern="0" cap="none" spc="0" normalizeH="0" baseline="0" noProof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p:txBody>
                </p:sp>
                <p:sp>
                  <p:nvSpPr>
                    <p:cNvPr id="22" name="Line 15">
                      <a:extLst>
                        <a:ext uri="{FF2B5EF4-FFF2-40B4-BE49-F238E27FC236}">
                          <a16:creationId xmlns:a16="http://schemas.microsoft.com/office/drawing/2014/main" id="{EBEE5CF6-DEE4-D2AA-91FA-75DA391C5C75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 flipV="1">
                      <a:off x="2868" y="3936"/>
                      <a:ext cx="0" cy="240"/>
                    </a:xfrm>
                    <a:prstGeom prst="line">
                      <a:avLst/>
                    </a:prstGeom>
                    <a:noFill/>
                    <a:ln w="12700">
                      <a:solidFill>
                        <a:srgbClr val="000000"/>
                      </a:solidFill>
                      <a:round/>
                      <a:headEnd type="none" w="sm" len="sm"/>
                      <a:tailEnd type="none" w="sm" len="sm"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pPr marL="0" marR="0" lvl="0" indent="0" algn="l" defTabSz="68578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500" b="0" i="0" u="none" strike="noStrike" kern="0" cap="none" spc="0" normalizeH="0" baseline="0" noProof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p:txBody>
                </p:sp>
              </p:grpSp>
            </p:grpSp>
            <p:sp>
              <p:nvSpPr>
                <p:cNvPr id="14" name="Line 16">
                  <a:extLst>
                    <a:ext uri="{FF2B5EF4-FFF2-40B4-BE49-F238E27FC236}">
                      <a16:creationId xmlns:a16="http://schemas.microsoft.com/office/drawing/2014/main" id="{24139A42-4C20-4253-28D7-997D7F67A19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891" y="624"/>
                  <a:ext cx="0" cy="144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marL="0" marR="0" lvl="0" indent="0" algn="l" defTabSz="685783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5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+mn-cs"/>
                  </a:endParaRPr>
                </a:p>
              </p:txBody>
            </p:sp>
          </p:grpSp>
          <p:sp>
            <p:nvSpPr>
              <p:cNvPr id="12" name="Text Box 17">
                <a:extLst>
                  <a:ext uri="{FF2B5EF4-FFF2-40B4-BE49-F238E27FC236}">
                    <a16:creationId xmlns:a16="http://schemas.microsoft.com/office/drawing/2014/main" id="{373C1BCD-6460-4B4C-2AD0-462EB44FB685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62" y="1101"/>
                <a:ext cx="4426" cy="249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marL="0" marR="0" lvl="0" indent="0" algn="l" defTabSz="685783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altLang="en-US" sz="195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endParaRPr>
              </a:p>
            </p:txBody>
          </p:sp>
        </p:grpSp>
        <p:sp>
          <p:nvSpPr>
            <p:cNvPr id="10" name="Rectangle 18">
              <a:extLst>
                <a:ext uri="{FF2B5EF4-FFF2-40B4-BE49-F238E27FC236}">
                  <a16:creationId xmlns:a16="http://schemas.microsoft.com/office/drawing/2014/main" id="{0B282720-A78D-AED1-F135-D4FC141626C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3" y="90"/>
              <a:ext cx="3261" cy="28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 defTabSz="2349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defTabSz="2349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defTabSz="2349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defTabSz="2349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defTabSz="2349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defTabSz="23495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defTabSz="23495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defTabSz="23495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defTabSz="23495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176209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James 1:17-22 </a:t>
              </a:r>
              <a:r>
                <a:rPr kumimoji="0" lang="en-US" altLang="en-US" sz="1800" b="0" i="0" u="none" strike="noStrike" kern="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NKJV</a:t>
              </a:r>
              <a:endParaRPr kumimoji="0" lang="en-US" altLang="en-US" sz="1500" b="0" i="0" u="none" strike="noStrike" kern="0" cap="none" spc="0" normalizeH="0" baseline="30000" noProof="0" dirty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</p:grpSp>
      <p:sp>
        <p:nvSpPr>
          <p:cNvPr id="4" name="TextBox 3">
            <a:extLst>
              <a:ext uri="{FF2B5EF4-FFF2-40B4-BE49-F238E27FC236}">
                <a16:creationId xmlns:a16="http://schemas.microsoft.com/office/drawing/2014/main" id="{A08DA88F-C88F-5985-1064-0B1F64D6EE91}"/>
              </a:ext>
            </a:extLst>
          </p:cNvPr>
          <p:cNvSpPr txBox="1"/>
          <p:nvPr/>
        </p:nvSpPr>
        <p:spPr>
          <a:xfrm>
            <a:off x="168646" y="864108"/>
            <a:ext cx="4482831" cy="60939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176209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0" i="0" u="none" strike="noStrike" kern="0" cap="none" spc="0" normalizeH="0" baseline="30000" noProof="0" dirty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2</a:t>
            </a:r>
            <a:r>
              <a:rPr kumimoji="0" lang="en-US" altLang="en-US" sz="1800" b="0" i="0" u="none" strike="noStrike" kern="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en-US" altLang="en-US" sz="18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My brethren</a:t>
            </a:r>
            <a:r>
              <a:rPr kumimoji="0" lang="en-US" alt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, count it all joy when you fall into various trials,</a:t>
            </a:r>
            <a:r>
              <a:rPr kumimoji="0" lang="en-US" altLang="en-US" sz="1800" b="0" i="0" u="none" strike="noStrike" kern="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3 </a:t>
            </a:r>
            <a:r>
              <a:rPr kumimoji="0" lang="en-US" alt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knowing that the testing of your faith produces patience.</a:t>
            </a:r>
          </a:p>
          <a:p>
            <a:pPr marL="0" marR="0" lvl="0" indent="0" algn="l" defTabSz="176209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0" i="0" u="none" strike="noStrike" kern="0" cap="none" spc="0" normalizeH="0" baseline="30000" noProof="0" dirty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17 </a:t>
            </a:r>
            <a:r>
              <a:rPr kumimoji="0" lang="en-US" alt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Every good gift and every perfect gift    is from above, and comes down from        </a:t>
            </a:r>
            <a:r>
              <a:rPr kumimoji="0" lang="en-US" altLang="en-US" sz="18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the Father </a:t>
            </a:r>
            <a:r>
              <a:rPr kumimoji="0" lang="en-US" alt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of lights, with whom there is no variation or shadow of turning.</a:t>
            </a:r>
            <a:r>
              <a:rPr kumimoji="0" lang="en-US" altLang="en-US" sz="1800" b="0" i="0" u="none" strike="noStrike" kern="0" cap="none" spc="0" normalizeH="0" baseline="30000" noProof="0" dirty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</a:p>
          <a:p>
            <a:pPr marL="0" marR="0" lvl="0" indent="0" algn="l" defTabSz="176209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0" i="0" u="none" strike="noStrike" kern="0" cap="none" spc="0" normalizeH="0" baseline="30000" noProof="0" dirty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18 </a:t>
            </a:r>
            <a:r>
              <a:rPr kumimoji="0" lang="en-US" alt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Of His own will He brought us forth by the word of truth, that we might be a kind of </a:t>
            </a:r>
            <a:r>
              <a:rPr kumimoji="0" lang="en-US" altLang="en-US" sz="1800" b="0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firstfruits</a:t>
            </a:r>
            <a:r>
              <a:rPr kumimoji="0" lang="en-US" alt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of His creatures.</a:t>
            </a:r>
            <a:r>
              <a:rPr kumimoji="0" lang="en-US" altLang="en-US" sz="1800" b="0" i="0" u="none" strike="noStrike" kern="0" cap="none" spc="0" normalizeH="0" baseline="30000" noProof="0" dirty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</a:p>
          <a:p>
            <a:pPr marL="0" marR="0" lvl="0" indent="0" algn="l" defTabSz="176209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0" i="0" u="none" strike="noStrike" kern="0" cap="none" spc="0" normalizeH="0" baseline="30000" noProof="0" dirty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19 </a:t>
            </a:r>
            <a:r>
              <a:rPr kumimoji="0" lang="en-US" alt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So then, my beloved brethren, let every man be swift to hear, slow to speak, slow to wrath;</a:t>
            </a:r>
            <a:r>
              <a:rPr kumimoji="0" lang="en-US" altLang="en-US" sz="1800" b="0" i="0" u="none" strike="noStrike" kern="0" cap="none" spc="0" normalizeH="0" baseline="30000" noProof="0" dirty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      </a:t>
            </a:r>
          </a:p>
          <a:p>
            <a:pPr marL="0" marR="0" lvl="0" indent="0" algn="l" defTabSz="176209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0" i="0" u="none" strike="noStrike" kern="0" cap="none" spc="0" normalizeH="0" baseline="30000" noProof="0" dirty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20 </a:t>
            </a:r>
            <a:r>
              <a:rPr kumimoji="0" lang="en-US" alt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for the wrath of man does not produce                the righteousness of God. </a:t>
            </a:r>
          </a:p>
          <a:p>
            <a:pPr marL="0" marR="0" lvl="0" indent="0" algn="l" defTabSz="176209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0" i="0" u="none" strike="noStrike" kern="0" cap="none" spc="0" normalizeH="0" baseline="30000" noProof="0" dirty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21 </a:t>
            </a:r>
            <a:r>
              <a:rPr kumimoji="0" lang="en-US" alt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Therefore lay aside all filthiness and overflow of wickedness, and receive with meekness the implanted word, which is able to save your souls.    </a:t>
            </a:r>
          </a:p>
          <a:p>
            <a:pPr marL="0" marR="0" lvl="0" indent="0" algn="l" defTabSz="176209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0" i="0" u="none" strike="noStrike" kern="0" cap="none" spc="0" normalizeH="0" baseline="30000" noProof="0" dirty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22 </a:t>
            </a:r>
            <a:r>
              <a:rPr kumimoji="0" lang="en-US" alt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But be doers of the word, and not hearers only, deceiving yourselves.</a:t>
            </a:r>
          </a:p>
          <a:p>
            <a:pPr marL="0" marR="0" lvl="0" indent="0" algn="l" defTabSz="176209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0" i="0" u="none" strike="noStrike" kern="0" cap="none" spc="0" normalizeH="0" baseline="30000" noProof="0" dirty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EFD3EA16-066A-AC7C-35F5-035BC8E6721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42059" y="22592"/>
            <a:ext cx="5863109" cy="471873"/>
          </a:xfrm>
        </p:spPr>
        <p:txBody>
          <a:bodyPr anchor="ctr">
            <a:noAutofit/>
          </a:bodyPr>
          <a:lstStyle/>
          <a:p>
            <a:r>
              <a:rPr lang="en-US" sz="2400" dirty="0"/>
              <a:t>The Epistle of James – Spiritual Family Matters</a:t>
            </a:r>
          </a:p>
        </p:txBody>
      </p:sp>
    </p:spTree>
    <p:extLst>
      <p:ext uri="{BB962C8B-B14F-4D97-AF65-F5344CB8AC3E}">
        <p14:creationId xmlns:p14="http://schemas.microsoft.com/office/powerpoint/2010/main" val="1978065068"/>
      </p:ext>
    </p:extLst>
  </p:cSld>
  <p:clrMapOvr>
    <a:masterClrMapping/>
  </p:clrMapOvr>
  <p:transition spd="slow">
    <p:wipe dir="d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4">
            <a:extLst>
              <a:ext uri="{FF2B5EF4-FFF2-40B4-BE49-F238E27FC236}">
                <a16:creationId xmlns:a16="http://schemas.microsoft.com/office/drawing/2014/main" id="{57D894D5-4D9E-35E2-4E7D-D84F5FA7A3CA}"/>
              </a:ext>
            </a:extLst>
          </p:cNvPr>
          <p:cNvGrpSpPr>
            <a:grpSpLocks/>
          </p:cNvGrpSpPr>
          <p:nvPr/>
        </p:nvGrpSpPr>
        <p:grpSpPr bwMode="auto">
          <a:xfrm>
            <a:off x="28575" y="494465"/>
            <a:ext cx="4821174" cy="7086206"/>
            <a:chOff x="24" y="40"/>
            <a:chExt cx="3432" cy="4662"/>
          </a:xfrm>
        </p:grpSpPr>
        <p:grpSp>
          <p:nvGrpSpPr>
            <p:cNvPr id="9" name="Group 5">
              <a:extLst>
                <a:ext uri="{FF2B5EF4-FFF2-40B4-BE49-F238E27FC236}">
                  <a16:creationId xmlns:a16="http://schemas.microsoft.com/office/drawing/2014/main" id="{4948C24F-4CBD-9F16-1E27-8C6B1F982A0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4" y="40"/>
              <a:ext cx="3432" cy="4662"/>
              <a:chOff x="528" y="1098"/>
              <a:chExt cx="4789" cy="3414"/>
            </a:xfrm>
          </p:grpSpPr>
          <p:grpSp>
            <p:nvGrpSpPr>
              <p:cNvPr id="11" name="Group 6">
                <a:extLst>
                  <a:ext uri="{FF2B5EF4-FFF2-40B4-BE49-F238E27FC236}">
                    <a16:creationId xmlns:a16="http://schemas.microsoft.com/office/drawing/2014/main" id="{7F92F519-D509-D84C-CEF3-AF2BDA3282FA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528" y="1098"/>
                <a:ext cx="4789" cy="3414"/>
                <a:chOff x="328" y="481"/>
                <a:chExt cx="5229" cy="4022"/>
              </a:xfrm>
            </p:grpSpPr>
            <p:grpSp>
              <p:nvGrpSpPr>
                <p:cNvPr id="13" name="Group 7">
                  <a:extLst>
                    <a:ext uri="{FF2B5EF4-FFF2-40B4-BE49-F238E27FC236}">
                      <a16:creationId xmlns:a16="http://schemas.microsoft.com/office/drawing/2014/main" id="{99D5305C-9B7D-D4DA-3914-A6BCC2D487CD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328" y="481"/>
                  <a:ext cx="5229" cy="4022"/>
                  <a:chOff x="328" y="481"/>
                  <a:chExt cx="5229" cy="4022"/>
                </a:xfrm>
              </p:grpSpPr>
              <p:sp>
                <p:nvSpPr>
                  <p:cNvPr id="15" name="Freeform 8">
                    <a:extLst>
                      <a:ext uri="{FF2B5EF4-FFF2-40B4-BE49-F238E27FC236}">
                        <a16:creationId xmlns:a16="http://schemas.microsoft.com/office/drawing/2014/main" id="{8EF5FBAB-FCDA-2D16-E542-C6ED4CE33D9F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890" y="624"/>
                    <a:ext cx="2667" cy="3578"/>
                  </a:xfrm>
                  <a:custGeom>
                    <a:avLst/>
                    <a:gdLst>
                      <a:gd name="T0" fmla="*/ 7757 w 7999"/>
                      <a:gd name="T1" fmla="*/ 5361 h 10735"/>
                      <a:gd name="T2" fmla="*/ 7626 w 7999"/>
                      <a:gd name="T3" fmla="*/ 7369 h 10735"/>
                      <a:gd name="T4" fmla="*/ 7418 w 7999"/>
                      <a:gd name="T5" fmla="*/ 9942 h 10735"/>
                      <a:gd name="T6" fmla="*/ 7352 w 7999"/>
                      <a:gd name="T7" fmla="*/ 10230 h 10735"/>
                      <a:gd name="T8" fmla="*/ 6776 w 7999"/>
                      <a:gd name="T9" fmla="*/ 10300 h 10735"/>
                      <a:gd name="T10" fmla="*/ 6137 w 7999"/>
                      <a:gd name="T11" fmla="*/ 10360 h 10735"/>
                      <a:gd name="T12" fmla="*/ 5495 w 7999"/>
                      <a:gd name="T13" fmla="*/ 10401 h 10735"/>
                      <a:gd name="T14" fmla="*/ 4853 w 7999"/>
                      <a:gd name="T15" fmla="*/ 10428 h 10735"/>
                      <a:gd name="T16" fmla="*/ 4208 w 7999"/>
                      <a:gd name="T17" fmla="*/ 10428 h 10735"/>
                      <a:gd name="T18" fmla="*/ 3567 w 7999"/>
                      <a:gd name="T19" fmla="*/ 10422 h 10735"/>
                      <a:gd name="T20" fmla="*/ 2937 w 7999"/>
                      <a:gd name="T21" fmla="*/ 10394 h 10735"/>
                      <a:gd name="T22" fmla="*/ 1871 w 7999"/>
                      <a:gd name="T23" fmla="*/ 10435 h 10735"/>
                      <a:gd name="T24" fmla="*/ 818 w 7999"/>
                      <a:gd name="T25" fmla="*/ 10533 h 10735"/>
                      <a:gd name="T26" fmla="*/ 0 w 7999"/>
                      <a:gd name="T27" fmla="*/ 10655 h 10735"/>
                      <a:gd name="T28" fmla="*/ 0 w 7999"/>
                      <a:gd name="T29" fmla="*/ 10728 h 10735"/>
                      <a:gd name="T30" fmla="*/ 7999 w 7999"/>
                      <a:gd name="T31" fmla="*/ 10735 h 10735"/>
                      <a:gd name="T32" fmla="*/ 7999 w 7999"/>
                      <a:gd name="T33" fmla="*/ 0 h 10735"/>
                      <a:gd name="T34" fmla="*/ 7757 w 7999"/>
                      <a:gd name="T35" fmla="*/ 0 h 10735"/>
                      <a:gd name="T36" fmla="*/ 7757 w 7999"/>
                      <a:gd name="T37" fmla="*/ 5361 h 1073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</a:cxnLst>
                    <a:rect l="0" t="0" r="r" b="b"/>
                    <a:pathLst>
                      <a:path w="7999" h="10735">
                        <a:moveTo>
                          <a:pt x="7757" y="5361"/>
                        </a:moveTo>
                        <a:lnTo>
                          <a:pt x="7626" y="7369"/>
                        </a:lnTo>
                        <a:lnTo>
                          <a:pt x="7418" y="9942"/>
                        </a:lnTo>
                        <a:lnTo>
                          <a:pt x="7352" y="10230"/>
                        </a:lnTo>
                        <a:lnTo>
                          <a:pt x="6776" y="10300"/>
                        </a:lnTo>
                        <a:lnTo>
                          <a:pt x="6137" y="10360"/>
                        </a:lnTo>
                        <a:lnTo>
                          <a:pt x="5495" y="10401"/>
                        </a:lnTo>
                        <a:lnTo>
                          <a:pt x="4853" y="10428"/>
                        </a:lnTo>
                        <a:lnTo>
                          <a:pt x="4208" y="10428"/>
                        </a:lnTo>
                        <a:lnTo>
                          <a:pt x="3567" y="10422"/>
                        </a:lnTo>
                        <a:lnTo>
                          <a:pt x="2937" y="10394"/>
                        </a:lnTo>
                        <a:lnTo>
                          <a:pt x="1871" y="10435"/>
                        </a:lnTo>
                        <a:lnTo>
                          <a:pt x="818" y="10533"/>
                        </a:lnTo>
                        <a:lnTo>
                          <a:pt x="0" y="10655"/>
                        </a:lnTo>
                        <a:lnTo>
                          <a:pt x="0" y="10728"/>
                        </a:lnTo>
                        <a:lnTo>
                          <a:pt x="7999" y="10735"/>
                        </a:lnTo>
                        <a:lnTo>
                          <a:pt x="7999" y="0"/>
                        </a:lnTo>
                        <a:lnTo>
                          <a:pt x="7757" y="0"/>
                        </a:lnTo>
                        <a:lnTo>
                          <a:pt x="7757" y="5361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marL="0" marR="0" lvl="0" indent="0" algn="l" defTabSz="685783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5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6" name="Freeform 9">
                    <a:extLst>
                      <a:ext uri="{FF2B5EF4-FFF2-40B4-BE49-F238E27FC236}">
                        <a16:creationId xmlns:a16="http://schemas.microsoft.com/office/drawing/2014/main" id="{F4B2C385-A3E3-DA53-6438-BAC9BCFB5463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013" y="4011"/>
                    <a:ext cx="290" cy="492"/>
                  </a:xfrm>
                  <a:custGeom>
                    <a:avLst/>
                    <a:gdLst>
                      <a:gd name="T0" fmla="*/ 0 w 870"/>
                      <a:gd name="T1" fmla="*/ 0 h 1475"/>
                      <a:gd name="T2" fmla="*/ 0 w 870"/>
                      <a:gd name="T3" fmla="*/ 1475 h 1475"/>
                      <a:gd name="T4" fmla="*/ 433 w 870"/>
                      <a:gd name="T5" fmla="*/ 1002 h 1475"/>
                      <a:gd name="T6" fmla="*/ 870 w 870"/>
                      <a:gd name="T7" fmla="*/ 1475 h 1475"/>
                      <a:gd name="T8" fmla="*/ 870 w 870"/>
                      <a:gd name="T9" fmla="*/ 0 h 1475"/>
                      <a:gd name="T10" fmla="*/ 0 w 870"/>
                      <a:gd name="T11" fmla="*/ 0 h 147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</a:cxnLst>
                    <a:rect l="0" t="0" r="r" b="b"/>
                    <a:pathLst>
                      <a:path w="870" h="1475">
                        <a:moveTo>
                          <a:pt x="0" y="0"/>
                        </a:moveTo>
                        <a:lnTo>
                          <a:pt x="0" y="1475"/>
                        </a:lnTo>
                        <a:lnTo>
                          <a:pt x="433" y="1002"/>
                        </a:lnTo>
                        <a:lnTo>
                          <a:pt x="870" y="1475"/>
                        </a:lnTo>
                        <a:lnTo>
                          <a:pt x="870" y="0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FF0000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pPr marL="0" marR="0" lvl="0" indent="0" algn="l" defTabSz="685783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5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7" name="Freeform 10">
                    <a:extLst>
                      <a:ext uri="{FF2B5EF4-FFF2-40B4-BE49-F238E27FC236}">
                        <a16:creationId xmlns:a16="http://schemas.microsoft.com/office/drawing/2014/main" id="{4BFB240A-C7EA-03BB-542A-E7538474F981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10" y="553"/>
                    <a:ext cx="2483" cy="3623"/>
                  </a:xfrm>
                  <a:custGeom>
                    <a:avLst/>
                    <a:gdLst>
                      <a:gd name="T0" fmla="*/ 194 w 7451"/>
                      <a:gd name="T1" fmla="*/ 10367 h 10868"/>
                      <a:gd name="T2" fmla="*/ 5883 w 7451"/>
                      <a:gd name="T3" fmla="*/ 10360 h 10868"/>
                      <a:gd name="T4" fmla="*/ 5904 w 7451"/>
                      <a:gd name="T5" fmla="*/ 10367 h 10868"/>
                      <a:gd name="T6" fmla="*/ 6055 w 7451"/>
                      <a:gd name="T7" fmla="*/ 10374 h 10868"/>
                      <a:gd name="T8" fmla="*/ 6216 w 7451"/>
                      <a:gd name="T9" fmla="*/ 10395 h 10868"/>
                      <a:gd name="T10" fmla="*/ 6383 w 7451"/>
                      <a:gd name="T11" fmla="*/ 10419 h 10868"/>
                      <a:gd name="T12" fmla="*/ 6536 w 7451"/>
                      <a:gd name="T13" fmla="*/ 10461 h 10868"/>
                      <a:gd name="T14" fmla="*/ 6697 w 7451"/>
                      <a:gd name="T15" fmla="*/ 10509 h 10868"/>
                      <a:gd name="T16" fmla="*/ 6852 w 7451"/>
                      <a:gd name="T17" fmla="*/ 10566 h 10868"/>
                      <a:gd name="T18" fmla="*/ 7006 w 7451"/>
                      <a:gd name="T19" fmla="*/ 10625 h 10868"/>
                      <a:gd name="T20" fmla="*/ 7157 w 7451"/>
                      <a:gd name="T21" fmla="*/ 10698 h 10868"/>
                      <a:gd name="T22" fmla="*/ 7306 w 7451"/>
                      <a:gd name="T23" fmla="*/ 10785 h 10868"/>
                      <a:gd name="T24" fmla="*/ 7451 w 7451"/>
                      <a:gd name="T25" fmla="*/ 10868 h 10868"/>
                      <a:gd name="T26" fmla="*/ 7388 w 7451"/>
                      <a:gd name="T27" fmla="*/ 10868 h 10868"/>
                      <a:gd name="T28" fmla="*/ 6534 w 7451"/>
                      <a:gd name="T29" fmla="*/ 10750 h 10868"/>
                      <a:gd name="T30" fmla="*/ 5477 w 7451"/>
                      <a:gd name="T31" fmla="*/ 10659 h 10868"/>
                      <a:gd name="T32" fmla="*/ 4415 w 7451"/>
                      <a:gd name="T33" fmla="*/ 10614 h 10868"/>
                      <a:gd name="T34" fmla="*/ 0 w 7451"/>
                      <a:gd name="T35" fmla="*/ 10614 h 10868"/>
                      <a:gd name="T36" fmla="*/ 3 w 7451"/>
                      <a:gd name="T37" fmla="*/ 0 h 10868"/>
                      <a:gd name="T38" fmla="*/ 194 w 7451"/>
                      <a:gd name="T39" fmla="*/ 0 h 10868"/>
                      <a:gd name="T40" fmla="*/ 194 w 7451"/>
                      <a:gd name="T41" fmla="*/ 10367 h 1086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</a:cxnLst>
                    <a:rect l="0" t="0" r="r" b="b"/>
                    <a:pathLst>
                      <a:path w="7451" h="10868">
                        <a:moveTo>
                          <a:pt x="194" y="10367"/>
                        </a:moveTo>
                        <a:lnTo>
                          <a:pt x="5883" y="10360"/>
                        </a:lnTo>
                        <a:lnTo>
                          <a:pt x="5904" y="10367"/>
                        </a:lnTo>
                        <a:lnTo>
                          <a:pt x="6055" y="10374"/>
                        </a:lnTo>
                        <a:lnTo>
                          <a:pt x="6216" y="10395"/>
                        </a:lnTo>
                        <a:lnTo>
                          <a:pt x="6383" y="10419"/>
                        </a:lnTo>
                        <a:lnTo>
                          <a:pt x="6536" y="10461"/>
                        </a:lnTo>
                        <a:lnTo>
                          <a:pt x="6697" y="10509"/>
                        </a:lnTo>
                        <a:lnTo>
                          <a:pt x="6852" y="10566"/>
                        </a:lnTo>
                        <a:lnTo>
                          <a:pt x="7006" y="10625"/>
                        </a:lnTo>
                        <a:lnTo>
                          <a:pt x="7157" y="10698"/>
                        </a:lnTo>
                        <a:lnTo>
                          <a:pt x="7306" y="10785"/>
                        </a:lnTo>
                        <a:lnTo>
                          <a:pt x="7451" y="10868"/>
                        </a:lnTo>
                        <a:lnTo>
                          <a:pt x="7388" y="10868"/>
                        </a:lnTo>
                        <a:lnTo>
                          <a:pt x="6534" y="10750"/>
                        </a:lnTo>
                        <a:lnTo>
                          <a:pt x="5477" y="10659"/>
                        </a:lnTo>
                        <a:lnTo>
                          <a:pt x="4415" y="10614"/>
                        </a:lnTo>
                        <a:lnTo>
                          <a:pt x="0" y="10614"/>
                        </a:lnTo>
                        <a:lnTo>
                          <a:pt x="3" y="0"/>
                        </a:lnTo>
                        <a:lnTo>
                          <a:pt x="194" y="0"/>
                        </a:lnTo>
                        <a:lnTo>
                          <a:pt x="194" y="10367"/>
                        </a:lnTo>
                        <a:close/>
                      </a:path>
                    </a:pathLst>
                  </a:custGeom>
                  <a:solidFill>
                    <a:srgbClr val="FF7F00"/>
                  </a:solidFill>
                  <a:ln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marL="0" marR="0" lvl="0" indent="0" algn="l" defTabSz="685783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5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8" name="Freeform 11">
                    <a:extLst>
                      <a:ext uri="{FF2B5EF4-FFF2-40B4-BE49-F238E27FC236}">
                        <a16:creationId xmlns:a16="http://schemas.microsoft.com/office/drawing/2014/main" id="{E87C8282-8F67-4631-5E33-3E2FFF40BB6F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880" y="540"/>
                    <a:ext cx="2596" cy="3638"/>
                  </a:xfrm>
                  <a:custGeom>
                    <a:avLst/>
                    <a:gdLst>
                      <a:gd name="T0" fmla="*/ 7545 w 7787"/>
                      <a:gd name="T1" fmla="*/ 5612 h 10913"/>
                      <a:gd name="T2" fmla="*/ 7418 w 7787"/>
                      <a:gd name="T3" fmla="*/ 7620 h 10913"/>
                      <a:gd name="T4" fmla="*/ 7205 w 7787"/>
                      <a:gd name="T5" fmla="*/ 10193 h 10913"/>
                      <a:gd name="T6" fmla="*/ 6633 w 7787"/>
                      <a:gd name="T7" fmla="*/ 10255 h 10913"/>
                      <a:gd name="T8" fmla="*/ 5986 w 7787"/>
                      <a:gd name="T9" fmla="*/ 10325 h 10913"/>
                      <a:gd name="T10" fmla="*/ 5356 w 7787"/>
                      <a:gd name="T11" fmla="*/ 10377 h 10913"/>
                      <a:gd name="T12" fmla="*/ 4708 w 7787"/>
                      <a:gd name="T13" fmla="*/ 10398 h 10913"/>
                      <a:gd name="T14" fmla="*/ 4063 w 7787"/>
                      <a:gd name="T15" fmla="*/ 10398 h 10913"/>
                      <a:gd name="T16" fmla="*/ 3421 w 7787"/>
                      <a:gd name="T17" fmla="*/ 10366 h 10913"/>
                      <a:gd name="T18" fmla="*/ 2788 w 7787"/>
                      <a:gd name="T19" fmla="*/ 10353 h 10913"/>
                      <a:gd name="T20" fmla="*/ 2401 w 7787"/>
                      <a:gd name="T21" fmla="*/ 10346 h 10913"/>
                      <a:gd name="T22" fmla="*/ 2025 w 7787"/>
                      <a:gd name="T23" fmla="*/ 10398 h 10913"/>
                      <a:gd name="T24" fmla="*/ 1650 w 7787"/>
                      <a:gd name="T25" fmla="*/ 10433 h 10913"/>
                      <a:gd name="T26" fmla="*/ 1281 w 7787"/>
                      <a:gd name="T27" fmla="*/ 10506 h 10913"/>
                      <a:gd name="T28" fmla="*/ 914 w 7787"/>
                      <a:gd name="T29" fmla="*/ 10597 h 10913"/>
                      <a:gd name="T30" fmla="*/ 551 w 7787"/>
                      <a:gd name="T31" fmla="*/ 10708 h 10913"/>
                      <a:gd name="T32" fmla="*/ 190 w 7787"/>
                      <a:gd name="T33" fmla="*/ 10837 h 10913"/>
                      <a:gd name="T34" fmla="*/ 0 w 7787"/>
                      <a:gd name="T35" fmla="*/ 10913 h 10913"/>
                      <a:gd name="T36" fmla="*/ 848 w 7787"/>
                      <a:gd name="T37" fmla="*/ 10777 h 10913"/>
                      <a:gd name="T38" fmla="*/ 1901 w 7787"/>
                      <a:gd name="T39" fmla="*/ 10677 h 10913"/>
                      <a:gd name="T40" fmla="*/ 2967 w 7787"/>
                      <a:gd name="T41" fmla="*/ 10652 h 10913"/>
                      <a:gd name="T42" fmla="*/ 3597 w 7787"/>
                      <a:gd name="T43" fmla="*/ 10673 h 10913"/>
                      <a:gd name="T44" fmla="*/ 4232 w 7787"/>
                      <a:gd name="T45" fmla="*/ 10677 h 10913"/>
                      <a:gd name="T46" fmla="*/ 4883 w 7787"/>
                      <a:gd name="T47" fmla="*/ 10686 h 10913"/>
                      <a:gd name="T48" fmla="*/ 5525 w 7787"/>
                      <a:gd name="T49" fmla="*/ 10663 h 10913"/>
                      <a:gd name="T50" fmla="*/ 6155 w 7787"/>
                      <a:gd name="T51" fmla="*/ 10611 h 10913"/>
                      <a:gd name="T52" fmla="*/ 6806 w 7787"/>
                      <a:gd name="T53" fmla="*/ 10558 h 10913"/>
                      <a:gd name="T54" fmla="*/ 7382 w 7787"/>
                      <a:gd name="T55" fmla="*/ 10488 h 10913"/>
                      <a:gd name="T56" fmla="*/ 7448 w 7787"/>
                      <a:gd name="T57" fmla="*/ 10193 h 10913"/>
                      <a:gd name="T58" fmla="*/ 7656 w 7787"/>
                      <a:gd name="T59" fmla="*/ 7627 h 10913"/>
                      <a:gd name="T60" fmla="*/ 7787 w 7787"/>
                      <a:gd name="T61" fmla="*/ 5615 h 10913"/>
                      <a:gd name="T62" fmla="*/ 7787 w 7787"/>
                      <a:gd name="T63" fmla="*/ 45 h 10913"/>
                      <a:gd name="T64" fmla="*/ 7542 w 7787"/>
                      <a:gd name="T65" fmla="*/ 0 h 10913"/>
                      <a:gd name="T66" fmla="*/ 7545 w 7787"/>
                      <a:gd name="T67" fmla="*/ 5612 h 10913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  <a:cxn ang="0">
                        <a:pos x="T66" y="T67"/>
                      </a:cxn>
                    </a:cxnLst>
                    <a:rect l="0" t="0" r="r" b="b"/>
                    <a:pathLst>
                      <a:path w="7787" h="10913">
                        <a:moveTo>
                          <a:pt x="7545" y="5612"/>
                        </a:moveTo>
                        <a:lnTo>
                          <a:pt x="7418" y="7620"/>
                        </a:lnTo>
                        <a:lnTo>
                          <a:pt x="7205" y="10193"/>
                        </a:lnTo>
                        <a:lnTo>
                          <a:pt x="6633" y="10255"/>
                        </a:lnTo>
                        <a:lnTo>
                          <a:pt x="5986" y="10325"/>
                        </a:lnTo>
                        <a:lnTo>
                          <a:pt x="5356" y="10377"/>
                        </a:lnTo>
                        <a:lnTo>
                          <a:pt x="4708" y="10398"/>
                        </a:lnTo>
                        <a:lnTo>
                          <a:pt x="4063" y="10398"/>
                        </a:lnTo>
                        <a:lnTo>
                          <a:pt x="3421" y="10366"/>
                        </a:lnTo>
                        <a:lnTo>
                          <a:pt x="2788" y="10353"/>
                        </a:lnTo>
                        <a:lnTo>
                          <a:pt x="2401" y="10346"/>
                        </a:lnTo>
                        <a:lnTo>
                          <a:pt x="2025" y="10398"/>
                        </a:lnTo>
                        <a:lnTo>
                          <a:pt x="1650" y="10433"/>
                        </a:lnTo>
                        <a:lnTo>
                          <a:pt x="1281" y="10506"/>
                        </a:lnTo>
                        <a:lnTo>
                          <a:pt x="914" y="10597"/>
                        </a:lnTo>
                        <a:lnTo>
                          <a:pt x="551" y="10708"/>
                        </a:lnTo>
                        <a:lnTo>
                          <a:pt x="190" y="10837"/>
                        </a:lnTo>
                        <a:lnTo>
                          <a:pt x="0" y="10913"/>
                        </a:lnTo>
                        <a:lnTo>
                          <a:pt x="848" y="10777"/>
                        </a:lnTo>
                        <a:lnTo>
                          <a:pt x="1901" y="10677"/>
                        </a:lnTo>
                        <a:lnTo>
                          <a:pt x="2967" y="10652"/>
                        </a:lnTo>
                        <a:lnTo>
                          <a:pt x="3597" y="10673"/>
                        </a:lnTo>
                        <a:lnTo>
                          <a:pt x="4232" y="10677"/>
                        </a:lnTo>
                        <a:lnTo>
                          <a:pt x="4883" y="10686"/>
                        </a:lnTo>
                        <a:lnTo>
                          <a:pt x="5525" y="10663"/>
                        </a:lnTo>
                        <a:lnTo>
                          <a:pt x="6155" y="10611"/>
                        </a:lnTo>
                        <a:lnTo>
                          <a:pt x="6806" y="10558"/>
                        </a:lnTo>
                        <a:lnTo>
                          <a:pt x="7382" y="10488"/>
                        </a:lnTo>
                        <a:lnTo>
                          <a:pt x="7448" y="10193"/>
                        </a:lnTo>
                        <a:lnTo>
                          <a:pt x="7656" y="7627"/>
                        </a:lnTo>
                        <a:lnTo>
                          <a:pt x="7787" y="5615"/>
                        </a:lnTo>
                        <a:lnTo>
                          <a:pt x="7787" y="45"/>
                        </a:lnTo>
                        <a:lnTo>
                          <a:pt x="7542" y="0"/>
                        </a:lnTo>
                        <a:lnTo>
                          <a:pt x="7545" y="5612"/>
                        </a:lnTo>
                        <a:close/>
                      </a:path>
                    </a:pathLst>
                  </a:custGeom>
                  <a:solidFill>
                    <a:srgbClr val="FF7F00"/>
                  </a:solidFill>
                  <a:ln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marL="0" marR="0" lvl="0" indent="0" algn="l" defTabSz="685783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5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9" name="Freeform 12">
                    <a:extLst>
                      <a:ext uri="{FF2B5EF4-FFF2-40B4-BE49-F238E27FC236}">
                        <a16:creationId xmlns:a16="http://schemas.microsoft.com/office/drawing/2014/main" id="{B1BB3C8E-E5D7-7051-0EC4-FCE8C71F556F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28" y="647"/>
                    <a:ext cx="2572" cy="3555"/>
                  </a:xfrm>
                  <a:custGeom>
                    <a:avLst/>
                    <a:gdLst>
                      <a:gd name="T0" fmla="*/ 248 w 7717"/>
                      <a:gd name="T1" fmla="*/ 3 h 10665"/>
                      <a:gd name="T2" fmla="*/ 0 w 7717"/>
                      <a:gd name="T3" fmla="*/ 0 h 10665"/>
                      <a:gd name="T4" fmla="*/ 6 w 7717"/>
                      <a:gd name="T5" fmla="*/ 10665 h 10665"/>
                      <a:gd name="T6" fmla="*/ 7717 w 7717"/>
                      <a:gd name="T7" fmla="*/ 10658 h 10665"/>
                      <a:gd name="T8" fmla="*/ 7717 w 7717"/>
                      <a:gd name="T9" fmla="*/ 10585 h 10665"/>
                      <a:gd name="T10" fmla="*/ 7629 w 7717"/>
                      <a:gd name="T11" fmla="*/ 10585 h 10665"/>
                      <a:gd name="T12" fmla="*/ 6779 w 7717"/>
                      <a:gd name="T13" fmla="*/ 10467 h 10665"/>
                      <a:gd name="T14" fmla="*/ 5722 w 7717"/>
                      <a:gd name="T15" fmla="*/ 10365 h 10665"/>
                      <a:gd name="T16" fmla="*/ 4654 w 7717"/>
                      <a:gd name="T17" fmla="*/ 10342 h 10665"/>
                      <a:gd name="T18" fmla="*/ 245 w 7717"/>
                      <a:gd name="T19" fmla="*/ 10324 h 10665"/>
                      <a:gd name="T20" fmla="*/ 248 w 7717"/>
                      <a:gd name="T21" fmla="*/ 3 h 1066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</a:cxnLst>
                    <a:rect l="0" t="0" r="r" b="b"/>
                    <a:pathLst>
                      <a:path w="7717" h="10665">
                        <a:moveTo>
                          <a:pt x="248" y="3"/>
                        </a:moveTo>
                        <a:lnTo>
                          <a:pt x="0" y="0"/>
                        </a:lnTo>
                        <a:lnTo>
                          <a:pt x="6" y="10665"/>
                        </a:lnTo>
                        <a:lnTo>
                          <a:pt x="7717" y="10658"/>
                        </a:lnTo>
                        <a:lnTo>
                          <a:pt x="7717" y="10585"/>
                        </a:lnTo>
                        <a:lnTo>
                          <a:pt x="7629" y="10585"/>
                        </a:lnTo>
                        <a:lnTo>
                          <a:pt x="6779" y="10467"/>
                        </a:lnTo>
                        <a:lnTo>
                          <a:pt x="5722" y="10365"/>
                        </a:lnTo>
                        <a:lnTo>
                          <a:pt x="4654" y="10342"/>
                        </a:lnTo>
                        <a:lnTo>
                          <a:pt x="245" y="10324"/>
                        </a:lnTo>
                        <a:lnTo>
                          <a:pt x="248" y="3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marL="0" marR="0" lvl="0" indent="0" algn="l" defTabSz="685783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5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grpSp>
                <p:nvGrpSpPr>
                  <p:cNvPr id="20" name="Group 13">
                    <a:extLst>
                      <a:ext uri="{FF2B5EF4-FFF2-40B4-BE49-F238E27FC236}">
                        <a16:creationId xmlns:a16="http://schemas.microsoft.com/office/drawing/2014/main" id="{D4D7EBF9-7A78-881D-3C11-A519C5E927BC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469" y="481"/>
                    <a:ext cx="4931" cy="3697"/>
                    <a:chOff x="451" y="481"/>
                    <a:chExt cx="4931" cy="3697"/>
                  </a:xfrm>
                </p:grpSpPr>
                <p:sp>
                  <p:nvSpPr>
                    <p:cNvPr id="21" name="Freeform 14">
                      <a:extLst>
                        <a:ext uri="{FF2B5EF4-FFF2-40B4-BE49-F238E27FC236}">
                          <a16:creationId xmlns:a16="http://schemas.microsoft.com/office/drawing/2014/main" id="{0943EF4A-0107-8A44-8643-87893D62E2BD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451" y="481"/>
                      <a:ext cx="4931" cy="3697"/>
                    </a:xfrm>
                    <a:custGeom>
                      <a:avLst/>
                      <a:gdLst>
                        <a:gd name="T0" fmla="*/ 5416 w 14793"/>
                        <a:gd name="T1" fmla="*/ 7 h 11090"/>
                        <a:gd name="T2" fmla="*/ 5476 w 14793"/>
                        <a:gd name="T3" fmla="*/ 7 h 11090"/>
                        <a:gd name="T4" fmla="*/ 5661 w 14793"/>
                        <a:gd name="T5" fmla="*/ 0 h 11090"/>
                        <a:gd name="T6" fmla="*/ 5846 w 14793"/>
                        <a:gd name="T7" fmla="*/ 7 h 11090"/>
                        <a:gd name="T8" fmla="*/ 6028 w 14793"/>
                        <a:gd name="T9" fmla="*/ 21 h 11090"/>
                        <a:gd name="T10" fmla="*/ 6213 w 14793"/>
                        <a:gd name="T11" fmla="*/ 44 h 11090"/>
                        <a:gd name="T12" fmla="*/ 6394 w 14793"/>
                        <a:gd name="T13" fmla="*/ 83 h 11090"/>
                        <a:gd name="T14" fmla="*/ 6570 w 14793"/>
                        <a:gd name="T15" fmla="*/ 135 h 11090"/>
                        <a:gd name="T16" fmla="*/ 6751 w 14793"/>
                        <a:gd name="T17" fmla="*/ 190 h 11090"/>
                        <a:gd name="T18" fmla="*/ 6924 w 14793"/>
                        <a:gd name="T19" fmla="*/ 250 h 11090"/>
                        <a:gd name="T20" fmla="*/ 7099 w 14793"/>
                        <a:gd name="T21" fmla="*/ 334 h 11090"/>
                        <a:gd name="T22" fmla="*/ 7266 w 14793"/>
                        <a:gd name="T23" fmla="*/ 421 h 11090"/>
                        <a:gd name="T24" fmla="*/ 7432 w 14793"/>
                        <a:gd name="T25" fmla="*/ 334 h 11090"/>
                        <a:gd name="T26" fmla="*/ 7605 w 14793"/>
                        <a:gd name="T27" fmla="*/ 250 h 11090"/>
                        <a:gd name="T28" fmla="*/ 7774 w 14793"/>
                        <a:gd name="T29" fmla="*/ 190 h 11090"/>
                        <a:gd name="T30" fmla="*/ 7953 w 14793"/>
                        <a:gd name="T31" fmla="*/ 135 h 11090"/>
                        <a:gd name="T32" fmla="*/ 8129 w 14793"/>
                        <a:gd name="T33" fmla="*/ 83 h 11090"/>
                        <a:gd name="T34" fmla="*/ 8314 w 14793"/>
                        <a:gd name="T35" fmla="*/ 44 h 11090"/>
                        <a:gd name="T36" fmla="*/ 8499 w 14793"/>
                        <a:gd name="T37" fmla="*/ 21 h 11090"/>
                        <a:gd name="T38" fmla="*/ 8674 w 14793"/>
                        <a:gd name="T39" fmla="*/ 7 h 11090"/>
                        <a:gd name="T40" fmla="*/ 8864 w 14793"/>
                        <a:gd name="T41" fmla="*/ 0 h 11090"/>
                        <a:gd name="T42" fmla="*/ 9049 w 14793"/>
                        <a:gd name="T43" fmla="*/ 7 h 11090"/>
                        <a:gd name="T44" fmla="*/ 9107 w 14793"/>
                        <a:gd name="T45" fmla="*/ 7 h 11090"/>
                        <a:gd name="T46" fmla="*/ 9107 w 14793"/>
                        <a:gd name="T47" fmla="*/ 0 h 11090"/>
                        <a:gd name="T48" fmla="*/ 14793 w 14793"/>
                        <a:gd name="T49" fmla="*/ 0 h 11090"/>
                        <a:gd name="T50" fmla="*/ 14793 w 14793"/>
                        <a:gd name="T51" fmla="*/ 5792 h 11090"/>
                        <a:gd name="T52" fmla="*/ 14666 w 14793"/>
                        <a:gd name="T53" fmla="*/ 7804 h 11090"/>
                        <a:gd name="T54" fmla="*/ 14453 w 14793"/>
                        <a:gd name="T55" fmla="*/ 10370 h 11090"/>
                        <a:gd name="T56" fmla="*/ 14453 w 14793"/>
                        <a:gd name="T57" fmla="*/ 10363 h 11090"/>
                        <a:gd name="T58" fmla="*/ 13881 w 14793"/>
                        <a:gd name="T59" fmla="*/ 10432 h 11090"/>
                        <a:gd name="T60" fmla="*/ 13243 w 14793"/>
                        <a:gd name="T61" fmla="*/ 10495 h 11090"/>
                        <a:gd name="T62" fmla="*/ 12604 w 14793"/>
                        <a:gd name="T63" fmla="*/ 10537 h 11090"/>
                        <a:gd name="T64" fmla="*/ 11956 w 14793"/>
                        <a:gd name="T65" fmla="*/ 10564 h 11090"/>
                        <a:gd name="T66" fmla="*/ 11314 w 14793"/>
                        <a:gd name="T67" fmla="*/ 10564 h 11090"/>
                        <a:gd name="T68" fmla="*/ 10669 w 14793"/>
                        <a:gd name="T69" fmla="*/ 10554 h 11090"/>
                        <a:gd name="T70" fmla="*/ 10028 w 14793"/>
                        <a:gd name="T71" fmla="*/ 10519 h 11090"/>
                        <a:gd name="T72" fmla="*/ 9649 w 14793"/>
                        <a:gd name="T73" fmla="*/ 10530 h 11090"/>
                        <a:gd name="T74" fmla="*/ 9273 w 14793"/>
                        <a:gd name="T75" fmla="*/ 10564 h 11090"/>
                        <a:gd name="T76" fmla="*/ 8898 w 14793"/>
                        <a:gd name="T77" fmla="*/ 10614 h 11090"/>
                        <a:gd name="T78" fmla="*/ 8529 w 14793"/>
                        <a:gd name="T79" fmla="*/ 10690 h 11090"/>
                        <a:gd name="T80" fmla="*/ 8162 w 14793"/>
                        <a:gd name="T81" fmla="*/ 10770 h 11090"/>
                        <a:gd name="T82" fmla="*/ 7805 w 14793"/>
                        <a:gd name="T83" fmla="*/ 10881 h 11090"/>
                        <a:gd name="T84" fmla="*/ 7438 w 14793"/>
                        <a:gd name="T85" fmla="*/ 11014 h 11090"/>
                        <a:gd name="T86" fmla="*/ 7248 w 14793"/>
                        <a:gd name="T87" fmla="*/ 11090 h 11090"/>
                        <a:gd name="T88" fmla="*/ 7112 w 14793"/>
                        <a:gd name="T89" fmla="*/ 11000 h 11090"/>
                        <a:gd name="T90" fmla="*/ 6960 w 14793"/>
                        <a:gd name="T91" fmla="*/ 10913 h 11090"/>
                        <a:gd name="T92" fmla="*/ 6812 w 14793"/>
                        <a:gd name="T93" fmla="*/ 10840 h 11090"/>
                        <a:gd name="T94" fmla="*/ 6658 w 14793"/>
                        <a:gd name="T95" fmla="*/ 10788 h 11090"/>
                        <a:gd name="T96" fmla="*/ 6503 w 14793"/>
                        <a:gd name="T97" fmla="*/ 10724 h 11090"/>
                        <a:gd name="T98" fmla="*/ 6348 w 14793"/>
                        <a:gd name="T99" fmla="*/ 10676 h 11090"/>
                        <a:gd name="T100" fmla="*/ 6189 w 14793"/>
                        <a:gd name="T101" fmla="*/ 10644 h 11090"/>
                        <a:gd name="T102" fmla="*/ 6022 w 14793"/>
                        <a:gd name="T103" fmla="*/ 10607 h 11090"/>
                        <a:gd name="T104" fmla="*/ 5861 w 14793"/>
                        <a:gd name="T105" fmla="*/ 10585 h 11090"/>
                        <a:gd name="T106" fmla="*/ 5710 w 14793"/>
                        <a:gd name="T107" fmla="*/ 10575 h 11090"/>
                        <a:gd name="T108" fmla="*/ 5689 w 14793"/>
                        <a:gd name="T109" fmla="*/ 10575 h 11090"/>
                        <a:gd name="T110" fmla="*/ 0 w 14793"/>
                        <a:gd name="T111" fmla="*/ 10585 h 11090"/>
                        <a:gd name="T112" fmla="*/ 0 w 14793"/>
                        <a:gd name="T113" fmla="*/ 0 h 11090"/>
                        <a:gd name="T114" fmla="*/ 5458 w 14793"/>
                        <a:gd name="T115" fmla="*/ 7 h 11090"/>
                        <a:gd name="T116" fmla="*/ 5416 w 14793"/>
                        <a:gd name="T117" fmla="*/ 7 h 11090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  <a:cxn ang="0">
                          <a:pos x="T24" y="T25"/>
                        </a:cxn>
                        <a:cxn ang="0">
                          <a:pos x="T26" y="T27"/>
                        </a:cxn>
                        <a:cxn ang="0">
                          <a:pos x="T28" y="T29"/>
                        </a:cxn>
                        <a:cxn ang="0">
                          <a:pos x="T30" y="T31"/>
                        </a:cxn>
                        <a:cxn ang="0">
                          <a:pos x="T32" y="T33"/>
                        </a:cxn>
                        <a:cxn ang="0">
                          <a:pos x="T34" y="T35"/>
                        </a:cxn>
                        <a:cxn ang="0">
                          <a:pos x="T36" y="T37"/>
                        </a:cxn>
                        <a:cxn ang="0">
                          <a:pos x="T38" y="T39"/>
                        </a:cxn>
                        <a:cxn ang="0">
                          <a:pos x="T40" y="T41"/>
                        </a:cxn>
                        <a:cxn ang="0">
                          <a:pos x="T42" y="T43"/>
                        </a:cxn>
                        <a:cxn ang="0">
                          <a:pos x="T44" y="T45"/>
                        </a:cxn>
                        <a:cxn ang="0">
                          <a:pos x="T46" y="T47"/>
                        </a:cxn>
                        <a:cxn ang="0">
                          <a:pos x="T48" y="T49"/>
                        </a:cxn>
                        <a:cxn ang="0">
                          <a:pos x="T50" y="T51"/>
                        </a:cxn>
                        <a:cxn ang="0">
                          <a:pos x="T52" y="T53"/>
                        </a:cxn>
                        <a:cxn ang="0">
                          <a:pos x="T54" y="T55"/>
                        </a:cxn>
                        <a:cxn ang="0">
                          <a:pos x="T56" y="T57"/>
                        </a:cxn>
                        <a:cxn ang="0">
                          <a:pos x="T58" y="T59"/>
                        </a:cxn>
                        <a:cxn ang="0">
                          <a:pos x="T60" y="T61"/>
                        </a:cxn>
                        <a:cxn ang="0">
                          <a:pos x="T62" y="T63"/>
                        </a:cxn>
                        <a:cxn ang="0">
                          <a:pos x="T64" y="T65"/>
                        </a:cxn>
                        <a:cxn ang="0">
                          <a:pos x="T66" y="T67"/>
                        </a:cxn>
                        <a:cxn ang="0">
                          <a:pos x="T68" y="T69"/>
                        </a:cxn>
                        <a:cxn ang="0">
                          <a:pos x="T70" y="T71"/>
                        </a:cxn>
                        <a:cxn ang="0">
                          <a:pos x="T72" y="T73"/>
                        </a:cxn>
                        <a:cxn ang="0">
                          <a:pos x="T74" y="T75"/>
                        </a:cxn>
                        <a:cxn ang="0">
                          <a:pos x="T76" y="T77"/>
                        </a:cxn>
                        <a:cxn ang="0">
                          <a:pos x="T78" y="T79"/>
                        </a:cxn>
                        <a:cxn ang="0">
                          <a:pos x="T80" y="T81"/>
                        </a:cxn>
                        <a:cxn ang="0">
                          <a:pos x="T82" y="T83"/>
                        </a:cxn>
                        <a:cxn ang="0">
                          <a:pos x="T84" y="T85"/>
                        </a:cxn>
                        <a:cxn ang="0">
                          <a:pos x="T86" y="T87"/>
                        </a:cxn>
                        <a:cxn ang="0">
                          <a:pos x="T88" y="T89"/>
                        </a:cxn>
                        <a:cxn ang="0">
                          <a:pos x="T90" y="T91"/>
                        </a:cxn>
                        <a:cxn ang="0">
                          <a:pos x="T92" y="T93"/>
                        </a:cxn>
                        <a:cxn ang="0">
                          <a:pos x="T94" y="T95"/>
                        </a:cxn>
                        <a:cxn ang="0">
                          <a:pos x="T96" y="T97"/>
                        </a:cxn>
                        <a:cxn ang="0">
                          <a:pos x="T98" y="T99"/>
                        </a:cxn>
                        <a:cxn ang="0">
                          <a:pos x="T100" y="T101"/>
                        </a:cxn>
                        <a:cxn ang="0">
                          <a:pos x="T102" y="T103"/>
                        </a:cxn>
                        <a:cxn ang="0">
                          <a:pos x="T104" y="T105"/>
                        </a:cxn>
                        <a:cxn ang="0">
                          <a:pos x="T106" y="T107"/>
                        </a:cxn>
                        <a:cxn ang="0">
                          <a:pos x="T108" y="T109"/>
                        </a:cxn>
                        <a:cxn ang="0">
                          <a:pos x="T110" y="T111"/>
                        </a:cxn>
                        <a:cxn ang="0">
                          <a:pos x="T112" y="T113"/>
                        </a:cxn>
                        <a:cxn ang="0">
                          <a:pos x="T114" y="T115"/>
                        </a:cxn>
                        <a:cxn ang="0">
                          <a:pos x="T116" y="T117"/>
                        </a:cxn>
                      </a:cxnLst>
                      <a:rect l="0" t="0" r="r" b="b"/>
                      <a:pathLst>
                        <a:path w="14793" h="11090">
                          <a:moveTo>
                            <a:pt x="5416" y="7"/>
                          </a:moveTo>
                          <a:lnTo>
                            <a:pt x="5476" y="7"/>
                          </a:lnTo>
                          <a:lnTo>
                            <a:pt x="5661" y="0"/>
                          </a:lnTo>
                          <a:lnTo>
                            <a:pt x="5846" y="7"/>
                          </a:lnTo>
                          <a:lnTo>
                            <a:pt x="6028" y="21"/>
                          </a:lnTo>
                          <a:lnTo>
                            <a:pt x="6213" y="44"/>
                          </a:lnTo>
                          <a:lnTo>
                            <a:pt x="6394" y="83"/>
                          </a:lnTo>
                          <a:lnTo>
                            <a:pt x="6570" y="135"/>
                          </a:lnTo>
                          <a:lnTo>
                            <a:pt x="6751" y="190"/>
                          </a:lnTo>
                          <a:lnTo>
                            <a:pt x="6924" y="250"/>
                          </a:lnTo>
                          <a:lnTo>
                            <a:pt x="7099" y="334"/>
                          </a:lnTo>
                          <a:lnTo>
                            <a:pt x="7266" y="421"/>
                          </a:lnTo>
                          <a:lnTo>
                            <a:pt x="7432" y="334"/>
                          </a:lnTo>
                          <a:lnTo>
                            <a:pt x="7605" y="250"/>
                          </a:lnTo>
                          <a:lnTo>
                            <a:pt x="7774" y="190"/>
                          </a:lnTo>
                          <a:lnTo>
                            <a:pt x="7953" y="135"/>
                          </a:lnTo>
                          <a:lnTo>
                            <a:pt x="8129" y="83"/>
                          </a:lnTo>
                          <a:lnTo>
                            <a:pt x="8314" y="44"/>
                          </a:lnTo>
                          <a:lnTo>
                            <a:pt x="8499" y="21"/>
                          </a:lnTo>
                          <a:lnTo>
                            <a:pt x="8674" y="7"/>
                          </a:lnTo>
                          <a:lnTo>
                            <a:pt x="8864" y="0"/>
                          </a:lnTo>
                          <a:lnTo>
                            <a:pt x="9049" y="7"/>
                          </a:lnTo>
                          <a:lnTo>
                            <a:pt x="9107" y="7"/>
                          </a:lnTo>
                          <a:lnTo>
                            <a:pt x="9107" y="0"/>
                          </a:lnTo>
                          <a:lnTo>
                            <a:pt x="14793" y="0"/>
                          </a:lnTo>
                          <a:lnTo>
                            <a:pt x="14793" y="5792"/>
                          </a:lnTo>
                          <a:lnTo>
                            <a:pt x="14666" y="7804"/>
                          </a:lnTo>
                          <a:lnTo>
                            <a:pt x="14453" y="10370"/>
                          </a:lnTo>
                          <a:lnTo>
                            <a:pt x="14453" y="10363"/>
                          </a:lnTo>
                          <a:lnTo>
                            <a:pt x="13881" y="10432"/>
                          </a:lnTo>
                          <a:lnTo>
                            <a:pt x="13243" y="10495"/>
                          </a:lnTo>
                          <a:lnTo>
                            <a:pt x="12604" y="10537"/>
                          </a:lnTo>
                          <a:lnTo>
                            <a:pt x="11956" y="10564"/>
                          </a:lnTo>
                          <a:lnTo>
                            <a:pt x="11314" y="10564"/>
                          </a:lnTo>
                          <a:lnTo>
                            <a:pt x="10669" y="10554"/>
                          </a:lnTo>
                          <a:lnTo>
                            <a:pt x="10028" y="10519"/>
                          </a:lnTo>
                          <a:lnTo>
                            <a:pt x="9649" y="10530"/>
                          </a:lnTo>
                          <a:lnTo>
                            <a:pt x="9273" y="10564"/>
                          </a:lnTo>
                          <a:lnTo>
                            <a:pt x="8898" y="10614"/>
                          </a:lnTo>
                          <a:lnTo>
                            <a:pt x="8529" y="10690"/>
                          </a:lnTo>
                          <a:lnTo>
                            <a:pt x="8162" y="10770"/>
                          </a:lnTo>
                          <a:lnTo>
                            <a:pt x="7805" y="10881"/>
                          </a:lnTo>
                          <a:lnTo>
                            <a:pt x="7438" y="11014"/>
                          </a:lnTo>
                          <a:lnTo>
                            <a:pt x="7248" y="11090"/>
                          </a:lnTo>
                          <a:lnTo>
                            <a:pt x="7112" y="11000"/>
                          </a:lnTo>
                          <a:lnTo>
                            <a:pt x="6960" y="10913"/>
                          </a:lnTo>
                          <a:lnTo>
                            <a:pt x="6812" y="10840"/>
                          </a:lnTo>
                          <a:lnTo>
                            <a:pt x="6658" y="10788"/>
                          </a:lnTo>
                          <a:lnTo>
                            <a:pt x="6503" y="10724"/>
                          </a:lnTo>
                          <a:lnTo>
                            <a:pt x="6348" y="10676"/>
                          </a:lnTo>
                          <a:lnTo>
                            <a:pt x="6189" y="10644"/>
                          </a:lnTo>
                          <a:lnTo>
                            <a:pt x="6022" y="10607"/>
                          </a:lnTo>
                          <a:lnTo>
                            <a:pt x="5861" y="10585"/>
                          </a:lnTo>
                          <a:lnTo>
                            <a:pt x="5710" y="10575"/>
                          </a:lnTo>
                          <a:lnTo>
                            <a:pt x="5689" y="10575"/>
                          </a:lnTo>
                          <a:lnTo>
                            <a:pt x="0" y="10585"/>
                          </a:lnTo>
                          <a:lnTo>
                            <a:pt x="0" y="0"/>
                          </a:lnTo>
                          <a:lnTo>
                            <a:pt x="5458" y="7"/>
                          </a:lnTo>
                          <a:lnTo>
                            <a:pt x="5416" y="7"/>
                          </a:lnTo>
                          <a:close/>
                        </a:path>
                      </a:pathLst>
                    </a:custGeom>
                    <a:solidFill>
                      <a:srgbClr val="FFFFFF"/>
                    </a:solidFill>
                    <a:ln w="0">
                      <a:solidFill>
                        <a:srgbClr val="000000"/>
                      </a:solidFill>
                      <a:prstDash val="solid"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pPr marL="0" marR="0" lvl="0" indent="0" algn="l" defTabSz="68578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500" b="0" i="0" u="none" strike="noStrike" kern="0" cap="none" spc="0" normalizeH="0" baseline="0" noProof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p:txBody>
                </p:sp>
                <p:sp>
                  <p:nvSpPr>
                    <p:cNvPr id="22" name="Line 15">
                      <a:extLst>
                        <a:ext uri="{FF2B5EF4-FFF2-40B4-BE49-F238E27FC236}">
                          <a16:creationId xmlns:a16="http://schemas.microsoft.com/office/drawing/2014/main" id="{EBEE5CF6-DEE4-D2AA-91FA-75DA391C5C75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 flipV="1">
                      <a:off x="2868" y="3936"/>
                      <a:ext cx="0" cy="240"/>
                    </a:xfrm>
                    <a:prstGeom prst="line">
                      <a:avLst/>
                    </a:prstGeom>
                    <a:noFill/>
                    <a:ln w="12700">
                      <a:solidFill>
                        <a:srgbClr val="000000"/>
                      </a:solidFill>
                      <a:round/>
                      <a:headEnd type="none" w="sm" len="sm"/>
                      <a:tailEnd type="none" w="sm" len="sm"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pPr marL="0" marR="0" lvl="0" indent="0" algn="l" defTabSz="68578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500" b="0" i="0" u="none" strike="noStrike" kern="0" cap="none" spc="0" normalizeH="0" baseline="0" noProof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p:txBody>
                </p:sp>
              </p:grpSp>
            </p:grpSp>
            <p:sp>
              <p:nvSpPr>
                <p:cNvPr id="14" name="Line 16">
                  <a:extLst>
                    <a:ext uri="{FF2B5EF4-FFF2-40B4-BE49-F238E27FC236}">
                      <a16:creationId xmlns:a16="http://schemas.microsoft.com/office/drawing/2014/main" id="{24139A42-4C20-4253-28D7-997D7F67A19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891" y="624"/>
                  <a:ext cx="0" cy="144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marL="0" marR="0" lvl="0" indent="0" algn="l" defTabSz="685783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5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+mn-cs"/>
                  </a:endParaRPr>
                </a:p>
              </p:txBody>
            </p:sp>
          </p:grpSp>
          <p:sp>
            <p:nvSpPr>
              <p:cNvPr id="12" name="Text Box 17">
                <a:extLst>
                  <a:ext uri="{FF2B5EF4-FFF2-40B4-BE49-F238E27FC236}">
                    <a16:creationId xmlns:a16="http://schemas.microsoft.com/office/drawing/2014/main" id="{373C1BCD-6460-4B4C-2AD0-462EB44FB685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62" y="1101"/>
                <a:ext cx="4426" cy="249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marL="0" marR="0" lvl="0" indent="0" algn="l" defTabSz="685783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altLang="en-US" sz="195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endParaRPr>
              </a:p>
            </p:txBody>
          </p:sp>
        </p:grpSp>
        <p:sp>
          <p:nvSpPr>
            <p:cNvPr id="10" name="Rectangle 18">
              <a:extLst>
                <a:ext uri="{FF2B5EF4-FFF2-40B4-BE49-F238E27FC236}">
                  <a16:creationId xmlns:a16="http://schemas.microsoft.com/office/drawing/2014/main" id="{0B282720-A78D-AED1-F135-D4FC141626C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3" y="90"/>
              <a:ext cx="3261" cy="28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 defTabSz="2349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defTabSz="2349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defTabSz="2349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defTabSz="2349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defTabSz="2349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defTabSz="23495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defTabSz="23495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defTabSz="23495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defTabSz="23495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176209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James 1:17-22 </a:t>
              </a:r>
              <a:r>
                <a:rPr kumimoji="0" lang="en-US" altLang="en-US" sz="1800" b="0" i="0" u="none" strike="noStrike" kern="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NKJV</a:t>
              </a:r>
              <a:endParaRPr kumimoji="0" lang="en-US" altLang="en-US" sz="1500" b="0" i="0" u="none" strike="noStrike" kern="0" cap="none" spc="0" normalizeH="0" baseline="30000" noProof="0" dirty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</p:grpSp>
      <p:sp>
        <p:nvSpPr>
          <p:cNvPr id="4" name="TextBox 3">
            <a:extLst>
              <a:ext uri="{FF2B5EF4-FFF2-40B4-BE49-F238E27FC236}">
                <a16:creationId xmlns:a16="http://schemas.microsoft.com/office/drawing/2014/main" id="{A08DA88F-C88F-5985-1064-0B1F64D6EE91}"/>
              </a:ext>
            </a:extLst>
          </p:cNvPr>
          <p:cNvSpPr txBox="1"/>
          <p:nvPr/>
        </p:nvSpPr>
        <p:spPr>
          <a:xfrm>
            <a:off x="168646" y="864108"/>
            <a:ext cx="4482831" cy="60939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176209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0" i="0" u="none" strike="noStrike" kern="0" cap="none" spc="0" normalizeH="0" baseline="30000" noProof="0" dirty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2</a:t>
            </a:r>
            <a:r>
              <a:rPr kumimoji="0" lang="en-US" altLang="en-US" sz="1800" b="0" i="0" u="none" strike="noStrike" kern="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en-US" altLang="en-US" sz="18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My brethren</a:t>
            </a:r>
            <a:r>
              <a:rPr kumimoji="0" lang="en-US" alt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, count it all joy when you fall into various trials,</a:t>
            </a:r>
            <a:r>
              <a:rPr kumimoji="0" lang="en-US" altLang="en-US" sz="1800" b="0" i="0" u="none" strike="noStrike" kern="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3 </a:t>
            </a:r>
            <a:r>
              <a:rPr kumimoji="0" lang="en-US" alt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knowing that the testing of your faith produces patience.</a:t>
            </a:r>
          </a:p>
          <a:p>
            <a:pPr marL="0" marR="0" lvl="0" indent="0" algn="l" defTabSz="176209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0" i="0" u="none" strike="noStrike" kern="0" cap="none" spc="0" normalizeH="0" baseline="30000" noProof="0" dirty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17 </a:t>
            </a:r>
            <a:r>
              <a:rPr kumimoji="0" lang="en-US" alt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Every good gift and every perfect gift    is from above, and comes down from        </a:t>
            </a:r>
            <a:r>
              <a:rPr kumimoji="0" lang="en-US" altLang="en-US" sz="18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the Father </a:t>
            </a:r>
            <a:r>
              <a:rPr kumimoji="0" lang="en-US" alt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of lights, with whom there is no variation or shadow of turning.</a:t>
            </a:r>
            <a:r>
              <a:rPr kumimoji="0" lang="en-US" altLang="en-US" sz="1800" b="0" i="0" u="none" strike="noStrike" kern="0" cap="none" spc="0" normalizeH="0" baseline="30000" noProof="0" dirty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</a:p>
          <a:p>
            <a:pPr marL="0" marR="0" lvl="0" indent="0" algn="l" defTabSz="176209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0" i="0" u="none" strike="noStrike" kern="0" cap="none" spc="0" normalizeH="0" baseline="30000" noProof="0" dirty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18 </a:t>
            </a:r>
            <a:r>
              <a:rPr kumimoji="0" lang="en-US" altLang="en-US" sz="1800" b="0" i="0" u="sng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Of His own will He brought us forth by the word of truth</a:t>
            </a:r>
            <a:r>
              <a:rPr kumimoji="0" lang="en-US" alt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that we might be a kind of </a:t>
            </a:r>
            <a:r>
              <a:rPr kumimoji="0" lang="en-US" altLang="en-US" sz="1800" b="0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firstfruits</a:t>
            </a:r>
            <a:r>
              <a:rPr kumimoji="0" lang="en-US" alt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of His creatures.</a:t>
            </a:r>
            <a:r>
              <a:rPr kumimoji="0" lang="en-US" altLang="en-US" sz="1800" b="0" i="0" u="none" strike="noStrike" kern="0" cap="none" spc="0" normalizeH="0" baseline="30000" noProof="0" dirty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</a:p>
          <a:p>
            <a:pPr marL="0" marR="0" lvl="0" indent="0" algn="l" defTabSz="176209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0" i="0" u="none" strike="noStrike" kern="0" cap="none" spc="0" normalizeH="0" baseline="30000" noProof="0" dirty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19 </a:t>
            </a:r>
            <a:r>
              <a:rPr kumimoji="0" lang="en-US" alt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So then, my beloved brethren, let every man be swift to hear, slow to speak, slow to wrath;</a:t>
            </a:r>
            <a:r>
              <a:rPr kumimoji="0" lang="en-US" altLang="en-US" sz="1800" b="0" i="0" u="none" strike="noStrike" kern="0" cap="none" spc="0" normalizeH="0" baseline="30000" noProof="0" dirty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      </a:t>
            </a:r>
          </a:p>
          <a:p>
            <a:pPr marL="0" marR="0" lvl="0" indent="0" algn="l" defTabSz="176209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0" i="0" u="none" strike="noStrike" kern="0" cap="none" spc="0" normalizeH="0" baseline="30000" noProof="0" dirty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20 </a:t>
            </a:r>
            <a:r>
              <a:rPr kumimoji="0" lang="en-US" alt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for the wrath of man does not produce                the righteousness of God. </a:t>
            </a:r>
          </a:p>
          <a:p>
            <a:pPr marL="0" marR="0" lvl="0" indent="0" algn="l" defTabSz="176209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0" i="0" u="none" strike="noStrike" kern="0" cap="none" spc="0" normalizeH="0" baseline="30000" noProof="0" dirty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21 </a:t>
            </a:r>
            <a:r>
              <a:rPr kumimoji="0" lang="en-US" alt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Therefore lay aside all filthiness and overflow of wickedness, and receive with meekness the implanted word, which is able to save your souls.    </a:t>
            </a:r>
          </a:p>
          <a:p>
            <a:pPr marL="0" marR="0" lvl="0" indent="0" algn="l" defTabSz="176209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0" i="0" u="none" strike="noStrike" kern="0" cap="none" spc="0" normalizeH="0" baseline="30000" noProof="0" dirty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22 </a:t>
            </a:r>
            <a:r>
              <a:rPr kumimoji="0" lang="en-US" alt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But be doers of the word, and not hearers only, deceiving yourselves.</a:t>
            </a:r>
          </a:p>
          <a:p>
            <a:pPr marL="0" marR="0" lvl="0" indent="0" algn="l" defTabSz="176209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0" i="0" u="none" strike="noStrike" kern="0" cap="none" spc="0" normalizeH="0" baseline="30000" noProof="0" dirty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EFD3EA16-066A-AC7C-35F5-035BC8E6721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42059" y="22592"/>
            <a:ext cx="5863109" cy="471873"/>
          </a:xfrm>
        </p:spPr>
        <p:txBody>
          <a:bodyPr anchor="ctr">
            <a:noAutofit/>
          </a:bodyPr>
          <a:lstStyle/>
          <a:p>
            <a:r>
              <a:rPr lang="en-US" sz="2400" dirty="0"/>
              <a:t>The Epistle of James – Spiritual Family Matters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67B3212F-FF5A-5ECE-0266-5862830618C3}"/>
              </a:ext>
            </a:extLst>
          </p:cNvPr>
          <p:cNvSpPr txBox="1"/>
          <p:nvPr/>
        </p:nvSpPr>
        <p:spPr>
          <a:xfrm>
            <a:off x="4828546" y="504707"/>
            <a:ext cx="43744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6857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Christians are born of the “seed” of God’s word.</a:t>
            </a:r>
          </a:p>
        </p:txBody>
      </p:sp>
      <p:grpSp>
        <p:nvGrpSpPr>
          <p:cNvPr id="3" name="Group 4">
            <a:extLst>
              <a:ext uri="{FF2B5EF4-FFF2-40B4-BE49-F238E27FC236}">
                <a16:creationId xmlns:a16="http://schemas.microsoft.com/office/drawing/2014/main" id="{8B0A833B-4B2B-5DF1-98AF-B815E8815E4C}"/>
              </a:ext>
            </a:extLst>
          </p:cNvPr>
          <p:cNvGrpSpPr>
            <a:grpSpLocks/>
          </p:cNvGrpSpPr>
          <p:nvPr/>
        </p:nvGrpSpPr>
        <p:grpSpPr bwMode="auto">
          <a:xfrm>
            <a:off x="4867818" y="1147858"/>
            <a:ext cx="4276184" cy="5186106"/>
            <a:chOff x="24" y="40"/>
            <a:chExt cx="3437" cy="4662"/>
          </a:xfrm>
        </p:grpSpPr>
        <p:grpSp>
          <p:nvGrpSpPr>
            <p:cNvPr id="5" name="Group 5">
              <a:extLst>
                <a:ext uri="{FF2B5EF4-FFF2-40B4-BE49-F238E27FC236}">
                  <a16:creationId xmlns:a16="http://schemas.microsoft.com/office/drawing/2014/main" id="{D4A27417-F23C-393B-58F6-5FEB58B9F51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4" y="40"/>
              <a:ext cx="3432" cy="4662"/>
              <a:chOff x="528" y="1098"/>
              <a:chExt cx="4789" cy="3414"/>
            </a:xfrm>
          </p:grpSpPr>
          <p:grpSp>
            <p:nvGrpSpPr>
              <p:cNvPr id="23" name="Group 6">
                <a:extLst>
                  <a:ext uri="{FF2B5EF4-FFF2-40B4-BE49-F238E27FC236}">
                    <a16:creationId xmlns:a16="http://schemas.microsoft.com/office/drawing/2014/main" id="{1E6BD473-C92D-1EA5-7210-5FC08DCF2B66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528" y="1098"/>
                <a:ext cx="4789" cy="3414"/>
                <a:chOff x="328" y="481"/>
                <a:chExt cx="5229" cy="4022"/>
              </a:xfrm>
            </p:grpSpPr>
            <p:grpSp>
              <p:nvGrpSpPr>
                <p:cNvPr id="25" name="Group 7">
                  <a:extLst>
                    <a:ext uri="{FF2B5EF4-FFF2-40B4-BE49-F238E27FC236}">
                      <a16:creationId xmlns:a16="http://schemas.microsoft.com/office/drawing/2014/main" id="{810720ED-D8A2-FC6F-63E8-E8F28BFFD82C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328" y="481"/>
                  <a:ext cx="5229" cy="4022"/>
                  <a:chOff x="328" y="481"/>
                  <a:chExt cx="5229" cy="4022"/>
                </a:xfrm>
              </p:grpSpPr>
              <p:sp>
                <p:nvSpPr>
                  <p:cNvPr id="27" name="Freeform 8">
                    <a:extLst>
                      <a:ext uri="{FF2B5EF4-FFF2-40B4-BE49-F238E27FC236}">
                        <a16:creationId xmlns:a16="http://schemas.microsoft.com/office/drawing/2014/main" id="{EAEB2B3B-3C03-59F9-9FCA-0E365C3A347E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890" y="624"/>
                    <a:ext cx="2667" cy="3578"/>
                  </a:xfrm>
                  <a:custGeom>
                    <a:avLst/>
                    <a:gdLst>
                      <a:gd name="T0" fmla="*/ 7757 w 7999"/>
                      <a:gd name="T1" fmla="*/ 5361 h 10735"/>
                      <a:gd name="T2" fmla="*/ 7626 w 7999"/>
                      <a:gd name="T3" fmla="*/ 7369 h 10735"/>
                      <a:gd name="T4" fmla="*/ 7418 w 7999"/>
                      <a:gd name="T5" fmla="*/ 9942 h 10735"/>
                      <a:gd name="T6" fmla="*/ 7352 w 7999"/>
                      <a:gd name="T7" fmla="*/ 10230 h 10735"/>
                      <a:gd name="T8" fmla="*/ 6776 w 7999"/>
                      <a:gd name="T9" fmla="*/ 10300 h 10735"/>
                      <a:gd name="T10" fmla="*/ 6137 w 7999"/>
                      <a:gd name="T11" fmla="*/ 10360 h 10735"/>
                      <a:gd name="T12" fmla="*/ 5495 w 7999"/>
                      <a:gd name="T13" fmla="*/ 10401 h 10735"/>
                      <a:gd name="T14" fmla="*/ 4853 w 7999"/>
                      <a:gd name="T15" fmla="*/ 10428 h 10735"/>
                      <a:gd name="T16" fmla="*/ 4208 w 7999"/>
                      <a:gd name="T17" fmla="*/ 10428 h 10735"/>
                      <a:gd name="T18" fmla="*/ 3567 w 7999"/>
                      <a:gd name="T19" fmla="*/ 10422 h 10735"/>
                      <a:gd name="T20" fmla="*/ 2937 w 7999"/>
                      <a:gd name="T21" fmla="*/ 10394 h 10735"/>
                      <a:gd name="T22" fmla="*/ 1871 w 7999"/>
                      <a:gd name="T23" fmla="*/ 10435 h 10735"/>
                      <a:gd name="T24" fmla="*/ 818 w 7999"/>
                      <a:gd name="T25" fmla="*/ 10533 h 10735"/>
                      <a:gd name="T26" fmla="*/ 0 w 7999"/>
                      <a:gd name="T27" fmla="*/ 10655 h 10735"/>
                      <a:gd name="T28" fmla="*/ 0 w 7999"/>
                      <a:gd name="T29" fmla="*/ 10728 h 10735"/>
                      <a:gd name="T30" fmla="*/ 7999 w 7999"/>
                      <a:gd name="T31" fmla="*/ 10735 h 10735"/>
                      <a:gd name="T32" fmla="*/ 7999 w 7999"/>
                      <a:gd name="T33" fmla="*/ 0 h 10735"/>
                      <a:gd name="T34" fmla="*/ 7757 w 7999"/>
                      <a:gd name="T35" fmla="*/ 0 h 10735"/>
                      <a:gd name="T36" fmla="*/ 7757 w 7999"/>
                      <a:gd name="T37" fmla="*/ 5361 h 1073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</a:cxnLst>
                    <a:rect l="0" t="0" r="r" b="b"/>
                    <a:pathLst>
                      <a:path w="7999" h="10735">
                        <a:moveTo>
                          <a:pt x="7757" y="5361"/>
                        </a:moveTo>
                        <a:lnTo>
                          <a:pt x="7626" y="7369"/>
                        </a:lnTo>
                        <a:lnTo>
                          <a:pt x="7418" y="9942"/>
                        </a:lnTo>
                        <a:lnTo>
                          <a:pt x="7352" y="10230"/>
                        </a:lnTo>
                        <a:lnTo>
                          <a:pt x="6776" y="10300"/>
                        </a:lnTo>
                        <a:lnTo>
                          <a:pt x="6137" y="10360"/>
                        </a:lnTo>
                        <a:lnTo>
                          <a:pt x="5495" y="10401"/>
                        </a:lnTo>
                        <a:lnTo>
                          <a:pt x="4853" y="10428"/>
                        </a:lnTo>
                        <a:lnTo>
                          <a:pt x="4208" y="10428"/>
                        </a:lnTo>
                        <a:lnTo>
                          <a:pt x="3567" y="10422"/>
                        </a:lnTo>
                        <a:lnTo>
                          <a:pt x="2937" y="10394"/>
                        </a:lnTo>
                        <a:lnTo>
                          <a:pt x="1871" y="10435"/>
                        </a:lnTo>
                        <a:lnTo>
                          <a:pt x="818" y="10533"/>
                        </a:lnTo>
                        <a:lnTo>
                          <a:pt x="0" y="10655"/>
                        </a:lnTo>
                        <a:lnTo>
                          <a:pt x="0" y="10728"/>
                        </a:lnTo>
                        <a:lnTo>
                          <a:pt x="7999" y="10735"/>
                        </a:lnTo>
                        <a:lnTo>
                          <a:pt x="7999" y="0"/>
                        </a:lnTo>
                        <a:lnTo>
                          <a:pt x="7757" y="0"/>
                        </a:lnTo>
                        <a:lnTo>
                          <a:pt x="7757" y="5361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marL="0" marR="0" lvl="0" indent="0" algn="l" defTabSz="685783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28" name="Freeform 9">
                    <a:extLst>
                      <a:ext uri="{FF2B5EF4-FFF2-40B4-BE49-F238E27FC236}">
                        <a16:creationId xmlns:a16="http://schemas.microsoft.com/office/drawing/2014/main" id="{CE757075-F263-BDAE-257D-C89DDCA08627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013" y="4011"/>
                    <a:ext cx="290" cy="492"/>
                  </a:xfrm>
                  <a:custGeom>
                    <a:avLst/>
                    <a:gdLst>
                      <a:gd name="T0" fmla="*/ 0 w 870"/>
                      <a:gd name="T1" fmla="*/ 0 h 1475"/>
                      <a:gd name="T2" fmla="*/ 0 w 870"/>
                      <a:gd name="T3" fmla="*/ 1475 h 1475"/>
                      <a:gd name="T4" fmla="*/ 433 w 870"/>
                      <a:gd name="T5" fmla="*/ 1002 h 1475"/>
                      <a:gd name="T6" fmla="*/ 870 w 870"/>
                      <a:gd name="T7" fmla="*/ 1475 h 1475"/>
                      <a:gd name="T8" fmla="*/ 870 w 870"/>
                      <a:gd name="T9" fmla="*/ 0 h 1475"/>
                      <a:gd name="T10" fmla="*/ 0 w 870"/>
                      <a:gd name="T11" fmla="*/ 0 h 147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</a:cxnLst>
                    <a:rect l="0" t="0" r="r" b="b"/>
                    <a:pathLst>
                      <a:path w="870" h="1475">
                        <a:moveTo>
                          <a:pt x="0" y="0"/>
                        </a:moveTo>
                        <a:lnTo>
                          <a:pt x="0" y="1475"/>
                        </a:lnTo>
                        <a:lnTo>
                          <a:pt x="433" y="1002"/>
                        </a:lnTo>
                        <a:lnTo>
                          <a:pt x="870" y="1475"/>
                        </a:lnTo>
                        <a:lnTo>
                          <a:pt x="870" y="0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FF0000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pPr marL="0" marR="0" lvl="0" indent="0" algn="l" defTabSz="685783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29" name="Freeform 10">
                    <a:extLst>
                      <a:ext uri="{FF2B5EF4-FFF2-40B4-BE49-F238E27FC236}">
                        <a16:creationId xmlns:a16="http://schemas.microsoft.com/office/drawing/2014/main" id="{0C852DAE-D8EA-53DA-FFC9-78F4DD2988DB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10" y="553"/>
                    <a:ext cx="2483" cy="3623"/>
                  </a:xfrm>
                  <a:custGeom>
                    <a:avLst/>
                    <a:gdLst>
                      <a:gd name="T0" fmla="*/ 194 w 7451"/>
                      <a:gd name="T1" fmla="*/ 10367 h 10868"/>
                      <a:gd name="T2" fmla="*/ 5883 w 7451"/>
                      <a:gd name="T3" fmla="*/ 10360 h 10868"/>
                      <a:gd name="T4" fmla="*/ 5904 w 7451"/>
                      <a:gd name="T5" fmla="*/ 10367 h 10868"/>
                      <a:gd name="T6" fmla="*/ 6055 w 7451"/>
                      <a:gd name="T7" fmla="*/ 10374 h 10868"/>
                      <a:gd name="T8" fmla="*/ 6216 w 7451"/>
                      <a:gd name="T9" fmla="*/ 10395 h 10868"/>
                      <a:gd name="T10" fmla="*/ 6383 w 7451"/>
                      <a:gd name="T11" fmla="*/ 10419 h 10868"/>
                      <a:gd name="T12" fmla="*/ 6536 w 7451"/>
                      <a:gd name="T13" fmla="*/ 10461 h 10868"/>
                      <a:gd name="T14" fmla="*/ 6697 w 7451"/>
                      <a:gd name="T15" fmla="*/ 10509 h 10868"/>
                      <a:gd name="T16" fmla="*/ 6852 w 7451"/>
                      <a:gd name="T17" fmla="*/ 10566 h 10868"/>
                      <a:gd name="T18" fmla="*/ 7006 w 7451"/>
                      <a:gd name="T19" fmla="*/ 10625 h 10868"/>
                      <a:gd name="T20" fmla="*/ 7157 w 7451"/>
                      <a:gd name="T21" fmla="*/ 10698 h 10868"/>
                      <a:gd name="T22" fmla="*/ 7306 w 7451"/>
                      <a:gd name="T23" fmla="*/ 10785 h 10868"/>
                      <a:gd name="T24" fmla="*/ 7451 w 7451"/>
                      <a:gd name="T25" fmla="*/ 10868 h 10868"/>
                      <a:gd name="T26" fmla="*/ 7388 w 7451"/>
                      <a:gd name="T27" fmla="*/ 10868 h 10868"/>
                      <a:gd name="T28" fmla="*/ 6534 w 7451"/>
                      <a:gd name="T29" fmla="*/ 10750 h 10868"/>
                      <a:gd name="T30" fmla="*/ 5477 w 7451"/>
                      <a:gd name="T31" fmla="*/ 10659 h 10868"/>
                      <a:gd name="T32" fmla="*/ 4415 w 7451"/>
                      <a:gd name="T33" fmla="*/ 10614 h 10868"/>
                      <a:gd name="T34" fmla="*/ 0 w 7451"/>
                      <a:gd name="T35" fmla="*/ 10614 h 10868"/>
                      <a:gd name="T36" fmla="*/ 3 w 7451"/>
                      <a:gd name="T37" fmla="*/ 0 h 10868"/>
                      <a:gd name="T38" fmla="*/ 194 w 7451"/>
                      <a:gd name="T39" fmla="*/ 0 h 10868"/>
                      <a:gd name="T40" fmla="*/ 194 w 7451"/>
                      <a:gd name="T41" fmla="*/ 10367 h 1086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</a:cxnLst>
                    <a:rect l="0" t="0" r="r" b="b"/>
                    <a:pathLst>
                      <a:path w="7451" h="10868">
                        <a:moveTo>
                          <a:pt x="194" y="10367"/>
                        </a:moveTo>
                        <a:lnTo>
                          <a:pt x="5883" y="10360"/>
                        </a:lnTo>
                        <a:lnTo>
                          <a:pt x="5904" y="10367"/>
                        </a:lnTo>
                        <a:lnTo>
                          <a:pt x="6055" y="10374"/>
                        </a:lnTo>
                        <a:lnTo>
                          <a:pt x="6216" y="10395"/>
                        </a:lnTo>
                        <a:lnTo>
                          <a:pt x="6383" y="10419"/>
                        </a:lnTo>
                        <a:lnTo>
                          <a:pt x="6536" y="10461"/>
                        </a:lnTo>
                        <a:lnTo>
                          <a:pt x="6697" y="10509"/>
                        </a:lnTo>
                        <a:lnTo>
                          <a:pt x="6852" y="10566"/>
                        </a:lnTo>
                        <a:lnTo>
                          <a:pt x="7006" y="10625"/>
                        </a:lnTo>
                        <a:lnTo>
                          <a:pt x="7157" y="10698"/>
                        </a:lnTo>
                        <a:lnTo>
                          <a:pt x="7306" y="10785"/>
                        </a:lnTo>
                        <a:lnTo>
                          <a:pt x="7451" y="10868"/>
                        </a:lnTo>
                        <a:lnTo>
                          <a:pt x="7388" y="10868"/>
                        </a:lnTo>
                        <a:lnTo>
                          <a:pt x="6534" y="10750"/>
                        </a:lnTo>
                        <a:lnTo>
                          <a:pt x="5477" y="10659"/>
                        </a:lnTo>
                        <a:lnTo>
                          <a:pt x="4415" y="10614"/>
                        </a:lnTo>
                        <a:lnTo>
                          <a:pt x="0" y="10614"/>
                        </a:lnTo>
                        <a:lnTo>
                          <a:pt x="3" y="0"/>
                        </a:lnTo>
                        <a:lnTo>
                          <a:pt x="194" y="0"/>
                        </a:lnTo>
                        <a:lnTo>
                          <a:pt x="194" y="10367"/>
                        </a:lnTo>
                        <a:close/>
                      </a:path>
                    </a:pathLst>
                  </a:custGeom>
                  <a:solidFill>
                    <a:srgbClr val="FF7F00"/>
                  </a:solidFill>
                  <a:ln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marL="0" marR="0" lvl="0" indent="0" algn="l" defTabSz="685783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30" name="Freeform 11">
                    <a:extLst>
                      <a:ext uri="{FF2B5EF4-FFF2-40B4-BE49-F238E27FC236}">
                        <a16:creationId xmlns:a16="http://schemas.microsoft.com/office/drawing/2014/main" id="{680A4FF7-3774-29F4-D82E-C15A28602DC7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880" y="540"/>
                    <a:ext cx="2596" cy="3638"/>
                  </a:xfrm>
                  <a:custGeom>
                    <a:avLst/>
                    <a:gdLst>
                      <a:gd name="T0" fmla="*/ 7545 w 7787"/>
                      <a:gd name="T1" fmla="*/ 5612 h 10913"/>
                      <a:gd name="T2" fmla="*/ 7418 w 7787"/>
                      <a:gd name="T3" fmla="*/ 7620 h 10913"/>
                      <a:gd name="T4" fmla="*/ 7205 w 7787"/>
                      <a:gd name="T5" fmla="*/ 10193 h 10913"/>
                      <a:gd name="T6" fmla="*/ 6633 w 7787"/>
                      <a:gd name="T7" fmla="*/ 10255 h 10913"/>
                      <a:gd name="T8" fmla="*/ 5986 w 7787"/>
                      <a:gd name="T9" fmla="*/ 10325 h 10913"/>
                      <a:gd name="T10" fmla="*/ 5356 w 7787"/>
                      <a:gd name="T11" fmla="*/ 10377 h 10913"/>
                      <a:gd name="T12" fmla="*/ 4708 w 7787"/>
                      <a:gd name="T13" fmla="*/ 10398 h 10913"/>
                      <a:gd name="T14" fmla="*/ 4063 w 7787"/>
                      <a:gd name="T15" fmla="*/ 10398 h 10913"/>
                      <a:gd name="T16" fmla="*/ 3421 w 7787"/>
                      <a:gd name="T17" fmla="*/ 10366 h 10913"/>
                      <a:gd name="T18" fmla="*/ 2788 w 7787"/>
                      <a:gd name="T19" fmla="*/ 10353 h 10913"/>
                      <a:gd name="T20" fmla="*/ 2401 w 7787"/>
                      <a:gd name="T21" fmla="*/ 10346 h 10913"/>
                      <a:gd name="T22" fmla="*/ 2025 w 7787"/>
                      <a:gd name="T23" fmla="*/ 10398 h 10913"/>
                      <a:gd name="T24" fmla="*/ 1650 w 7787"/>
                      <a:gd name="T25" fmla="*/ 10433 h 10913"/>
                      <a:gd name="T26" fmla="*/ 1281 w 7787"/>
                      <a:gd name="T27" fmla="*/ 10506 h 10913"/>
                      <a:gd name="T28" fmla="*/ 914 w 7787"/>
                      <a:gd name="T29" fmla="*/ 10597 h 10913"/>
                      <a:gd name="T30" fmla="*/ 551 w 7787"/>
                      <a:gd name="T31" fmla="*/ 10708 h 10913"/>
                      <a:gd name="T32" fmla="*/ 190 w 7787"/>
                      <a:gd name="T33" fmla="*/ 10837 h 10913"/>
                      <a:gd name="T34" fmla="*/ 0 w 7787"/>
                      <a:gd name="T35" fmla="*/ 10913 h 10913"/>
                      <a:gd name="T36" fmla="*/ 848 w 7787"/>
                      <a:gd name="T37" fmla="*/ 10777 h 10913"/>
                      <a:gd name="T38" fmla="*/ 1901 w 7787"/>
                      <a:gd name="T39" fmla="*/ 10677 h 10913"/>
                      <a:gd name="T40" fmla="*/ 2967 w 7787"/>
                      <a:gd name="T41" fmla="*/ 10652 h 10913"/>
                      <a:gd name="T42" fmla="*/ 3597 w 7787"/>
                      <a:gd name="T43" fmla="*/ 10673 h 10913"/>
                      <a:gd name="T44" fmla="*/ 4232 w 7787"/>
                      <a:gd name="T45" fmla="*/ 10677 h 10913"/>
                      <a:gd name="T46" fmla="*/ 4883 w 7787"/>
                      <a:gd name="T47" fmla="*/ 10686 h 10913"/>
                      <a:gd name="T48" fmla="*/ 5525 w 7787"/>
                      <a:gd name="T49" fmla="*/ 10663 h 10913"/>
                      <a:gd name="T50" fmla="*/ 6155 w 7787"/>
                      <a:gd name="T51" fmla="*/ 10611 h 10913"/>
                      <a:gd name="T52" fmla="*/ 6806 w 7787"/>
                      <a:gd name="T53" fmla="*/ 10558 h 10913"/>
                      <a:gd name="T54" fmla="*/ 7382 w 7787"/>
                      <a:gd name="T55" fmla="*/ 10488 h 10913"/>
                      <a:gd name="T56" fmla="*/ 7448 w 7787"/>
                      <a:gd name="T57" fmla="*/ 10193 h 10913"/>
                      <a:gd name="T58" fmla="*/ 7656 w 7787"/>
                      <a:gd name="T59" fmla="*/ 7627 h 10913"/>
                      <a:gd name="T60" fmla="*/ 7787 w 7787"/>
                      <a:gd name="T61" fmla="*/ 5615 h 10913"/>
                      <a:gd name="T62" fmla="*/ 7787 w 7787"/>
                      <a:gd name="T63" fmla="*/ 45 h 10913"/>
                      <a:gd name="T64" fmla="*/ 7542 w 7787"/>
                      <a:gd name="T65" fmla="*/ 0 h 10913"/>
                      <a:gd name="T66" fmla="*/ 7545 w 7787"/>
                      <a:gd name="T67" fmla="*/ 5612 h 10913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  <a:cxn ang="0">
                        <a:pos x="T66" y="T67"/>
                      </a:cxn>
                    </a:cxnLst>
                    <a:rect l="0" t="0" r="r" b="b"/>
                    <a:pathLst>
                      <a:path w="7787" h="10913">
                        <a:moveTo>
                          <a:pt x="7545" y="5612"/>
                        </a:moveTo>
                        <a:lnTo>
                          <a:pt x="7418" y="7620"/>
                        </a:lnTo>
                        <a:lnTo>
                          <a:pt x="7205" y="10193"/>
                        </a:lnTo>
                        <a:lnTo>
                          <a:pt x="6633" y="10255"/>
                        </a:lnTo>
                        <a:lnTo>
                          <a:pt x="5986" y="10325"/>
                        </a:lnTo>
                        <a:lnTo>
                          <a:pt x="5356" y="10377"/>
                        </a:lnTo>
                        <a:lnTo>
                          <a:pt x="4708" y="10398"/>
                        </a:lnTo>
                        <a:lnTo>
                          <a:pt x="4063" y="10398"/>
                        </a:lnTo>
                        <a:lnTo>
                          <a:pt x="3421" y="10366"/>
                        </a:lnTo>
                        <a:lnTo>
                          <a:pt x="2788" y="10353"/>
                        </a:lnTo>
                        <a:lnTo>
                          <a:pt x="2401" y="10346"/>
                        </a:lnTo>
                        <a:lnTo>
                          <a:pt x="2025" y="10398"/>
                        </a:lnTo>
                        <a:lnTo>
                          <a:pt x="1650" y="10433"/>
                        </a:lnTo>
                        <a:lnTo>
                          <a:pt x="1281" y="10506"/>
                        </a:lnTo>
                        <a:lnTo>
                          <a:pt x="914" y="10597"/>
                        </a:lnTo>
                        <a:lnTo>
                          <a:pt x="551" y="10708"/>
                        </a:lnTo>
                        <a:lnTo>
                          <a:pt x="190" y="10837"/>
                        </a:lnTo>
                        <a:lnTo>
                          <a:pt x="0" y="10913"/>
                        </a:lnTo>
                        <a:lnTo>
                          <a:pt x="848" y="10777"/>
                        </a:lnTo>
                        <a:lnTo>
                          <a:pt x="1901" y="10677"/>
                        </a:lnTo>
                        <a:lnTo>
                          <a:pt x="2967" y="10652"/>
                        </a:lnTo>
                        <a:lnTo>
                          <a:pt x="3597" y="10673"/>
                        </a:lnTo>
                        <a:lnTo>
                          <a:pt x="4232" y="10677"/>
                        </a:lnTo>
                        <a:lnTo>
                          <a:pt x="4883" y="10686"/>
                        </a:lnTo>
                        <a:lnTo>
                          <a:pt x="5525" y="10663"/>
                        </a:lnTo>
                        <a:lnTo>
                          <a:pt x="6155" y="10611"/>
                        </a:lnTo>
                        <a:lnTo>
                          <a:pt x="6806" y="10558"/>
                        </a:lnTo>
                        <a:lnTo>
                          <a:pt x="7382" y="10488"/>
                        </a:lnTo>
                        <a:lnTo>
                          <a:pt x="7448" y="10193"/>
                        </a:lnTo>
                        <a:lnTo>
                          <a:pt x="7656" y="7627"/>
                        </a:lnTo>
                        <a:lnTo>
                          <a:pt x="7787" y="5615"/>
                        </a:lnTo>
                        <a:lnTo>
                          <a:pt x="7787" y="45"/>
                        </a:lnTo>
                        <a:lnTo>
                          <a:pt x="7542" y="0"/>
                        </a:lnTo>
                        <a:lnTo>
                          <a:pt x="7545" y="5612"/>
                        </a:lnTo>
                        <a:close/>
                      </a:path>
                    </a:pathLst>
                  </a:custGeom>
                  <a:solidFill>
                    <a:srgbClr val="FF7F00"/>
                  </a:solidFill>
                  <a:ln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marL="0" marR="0" lvl="0" indent="0" algn="l" defTabSz="685783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31" name="Freeform 12">
                    <a:extLst>
                      <a:ext uri="{FF2B5EF4-FFF2-40B4-BE49-F238E27FC236}">
                        <a16:creationId xmlns:a16="http://schemas.microsoft.com/office/drawing/2014/main" id="{CCDBF9DA-CB91-B7A2-3368-F9F3C8A2D746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28" y="647"/>
                    <a:ext cx="2572" cy="3555"/>
                  </a:xfrm>
                  <a:custGeom>
                    <a:avLst/>
                    <a:gdLst>
                      <a:gd name="T0" fmla="*/ 248 w 7717"/>
                      <a:gd name="T1" fmla="*/ 3 h 10665"/>
                      <a:gd name="T2" fmla="*/ 0 w 7717"/>
                      <a:gd name="T3" fmla="*/ 0 h 10665"/>
                      <a:gd name="T4" fmla="*/ 6 w 7717"/>
                      <a:gd name="T5" fmla="*/ 10665 h 10665"/>
                      <a:gd name="T6" fmla="*/ 7717 w 7717"/>
                      <a:gd name="T7" fmla="*/ 10658 h 10665"/>
                      <a:gd name="T8" fmla="*/ 7717 w 7717"/>
                      <a:gd name="T9" fmla="*/ 10585 h 10665"/>
                      <a:gd name="T10" fmla="*/ 7629 w 7717"/>
                      <a:gd name="T11" fmla="*/ 10585 h 10665"/>
                      <a:gd name="T12" fmla="*/ 6779 w 7717"/>
                      <a:gd name="T13" fmla="*/ 10467 h 10665"/>
                      <a:gd name="T14" fmla="*/ 5722 w 7717"/>
                      <a:gd name="T15" fmla="*/ 10365 h 10665"/>
                      <a:gd name="T16" fmla="*/ 4654 w 7717"/>
                      <a:gd name="T17" fmla="*/ 10342 h 10665"/>
                      <a:gd name="T18" fmla="*/ 245 w 7717"/>
                      <a:gd name="T19" fmla="*/ 10324 h 10665"/>
                      <a:gd name="T20" fmla="*/ 248 w 7717"/>
                      <a:gd name="T21" fmla="*/ 3 h 1066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</a:cxnLst>
                    <a:rect l="0" t="0" r="r" b="b"/>
                    <a:pathLst>
                      <a:path w="7717" h="10665">
                        <a:moveTo>
                          <a:pt x="248" y="3"/>
                        </a:moveTo>
                        <a:lnTo>
                          <a:pt x="0" y="0"/>
                        </a:lnTo>
                        <a:lnTo>
                          <a:pt x="6" y="10665"/>
                        </a:lnTo>
                        <a:lnTo>
                          <a:pt x="7717" y="10658"/>
                        </a:lnTo>
                        <a:lnTo>
                          <a:pt x="7717" y="10585"/>
                        </a:lnTo>
                        <a:lnTo>
                          <a:pt x="7629" y="10585"/>
                        </a:lnTo>
                        <a:lnTo>
                          <a:pt x="6779" y="10467"/>
                        </a:lnTo>
                        <a:lnTo>
                          <a:pt x="5722" y="10365"/>
                        </a:lnTo>
                        <a:lnTo>
                          <a:pt x="4654" y="10342"/>
                        </a:lnTo>
                        <a:lnTo>
                          <a:pt x="245" y="10324"/>
                        </a:lnTo>
                        <a:lnTo>
                          <a:pt x="248" y="3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marL="0" marR="0" lvl="0" indent="0" algn="l" defTabSz="685783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grpSp>
                <p:nvGrpSpPr>
                  <p:cNvPr id="32" name="Group 13">
                    <a:extLst>
                      <a:ext uri="{FF2B5EF4-FFF2-40B4-BE49-F238E27FC236}">
                        <a16:creationId xmlns:a16="http://schemas.microsoft.com/office/drawing/2014/main" id="{3591FD79-BBCE-190A-D3B1-B0AADD2335EC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469" y="481"/>
                    <a:ext cx="4931" cy="3697"/>
                    <a:chOff x="451" y="481"/>
                    <a:chExt cx="4931" cy="3697"/>
                  </a:xfrm>
                </p:grpSpPr>
                <p:sp>
                  <p:nvSpPr>
                    <p:cNvPr id="33" name="Freeform 14">
                      <a:extLst>
                        <a:ext uri="{FF2B5EF4-FFF2-40B4-BE49-F238E27FC236}">
                          <a16:creationId xmlns:a16="http://schemas.microsoft.com/office/drawing/2014/main" id="{DAD08B73-149E-4155-00C3-43C5D7AEE3D7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451" y="481"/>
                      <a:ext cx="4931" cy="3697"/>
                    </a:xfrm>
                    <a:custGeom>
                      <a:avLst/>
                      <a:gdLst>
                        <a:gd name="T0" fmla="*/ 5416 w 14793"/>
                        <a:gd name="T1" fmla="*/ 7 h 11090"/>
                        <a:gd name="T2" fmla="*/ 5476 w 14793"/>
                        <a:gd name="T3" fmla="*/ 7 h 11090"/>
                        <a:gd name="T4" fmla="*/ 5661 w 14793"/>
                        <a:gd name="T5" fmla="*/ 0 h 11090"/>
                        <a:gd name="T6" fmla="*/ 5846 w 14793"/>
                        <a:gd name="T7" fmla="*/ 7 h 11090"/>
                        <a:gd name="T8" fmla="*/ 6028 w 14793"/>
                        <a:gd name="T9" fmla="*/ 21 h 11090"/>
                        <a:gd name="T10" fmla="*/ 6213 w 14793"/>
                        <a:gd name="T11" fmla="*/ 44 h 11090"/>
                        <a:gd name="T12" fmla="*/ 6394 w 14793"/>
                        <a:gd name="T13" fmla="*/ 83 h 11090"/>
                        <a:gd name="T14" fmla="*/ 6570 w 14793"/>
                        <a:gd name="T15" fmla="*/ 135 h 11090"/>
                        <a:gd name="T16" fmla="*/ 6751 w 14793"/>
                        <a:gd name="T17" fmla="*/ 190 h 11090"/>
                        <a:gd name="T18" fmla="*/ 6924 w 14793"/>
                        <a:gd name="T19" fmla="*/ 250 h 11090"/>
                        <a:gd name="T20" fmla="*/ 7099 w 14793"/>
                        <a:gd name="T21" fmla="*/ 334 h 11090"/>
                        <a:gd name="T22" fmla="*/ 7266 w 14793"/>
                        <a:gd name="T23" fmla="*/ 421 h 11090"/>
                        <a:gd name="T24" fmla="*/ 7432 w 14793"/>
                        <a:gd name="T25" fmla="*/ 334 h 11090"/>
                        <a:gd name="T26" fmla="*/ 7605 w 14793"/>
                        <a:gd name="T27" fmla="*/ 250 h 11090"/>
                        <a:gd name="T28" fmla="*/ 7774 w 14793"/>
                        <a:gd name="T29" fmla="*/ 190 h 11090"/>
                        <a:gd name="T30" fmla="*/ 7953 w 14793"/>
                        <a:gd name="T31" fmla="*/ 135 h 11090"/>
                        <a:gd name="T32" fmla="*/ 8129 w 14793"/>
                        <a:gd name="T33" fmla="*/ 83 h 11090"/>
                        <a:gd name="T34" fmla="*/ 8314 w 14793"/>
                        <a:gd name="T35" fmla="*/ 44 h 11090"/>
                        <a:gd name="T36" fmla="*/ 8499 w 14793"/>
                        <a:gd name="T37" fmla="*/ 21 h 11090"/>
                        <a:gd name="T38" fmla="*/ 8674 w 14793"/>
                        <a:gd name="T39" fmla="*/ 7 h 11090"/>
                        <a:gd name="T40" fmla="*/ 8864 w 14793"/>
                        <a:gd name="T41" fmla="*/ 0 h 11090"/>
                        <a:gd name="T42" fmla="*/ 9049 w 14793"/>
                        <a:gd name="T43" fmla="*/ 7 h 11090"/>
                        <a:gd name="T44" fmla="*/ 9107 w 14793"/>
                        <a:gd name="T45" fmla="*/ 7 h 11090"/>
                        <a:gd name="T46" fmla="*/ 9107 w 14793"/>
                        <a:gd name="T47" fmla="*/ 0 h 11090"/>
                        <a:gd name="T48" fmla="*/ 14793 w 14793"/>
                        <a:gd name="T49" fmla="*/ 0 h 11090"/>
                        <a:gd name="T50" fmla="*/ 14793 w 14793"/>
                        <a:gd name="T51" fmla="*/ 5792 h 11090"/>
                        <a:gd name="T52" fmla="*/ 14666 w 14793"/>
                        <a:gd name="T53" fmla="*/ 7804 h 11090"/>
                        <a:gd name="T54" fmla="*/ 14453 w 14793"/>
                        <a:gd name="T55" fmla="*/ 10370 h 11090"/>
                        <a:gd name="T56" fmla="*/ 14453 w 14793"/>
                        <a:gd name="T57" fmla="*/ 10363 h 11090"/>
                        <a:gd name="T58" fmla="*/ 13881 w 14793"/>
                        <a:gd name="T59" fmla="*/ 10432 h 11090"/>
                        <a:gd name="T60" fmla="*/ 13243 w 14793"/>
                        <a:gd name="T61" fmla="*/ 10495 h 11090"/>
                        <a:gd name="T62" fmla="*/ 12604 w 14793"/>
                        <a:gd name="T63" fmla="*/ 10537 h 11090"/>
                        <a:gd name="T64" fmla="*/ 11956 w 14793"/>
                        <a:gd name="T65" fmla="*/ 10564 h 11090"/>
                        <a:gd name="T66" fmla="*/ 11314 w 14793"/>
                        <a:gd name="T67" fmla="*/ 10564 h 11090"/>
                        <a:gd name="T68" fmla="*/ 10669 w 14793"/>
                        <a:gd name="T69" fmla="*/ 10554 h 11090"/>
                        <a:gd name="T70" fmla="*/ 10028 w 14793"/>
                        <a:gd name="T71" fmla="*/ 10519 h 11090"/>
                        <a:gd name="T72" fmla="*/ 9649 w 14793"/>
                        <a:gd name="T73" fmla="*/ 10530 h 11090"/>
                        <a:gd name="T74" fmla="*/ 9273 w 14793"/>
                        <a:gd name="T75" fmla="*/ 10564 h 11090"/>
                        <a:gd name="T76" fmla="*/ 8898 w 14793"/>
                        <a:gd name="T77" fmla="*/ 10614 h 11090"/>
                        <a:gd name="T78" fmla="*/ 8529 w 14793"/>
                        <a:gd name="T79" fmla="*/ 10690 h 11090"/>
                        <a:gd name="T80" fmla="*/ 8162 w 14793"/>
                        <a:gd name="T81" fmla="*/ 10770 h 11090"/>
                        <a:gd name="T82" fmla="*/ 7805 w 14793"/>
                        <a:gd name="T83" fmla="*/ 10881 h 11090"/>
                        <a:gd name="T84" fmla="*/ 7438 w 14793"/>
                        <a:gd name="T85" fmla="*/ 11014 h 11090"/>
                        <a:gd name="T86" fmla="*/ 7248 w 14793"/>
                        <a:gd name="T87" fmla="*/ 11090 h 11090"/>
                        <a:gd name="T88" fmla="*/ 7112 w 14793"/>
                        <a:gd name="T89" fmla="*/ 11000 h 11090"/>
                        <a:gd name="T90" fmla="*/ 6960 w 14793"/>
                        <a:gd name="T91" fmla="*/ 10913 h 11090"/>
                        <a:gd name="T92" fmla="*/ 6812 w 14793"/>
                        <a:gd name="T93" fmla="*/ 10840 h 11090"/>
                        <a:gd name="T94" fmla="*/ 6658 w 14793"/>
                        <a:gd name="T95" fmla="*/ 10788 h 11090"/>
                        <a:gd name="T96" fmla="*/ 6503 w 14793"/>
                        <a:gd name="T97" fmla="*/ 10724 h 11090"/>
                        <a:gd name="T98" fmla="*/ 6348 w 14793"/>
                        <a:gd name="T99" fmla="*/ 10676 h 11090"/>
                        <a:gd name="T100" fmla="*/ 6189 w 14793"/>
                        <a:gd name="T101" fmla="*/ 10644 h 11090"/>
                        <a:gd name="T102" fmla="*/ 6022 w 14793"/>
                        <a:gd name="T103" fmla="*/ 10607 h 11090"/>
                        <a:gd name="T104" fmla="*/ 5861 w 14793"/>
                        <a:gd name="T105" fmla="*/ 10585 h 11090"/>
                        <a:gd name="T106" fmla="*/ 5710 w 14793"/>
                        <a:gd name="T107" fmla="*/ 10575 h 11090"/>
                        <a:gd name="T108" fmla="*/ 5689 w 14793"/>
                        <a:gd name="T109" fmla="*/ 10575 h 11090"/>
                        <a:gd name="T110" fmla="*/ 0 w 14793"/>
                        <a:gd name="T111" fmla="*/ 10585 h 11090"/>
                        <a:gd name="T112" fmla="*/ 0 w 14793"/>
                        <a:gd name="T113" fmla="*/ 0 h 11090"/>
                        <a:gd name="T114" fmla="*/ 5458 w 14793"/>
                        <a:gd name="T115" fmla="*/ 7 h 11090"/>
                        <a:gd name="T116" fmla="*/ 5416 w 14793"/>
                        <a:gd name="T117" fmla="*/ 7 h 11090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  <a:cxn ang="0">
                          <a:pos x="T24" y="T25"/>
                        </a:cxn>
                        <a:cxn ang="0">
                          <a:pos x="T26" y="T27"/>
                        </a:cxn>
                        <a:cxn ang="0">
                          <a:pos x="T28" y="T29"/>
                        </a:cxn>
                        <a:cxn ang="0">
                          <a:pos x="T30" y="T31"/>
                        </a:cxn>
                        <a:cxn ang="0">
                          <a:pos x="T32" y="T33"/>
                        </a:cxn>
                        <a:cxn ang="0">
                          <a:pos x="T34" y="T35"/>
                        </a:cxn>
                        <a:cxn ang="0">
                          <a:pos x="T36" y="T37"/>
                        </a:cxn>
                        <a:cxn ang="0">
                          <a:pos x="T38" y="T39"/>
                        </a:cxn>
                        <a:cxn ang="0">
                          <a:pos x="T40" y="T41"/>
                        </a:cxn>
                        <a:cxn ang="0">
                          <a:pos x="T42" y="T43"/>
                        </a:cxn>
                        <a:cxn ang="0">
                          <a:pos x="T44" y="T45"/>
                        </a:cxn>
                        <a:cxn ang="0">
                          <a:pos x="T46" y="T47"/>
                        </a:cxn>
                        <a:cxn ang="0">
                          <a:pos x="T48" y="T49"/>
                        </a:cxn>
                        <a:cxn ang="0">
                          <a:pos x="T50" y="T51"/>
                        </a:cxn>
                        <a:cxn ang="0">
                          <a:pos x="T52" y="T53"/>
                        </a:cxn>
                        <a:cxn ang="0">
                          <a:pos x="T54" y="T55"/>
                        </a:cxn>
                        <a:cxn ang="0">
                          <a:pos x="T56" y="T57"/>
                        </a:cxn>
                        <a:cxn ang="0">
                          <a:pos x="T58" y="T59"/>
                        </a:cxn>
                        <a:cxn ang="0">
                          <a:pos x="T60" y="T61"/>
                        </a:cxn>
                        <a:cxn ang="0">
                          <a:pos x="T62" y="T63"/>
                        </a:cxn>
                        <a:cxn ang="0">
                          <a:pos x="T64" y="T65"/>
                        </a:cxn>
                        <a:cxn ang="0">
                          <a:pos x="T66" y="T67"/>
                        </a:cxn>
                        <a:cxn ang="0">
                          <a:pos x="T68" y="T69"/>
                        </a:cxn>
                        <a:cxn ang="0">
                          <a:pos x="T70" y="T71"/>
                        </a:cxn>
                        <a:cxn ang="0">
                          <a:pos x="T72" y="T73"/>
                        </a:cxn>
                        <a:cxn ang="0">
                          <a:pos x="T74" y="T75"/>
                        </a:cxn>
                        <a:cxn ang="0">
                          <a:pos x="T76" y="T77"/>
                        </a:cxn>
                        <a:cxn ang="0">
                          <a:pos x="T78" y="T79"/>
                        </a:cxn>
                        <a:cxn ang="0">
                          <a:pos x="T80" y="T81"/>
                        </a:cxn>
                        <a:cxn ang="0">
                          <a:pos x="T82" y="T83"/>
                        </a:cxn>
                        <a:cxn ang="0">
                          <a:pos x="T84" y="T85"/>
                        </a:cxn>
                        <a:cxn ang="0">
                          <a:pos x="T86" y="T87"/>
                        </a:cxn>
                        <a:cxn ang="0">
                          <a:pos x="T88" y="T89"/>
                        </a:cxn>
                        <a:cxn ang="0">
                          <a:pos x="T90" y="T91"/>
                        </a:cxn>
                        <a:cxn ang="0">
                          <a:pos x="T92" y="T93"/>
                        </a:cxn>
                        <a:cxn ang="0">
                          <a:pos x="T94" y="T95"/>
                        </a:cxn>
                        <a:cxn ang="0">
                          <a:pos x="T96" y="T97"/>
                        </a:cxn>
                        <a:cxn ang="0">
                          <a:pos x="T98" y="T99"/>
                        </a:cxn>
                        <a:cxn ang="0">
                          <a:pos x="T100" y="T101"/>
                        </a:cxn>
                        <a:cxn ang="0">
                          <a:pos x="T102" y="T103"/>
                        </a:cxn>
                        <a:cxn ang="0">
                          <a:pos x="T104" y="T105"/>
                        </a:cxn>
                        <a:cxn ang="0">
                          <a:pos x="T106" y="T107"/>
                        </a:cxn>
                        <a:cxn ang="0">
                          <a:pos x="T108" y="T109"/>
                        </a:cxn>
                        <a:cxn ang="0">
                          <a:pos x="T110" y="T111"/>
                        </a:cxn>
                        <a:cxn ang="0">
                          <a:pos x="T112" y="T113"/>
                        </a:cxn>
                        <a:cxn ang="0">
                          <a:pos x="T114" y="T115"/>
                        </a:cxn>
                        <a:cxn ang="0">
                          <a:pos x="T116" y="T117"/>
                        </a:cxn>
                      </a:cxnLst>
                      <a:rect l="0" t="0" r="r" b="b"/>
                      <a:pathLst>
                        <a:path w="14793" h="11090">
                          <a:moveTo>
                            <a:pt x="5416" y="7"/>
                          </a:moveTo>
                          <a:lnTo>
                            <a:pt x="5476" y="7"/>
                          </a:lnTo>
                          <a:lnTo>
                            <a:pt x="5661" y="0"/>
                          </a:lnTo>
                          <a:lnTo>
                            <a:pt x="5846" y="7"/>
                          </a:lnTo>
                          <a:lnTo>
                            <a:pt x="6028" y="21"/>
                          </a:lnTo>
                          <a:lnTo>
                            <a:pt x="6213" y="44"/>
                          </a:lnTo>
                          <a:lnTo>
                            <a:pt x="6394" y="83"/>
                          </a:lnTo>
                          <a:lnTo>
                            <a:pt x="6570" y="135"/>
                          </a:lnTo>
                          <a:lnTo>
                            <a:pt x="6751" y="190"/>
                          </a:lnTo>
                          <a:lnTo>
                            <a:pt x="6924" y="250"/>
                          </a:lnTo>
                          <a:lnTo>
                            <a:pt x="7099" y="334"/>
                          </a:lnTo>
                          <a:lnTo>
                            <a:pt x="7266" y="421"/>
                          </a:lnTo>
                          <a:lnTo>
                            <a:pt x="7432" y="334"/>
                          </a:lnTo>
                          <a:lnTo>
                            <a:pt x="7605" y="250"/>
                          </a:lnTo>
                          <a:lnTo>
                            <a:pt x="7774" y="190"/>
                          </a:lnTo>
                          <a:lnTo>
                            <a:pt x="7953" y="135"/>
                          </a:lnTo>
                          <a:lnTo>
                            <a:pt x="8129" y="83"/>
                          </a:lnTo>
                          <a:lnTo>
                            <a:pt x="8314" y="44"/>
                          </a:lnTo>
                          <a:lnTo>
                            <a:pt x="8499" y="21"/>
                          </a:lnTo>
                          <a:lnTo>
                            <a:pt x="8674" y="7"/>
                          </a:lnTo>
                          <a:lnTo>
                            <a:pt x="8864" y="0"/>
                          </a:lnTo>
                          <a:lnTo>
                            <a:pt x="9049" y="7"/>
                          </a:lnTo>
                          <a:lnTo>
                            <a:pt x="9107" y="7"/>
                          </a:lnTo>
                          <a:lnTo>
                            <a:pt x="9107" y="0"/>
                          </a:lnTo>
                          <a:lnTo>
                            <a:pt x="14793" y="0"/>
                          </a:lnTo>
                          <a:lnTo>
                            <a:pt x="14793" y="5792"/>
                          </a:lnTo>
                          <a:lnTo>
                            <a:pt x="14666" y="7804"/>
                          </a:lnTo>
                          <a:lnTo>
                            <a:pt x="14453" y="10370"/>
                          </a:lnTo>
                          <a:lnTo>
                            <a:pt x="14453" y="10363"/>
                          </a:lnTo>
                          <a:lnTo>
                            <a:pt x="13881" y="10432"/>
                          </a:lnTo>
                          <a:lnTo>
                            <a:pt x="13243" y="10495"/>
                          </a:lnTo>
                          <a:lnTo>
                            <a:pt x="12604" y="10537"/>
                          </a:lnTo>
                          <a:lnTo>
                            <a:pt x="11956" y="10564"/>
                          </a:lnTo>
                          <a:lnTo>
                            <a:pt x="11314" y="10564"/>
                          </a:lnTo>
                          <a:lnTo>
                            <a:pt x="10669" y="10554"/>
                          </a:lnTo>
                          <a:lnTo>
                            <a:pt x="10028" y="10519"/>
                          </a:lnTo>
                          <a:lnTo>
                            <a:pt x="9649" y="10530"/>
                          </a:lnTo>
                          <a:lnTo>
                            <a:pt x="9273" y="10564"/>
                          </a:lnTo>
                          <a:lnTo>
                            <a:pt x="8898" y="10614"/>
                          </a:lnTo>
                          <a:lnTo>
                            <a:pt x="8529" y="10690"/>
                          </a:lnTo>
                          <a:lnTo>
                            <a:pt x="8162" y="10770"/>
                          </a:lnTo>
                          <a:lnTo>
                            <a:pt x="7805" y="10881"/>
                          </a:lnTo>
                          <a:lnTo>
                            <a:pt x="7438" y="11014"/>
                          </a:lnTo>
                          <a:lnTo>
                            <a:pt x="7248" y="11090"/>
                          </a:lnTo>
                          <a:lnTo>
                            <a:pt x="7112" y="11000"/>
                          </a:lnTo>
                          <a:lnTo>
                            <a:pt x="6960" y="10913"/>
                          </a:lnTo>
                          <a:lnTo>
                            <a:pt x="6812" y="10840"/>
                          </a:lnTo>
                          <a:lnTo>
                            <a:pt x="6658" y="10788"/>
                          </a:lnTo>
                          <a:lnTo>
                            <a:pt x="6503" y="10724"/>
                          </a:lnTo>
                          <a:lnTo>
                            <a:pt x="6348" y="10676"/>
                          </a:lnTo>
                          <a:lnTo>
                            <a:pt x="6189" y="10644"/>
                          </a:lnTo>
                          <a:lnTo>
                            <a:pt x="6022" y="10607"/>
                          </a:lnTo>
                          <a:lnTo>
                            <a:pt x="5861" y="10585"/>
                          </a:lnTo>
                          <a:lnTo>
                            <a:pt x="5710" y="10575"/>
                          </a:lnTo>
                          <a:lnTo>
                            <a:pt x="5689" y="10575"/>
                          </a:lnTo>
                          <a:lnTo>
                            <a:pt x="0" y="10585"/>
                          </a:lnTo>
                          <a:lnTo>
                            <a:pt x="0" y="0"/>
                          </a:lnTo>
                          <a:lnTo>
                            <a:pt x="5458" y="7"/>
                          </a:lnTo>
                          <a:lnTo>
                            <a:pt x="5416" y="7"/>
                          </a:lnTo>
                          <a:close/>
                        </a:path>
                      </a:pathLst>
                    </a:custGeom>
                    <a:solidFill>
                      <a:srgbClr val="FFFFFF"/>
                    </a:solidFill>
                    <a:ln w="0">
                      <a:solidFill>
                        <a:srgbClr val="000000"/>
                      </a:solidFill>
                      <a:prstDash val="solid"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pPr marL="0" marR="0" lvl="0" indent="0" algn="l" defTabSz="68578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0" i="0" u="none" strike="noStrike" kern="0" cap="none" spc="0" normalizeH="0" baseline="0" noProof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p:txBody>
                </p:sp>
                <p:sp>
                  <p:nvSpPr>
                    <p:cNvPr id="34" name="Line 15">
                      <a:extLst>
                        <a:ext uri="{FF2B5EF4-FFF2-40B4-BE49-F238E27FC236}">
                          <a16:creationId xmlns:a16="http://schemas.microsoft.com/office/drawing/2014/main" id="{FB799345-7BF5-EC3A-B3B0-97C32986DD87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 flipV="1">
                      <a:off x="2868" y="3936"/>
                      <a:ext cx="0" cy="240"/>
                    </a:xfrm>
                    <a:prstGeom prst="line">
                      <a:avLst/>
                    </a:prstGeom>
                    <a:noFill/>
                    <a:ln w="12700">
                      <a:solidFill>
                        <a:srgbClr val="000000"/>
                      </a:solidFill>
                      <a:round/>
                      <a:headEnd type="none" w="sm" len="sm"/>
                      <a:tailEnd type="none" w="sm" len="sm"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pPr marL="0" marR="0" lvl="0" indent="0" algn="l" defTabSz="68578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0" i="0" u="none" strike="noStrike" kern="0" cap="none" spc="0" normalizeH="0" baseline="0" noProof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p:txBody>
                </p:sp>
              </p:grpSp>
            </p:grpSp>
            <p:sp>
              <p:nvSpPr>
                <p:cNvPr id="26" name="Line 16">
                  <a:extLst>
                    <a:ext uri="{FF2B5EF4-FFF2-40B4-BE49-F238E27FC236}">
                      <a16:creationId xmlns:a16="http://schemas.microsoft.com/office/drawing/2014/main" id="{87B7A44C-031E-3781-1013-5F0A6E70461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891" y="624"/>
                  <a:ext cx="0" cy="144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marL="0" marR="0" lvl="0" indent="0" algn="l" defTabSz="685783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+mn-cs"/>
                  </a:endParaRPr>
                </a:p>
              </p:txBody>
            </p:sp>
          </p:grpSp>
          <p:sp>
            <p:nvSpPr>
              <p:cNvPr id="24" name="Text Box 17">
                <a:extLst>
                  <a:ext uri="{FF2B5EF4-FFF2-40B4-BE49-F238E27FC236}">
                    <a16:creationId xmlns:a16="http://schemas.microsoft.com/office/drawing/2014/main" id="{092552B8-BD99-DD37-2DFB-F4E3F94E8D5D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62" y="1101"/>
                <a:ext cx="4426" cy="35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marL="0" marR="0" lvl="0" indent="0" algn="l" defTabSz="685783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altLang="en-US" sz="18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endParaRPr>
              </a:p>
            </p:txBody>
          </p:sp>
        </p:grpSp>
        <p:sp>
          <p:nvSpPr>
            <p:cNvPr id="7" name="Rectangle 18">
              <a:extLst>
                <a:ext uri="{FF2B5EF4-FFF2-40B4-BE49-F238E27FC236}">
                  <a16:creationId xmlns:a16="http://schemas.microsoft.com/office/drawing/2014/main" id="{0B3B382C-F879-9662-5C4C-476FCFE6D2C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3" y="90"/>
              <a:ext cx="3318" cy="157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 defTabSz="2349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defTabSz="2349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defTabSz="2349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defTabSz="2349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defTabSz="2349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defTabSz="23495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defTabSz="23495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defTabSz="23495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defTabSz="23495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176209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John 3:5 </a:t>
              </a:r>
              <a:r>
                <a:rPr kumimoji="0" lang="en-US" altLang="en-US" sz="1800" b="0" i="0" u="none" strike="noStrike" kern="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NKJV </a:t>
              </a:r>
            </a:p>
            <a:p>
              <a:pPr marL="0" marR="0" lvl="0" indent="0" algn="l" defTabSz="176209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Jesus answered, "Most assuredly,       I say to you, unless one is born of water and the Spirit, he cannot enter the kingdom of God.”</a:t>
              </a:r>
            </a:p>
            <a:p>
              <a:pPr marL="0" marR="0" lvl="0" indent="0" algn="l" defTabSz="176209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alt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</p:grpSp>
      <p:sp>
        <p:nvSpPr>
          <p:cNvPr id="35" name="TextBox 34">
            <a:extLst>
              <a:ext uri="{FF2B5EF4-FFF2-40B4-BE49-F238E27FC236}">
                <a16:creationId xmlns:a16="http://schemas.microsoft.com/office/drawing/2014/main" id="{5CA044A6-44FE-4E7B-7528-11EC370078BE}"/>
              </a:ext>
            </a:extLst>
          </p:cNvPr>
          <p:cNvSpPr txBox="1"/>
          <p:nvPr/>
        </p:nvSpPr>
        <p:spPr>
          <a:xfrm>
            <a:off x="4996480" y="2654749"/>
            <a:ext cx="4041556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 Peter 1:22-23 </a:t>
            </a:r>
            <a:r>
              <a:rPr kumimoji="0" lang="en-US" sz="1800" b="0" i="0" u="none" strike="noStrike" kern="1200" cap="none" spc="0" normalizeH="0" baseline="30000" noProof="0" dirty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NKJV 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30000" noProof="0" dirty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22 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Since </a:t>
            </a:r>
            <a:r>
              <a:rPr kumimoji="0" lang="en-US" sz="1800" b="0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you have purified your souls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             </a:t>
            </a:r>
            <a:r>
              <a:rPr kumimoji="0" lang="en-US" sz="1800" b="0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in obeying the truth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1800" b="0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through the Spirit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in sincere love of the brethren, love one another fervently with a pure heart, 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30000" noProof="0" dirty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23 </a:t>
            </a:r>
            <a:r>
              <a:rPr kumimoji="0" lang="en-US" sz="1800" b="0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having been born again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not of corruptible seed but incorruptible, </a:t>
            </a:r>
            <a:r>
              <a:rPr kumimoji="0" lang="en-US" sz="1800" b="0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through the word of God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which lives and abides forever,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333399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9186585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37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xit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2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6" presetClass="exit" presetSubtype="21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24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5" grpId="0"/>
      <p:bldP spid="35" grpId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4">
            <a:extLst>
              <a:ext uri="{FF2B5EF4-FFF2-40B4-BE49-F238E27FC236}">
                <a16:creationId xmlns:a16="http://schemas.microsoft.com/office/drawing/2014/main" id="{57D894D5-4D9E-35E2-4E7D-D84F5FA7A3CA}"/>
              </a:ext>
            </a:extLst>
          </p:cNvPr>
          <p:cNvGrpSpPr>
            <a:grpSpLocks/>
          </p:cNvGrpSpPr>
          <p:nvPr/>
        </p:nvGrpSpPr>
        <p:grpSpPr bwMode="auto">
          <a:xfrm>
            <a:off x="28575" y="494465"/>
            <a:ext cx="4821174" cy="7086206"/>
            <a:chOff x="24" y="40"/>
            <a:chExt cx="3432" cy="4662"/>
          </a:xfrm>
        </p:grpSpPr>
        <p:grpSp>
          <p:nvGrpSpPr>
            <p:cNvPr id="9" name="Group 5">
              <a:extLst>
                <a:ext uri="{FF2B5EF4-FFF2-40B4-BE49-F238E27FC236}">
                  <a16:creationId xmlns:a16="http://schemas.microsoft.com/office/drawing/2014/main" id="{4948C24F-4CBD-9F16-1E27-8C6B1F982A0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4" y="40"/>
              <a:ext cx="3432" cy="4662"/>
              <a:chOff x="528" y="1098"/>
              <a:chExt cx="4789" cy="3414"/>
            </a:xfrm>
          </p:grpSpPr>
          <p:grpSp>
            <p:nvGrpSpPr>
              <p:cNvPr id="11" name="Group 6">
                <a:extLst>
                  <a:ext uri="{FF2B5EF4-FFF2-40B4-BE49-F238E27FC236}">
                    <a16:creationId xmlns:a16="http://schemas.microsoft.com/office/drawing/2014/main" id="{7F92F519-D509-D84C-CEF3-AF2BDA3282FA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528" y="1098"/>
                <a:ext cx="4789" cy="3414"/>
                <a:chOff x="328" y="481"/>
                <a:chExt cx="5229" cy="4022"/>
              </a:xfrm>
            </p:grpSpPr>
            <p:grpSp>
              <p:nvGrpSpPr>
                <p:cNvPr id="13" name="Group 7">
                  <a:extLst>
                    <a:ext uri="{FF2B5EF4-FFF2-40B4-BE49-F238E27FC236}">
                      <a16:creationId xmlns:a16="http://schemas.microsoft.com/office/drawing/2014/main" id="{99D5305C-9B7D-D4DA-3914-A6BCC2D487CD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328" y="481"/>
                  <a:ext cx="5229" cy="4022"/>
                  <a:chOff x="328" y="481"/>
                  <a:chExt cx="5229" cy="4022"/>
                </a:xfrm>
              </p:grpSpPr>
              <p:sp>
                <p:nvSpPr>
                  <p:cNvPr id="15" name="Freeform 8">
                    <a:extLst>
                      <a:ext uri="{FF2B5EF4-FFF2-40B4-BE49-F238E27FC236}">
                        <a16:creationId xmlns:a16="http://schemas.microsoft.com/office/drawing/2014/main" id="{8EF5FBAB-FCDA-2D16-E542-C6ED4CE33D9F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890" y="624"/>
                    <a:ext cx="2667" cy="3578"/>
                  </a:xfrm>
                  <a:custGeom>
                    <a:avLst/>
                    <a:gdLst>
                      <a:gd name="T0" fmla="*/ 7757 w 7999"/>
                      <a:gd name="T1" fmla="*/ 5361 h 10735"/>
                      <a:gd name="T2" fmla="*/ 7626 w 7999"/>
                      <a:gd name="T3" fmla="*/ 7369 h 10735"/>
                      <a:gd name="T4" fmla="*/ 7418 w 7999"/>
                      <a:gd name="T5" fmla="*/ 9942 h 10735"/>
                      <a:gd name="T6" fmla="*/ 7352 w 7999"/>
                      <a:gd name="T7" fmla="*/ 10230 h 10735"/>
                      <a:gd name="T8" fmla="*/ 6776 w 7999"/>
                      <a:gd name="T9" fmla="*/ 10300 h 10735"/>
                      <a:gd name="T10" fmla="*/ 6137 w 7999"/>
                      <a:gd name="T11" fmla="*/ 10360 h 10735"/>
                      <a:gd name="T12" fmla="*/ 5495 w 7999"/>
                      <a:gd name="T13" fmla="*/ 10401 h 10735"/>
                      <a:gd name="T14" fmla="*/ 4853 w 7999"/>
                      <a:gd name="T15" fmla="*/ 10428 h 10735"/>
                      <a:gd name="T16" fmla="*/ 4208 w 7999"/>
                      <a:gd name="T17" fmla="*/ 10428 h 10735"/>
                      <a:gd name="T18" fmla="*/ 3567 w 7999"/>
                      <a:gd name="T19" fmla="*/ 10422 h 10735"/>
                      <a:gd name="T20" fmla="*/ 2937 w 7999"/>
                      <a:gd name="T21" fmla="*/ 10394 h 10735"/>
                      <a:gd name="T22" fmla="*/ 1871 w 7999"/>
                      <a:gd name="T23" fmla="*/ 10435 h 10735"/>
                      <a:gd name="T24" fmla="*/ 818 w 7999"/>
                      <a:gd name="T25" fmla="*/ 10533 h 10735"/>
                      <a:gd name="T26" fmla="*/ 0 w 7999"/>
                      <a:gd name="T27" fmla="*/ 10655 h 10735"/>
                      <a:gd name="T28" fmla="*/ 0 w 7999"/>
                      <a:gd name="T29" fmla="*/ 10728 h 10735"/>
                      <a:gd name="T30" fmla="*/ 7999 w 7999"/>
                      <a:gd name="T31" fmla="*/ 10735 h 10735"/>
                      <a:gd name="T32" fmla="*/ 7999 w 7999"/>
                      <a:gd name="T33" fmla="*/ 0 h 10735"/>
                      <a:gd name="T34" fmla="*/ 7757 w 7999"/>
                      <a:gd name="T35" fmla="*/ 0 h 10735"/>
                      <a:gd name="T36" fmla="*/ 7757 w 7999"/>
                      <a:gd name="T37" fmla="*/ 5361 h 1073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</a:cxnLst>
                    <a:rect l="0" t="0" r="r" b="b"/>
                    <a:pathLst>
                      <a:path w="7999" h="10735">
                        <a:moveTo>
                          <a:pt x="7757" y="5361"/>
                        </a:moveTo>
                        <a:lnTo>
                          <a:pt x="7626" y="7369"/>
                        </a:lnTo>
                        <a:lnTo>
                          <a:pt x="7418" y="9942"/>
                        </a:lnTo>
                        <a:lnTo>
                          <a:pt x="7352" y="10230"/>
                        </a:lnTo>
                        <a:lnTo>
                          <a:pt x="6776" y="10300"/>
                        </a:lnTo>
                        <a:lnTo>
                          <a:pt x="6137" y="10360"/>
                        </a:lnTo>
                        <a:lnTo>
                          <a:pt x="5495" y="10401"/>
                        </a:lnTo>
                        <a:lnTo>
                          <a:pt x="4853" y="10428"/>
                        </a:lnTo>
                        <a:lnTo>
                          <a:pt x="4208" y="10428"/>
                        </a:lnTo>
                        <a:lnTo>
                          <a:pt x="3567" y="10422"/>
                        </a:lnTo>
                        <a:lnTo>
                          <a:pt x="2937" y="10394"/>
                        </a:lnTo>
                        <a:lnTo>
                          <a:pt x="1871" y="10435"/>
                        </a:lnTo>
                        <a:lnTo>
                          <a:pt x="818" y="10533"/>
                        </a:lnTo>
                        <a:lnTo>
                          <a:pt x="0" y="10655"/>
                        </a:lnTo>
                        <a:lnTo>
                          <a:pt x="0" y="10728"/>
                        </a:lnTo>
                        <a:lnTo>
                          <a:pt x="7999" y="10735"/>
                        </a:lnTo>
                        <a:lnTo>
                          <a:pt x="7999" y="0"/>
                        </a:lnTo>
                        <a:lnTo>
                          <a:pt x="7757" y="0"/>
                        </a:lnTo>
                        <a:lnTo>
                          <a:pt x="7757" y="5361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marL="0" marR="0" lvl="0" indent="0" algn="l" defTabSz="685783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5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6" name="Freeform 9">
                    <a:extLst>
                      <a:ext uri="{FF2B5EF4-FFF2-40B4-BE49-F238E27FC236}">
                        <a16:creationId xmlns:a16="http://schemas.microsoft.com/office/drawing/2014/main" id="{F4B2C385-A3E3-DA53-6438-BAC9BCFB5463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013" y="4011"/>
                    <a:ext cx="290" cy="492"/>
                  </a:xfrm>
                  <a:custGeom>
                    <a:avLst/>
                    <a:gdLst>
                      <a:gd name="T0" fmla="*/ 0 w 870"/>
                      <a:gd name="T1" fmla="*/ 0 h 1475"/>
                      <a:gd name="T2" fmla="*/ 0 w 870"/>
                      <a:gd name="T3" fmla="*/ 1475 h 1475"/>
                      <a:gd name="T4" fmla="*/ 433 w 870"/>
                      <a:gd name="T5" fmla="*/ 1002 h 1475"/>
                      <a:gd name="T6" fmla="*/ 870 w 870"/>
                      <a:gd name="T7" fmla="*/ 1475 h 1475"/>
                      <a:gd name="T8" fmla="*/ 870 w 870"/>
                      <a:gd name="T9" fmla="*/ 0 h 1475"/>
                      <a:gd name="T10" fmla="*/ 0 w 870"/>
                      <a:gd name="T11" fmla="*/ 0 h 147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</a:cxnLst>
                    <a:rect l="0" t="0" r="r" b="b"/>
                    <a:pathLst>
                      <a:path w="870" h="1475">
                        <a:moveTo>
                          <a:pt x="0" y="0"/>
                        </a:moveTo>
                        <a:lnTo>
                          <a:pt x="0" y="1475"/>
                        </a:lnTo>
                        <a:lnTo>
                          <a:pt x="433" y="1002"/>
                        </a:lnTo>
                        <a:lnTo>
                          <a:pt x="870" y="1475"/>
                        </a:lnTo>
                        <a:lnTo>
                          <a:pt x="870" y="0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FF0000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pPr marL="0" marR="0" lvl="0" indent="0" algn="l" defTabSz="685783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5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7" name="Freeform 10">
                    <a:extLst>
                      <a:ext uri="{FF2B5EF4-FFF2-40B4-BE49-F238E27FC236}">
                        <a16:creationId xmlns:a16="http://schemas.microsoft.com/office/drawing/2014/main" id="{4BFB240A-C7EA-03BB-542A-E7538474F981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10" y="553"/>
                    <a:ext cx="2483" cy="3623"/>
                  </a:xfrm>
                  <a:custGeom>
                    <a:avLst/>
                    <a:gdLst>
                      <a:gd name="T0" fmla="*/ 194 w 7451"/>
                      <a:gd name="T1" fmla="*/ 10367 h 10868"/>
                      <a:gd name="T2" fmla="*/ 5883 w 7451"/>
                      <a:gd name="T3" fmla="*/ 10360 h 10868"/>
                      <a:gd name="T4" fmla="*/ 5904 w 7451"/>
                      <a:gd name="T5" fmla="*/ 10367 h 10868"/>
                      <a:gd name="T6" fmla="*/ 6055 w 7451"/>
                      <a:gd name="T7" fmla="*/ 10374 h 10868"/>
                      <a:gd name="T8" fmla="*/ 6216 w 7451"/>
                      <a:gd name="T9" fmla="*/ 10395 h 10868"/>
                      <a:gd name="T10" fmla="*/ 6383 w 7451"/>
                      <a:gd name="T11" fmla="*/ 10419 h 10868"/>
                      <a:gd name="T12" fmla="*/ 6536 w 7451"/>
                      <a:gd name="T13" fmla="*/ 10461 h 10868"/>
                      <a:gd name="T14" fmla="*/ 6697 w 7451"/>
                      <a:gd name="T15" fmla="*/ 10509 h 10868"/>
                      <a:gd name="T16" fmla="*/ 6852 w 7451"/>
                      <a:gd name="T17" fmla="*/ 10566 h 10868"/>
                      <a:gd name="T18" fmla="*/ 7006 w 7451"/>
                      <a:gd name="T19" fmla="*/ 10625 h 10868"/>
                      <a:gd name="T20" fmla="*/ 7157 w 7451"/>
                      <a:gd name="T21" fmla="*/ 10698 h 10868"/>
                      <a:gd name="T22" fmla="*/ 7306 w 7451"/>
                      <a:gd name="T23" fmla="*/ 10785 h 10868"/>
                      <a:gd name="T24" fmla="*/ 7451 w 7451"/>
                      <a:gd name="T25" fmla="*/ 10868 h 10868"/>
                      <a:gd name="T26" fmla="*/ 7388 w 7451"/>
                      <a:gd name="T27" fmla="*/ 10868 h 10868"/>
                      <a:gd name="T28" fmla="*/ 6534 w 7451"/>
                      <a:gd name="T29" fmla="*/ 10750 h 10868"/>
                      <a:gd name="T30" fmla="*/ 5477 w 7451"/>
                      <a:gd name="T31" fmla="*/ 10659 h 10868"/>
                      <a:gd name="T32" fmla="*/ 4415 w 7451"/>
                      <a:gd name="T33" fmla="*/ 10614 h 10868"/>
                      <a:gd name="T34" fmla="*/ 0 w 7451"/>
                      <a:gd name="T35" fmla="*/ 10614 h 10868"/>
                      <a:gd name="T36" fmla="*/ 3 w 7451"/>
                      <a:gd name="T37" fmla="*/ 0 h 10868"/>
                      <a:gd name="T38" fmla="*/ 194 w 7451"/>
                      <a:gd name="T39" fmla="*/ 0 h 10868"/>
                      <a:gd name="T40" fmla="*/ 194 w 7451"/>
                      <a:gd name="T41" fmla="*/ 10367 h 1086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</a:cxnLst>
                    <a:rect l="0" t="0" r="r" b="b"/>
                    <a:pathLst>
                      <a:path w="7451" h="10868">
                        <a:moveTo>
                          <a:pt x="194" y="10367"/>
                        </a:moveTo>
                        <a:lnTo>
                          <a:pt x="5883" y="10360"/>
                        </a:lnTo>
                        <a:lnTo>
                          <a:pt x="5904" y="10367"/>
                        </a:lnTo>
                        <a:lnTo>
                          <a:pt x="6055" y="10374"/>
                        </a:lnTo>
                        <a:lnTo>
                          <a:pt x="6216" y="10395"/>
                        </a:lnTo>
                        <a:lnTo>
                          <a:pt x="6383" y="10419"/>
                        </a:lnTo>
                        <a:lnTo>
                          <a:pt x="6536" y="10461"/>
                        </a:lnTo>
                        <a:lnTo>
                          <a:pt x="6697" y="10509"/>
                        </a:lnTo>
                        <a:lnTo>
                          <a:pt x="6852" y="10566"/>
                        </a:lnTo>
                        <a:lnTo>
                          <a:pt x="7006" y="10625"/>
                        </a:lnTo>
                        <a:lnTo>
                          <a:pt x="7157" y="10698"/>
                        </a:lnTo>
                        <a:lnTo>
                          <a:pt x="7306" y="10785"/>
                        </a:lnTo>
                        <a:lnTo>
                          <a:pt x="7451" y="10868"/>
                        </a:lnTo>
                        <a:lnTo>
                          <a:pt x="7388" y="10868"/>
                        </a:lnTo>
                        <a:lnTo>
                          <a:pt x="6534" y="10750"/>
                        </a:lnTo>
                        <a:lnTo>
                          <a:pt x="5477" y="10659"/>
                        </a:lnTo>
                        <a:lnTo>
                          <a:pt x="4415" y="10614"/>
                        </a:lnTo>
                        <a:lnTo>
                          <a:pt x="0" y="10614"/>
                        </a:lnTo>
                        <a:lnTo>
                          <a:pt x="3" y="0"/>
                        </a:lnTo>
                        <a:lnTo>
                          <a:pt x="194" y="0"/>
                        </a:lnTo>
                        <a:lnTo>
                          <a:pt x="194" y="10367"/>
                        </a:lnTo>
                        <a:close/>
                      </a:path>
                    </a:pathLst>
                  </a:custGeom>
                  <a:solidFill>
                    <a:srgbClr val="FF7F00"/>
                  </a:solidFill>
                  <a:ln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marL="0" marR="0" lvl="0" indent="0" algn="l" defTabSz="685783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5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8" name="Freeform 11">
                    <a:extLst>
                      <a:ext uri="{FF2B5EF4-FFF2-40B4-BE49-F238E27FC236}">
                        <a16:creationId xmlns:a16="http://schemas.microsoft.com/office/drawing/2014/main" id="{E87C8282-8F67-4631-5E33-3E2FFF40BB6F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880" y="540"/>
                    <a:ext cx="2596" cy="3638"/>
                  </a:xfrm>
                  <a:custGeom>
                    <a:avLst/>
                    <a:gdLst>
                      <a:gd name="T0" fmla="*/ 7545 w 7787"/>
                      <a:gd name="T1" fmla="*/ 5612 h 10913"/>
                      <a:gd name="T2" fmla="*/ 7418 w 7787"/>
                      <a:gd name="T3" fmla="*/ 7620 h 10913"/>
                      <a:gd name="T4" fmla="*/ 7205 w 7787"/>
                      <a:gd name="T5" fmla="*/ 10193 h 10913"/>
                      <a:gd name="T6" fmla="*/ 6633 w 7787"/>
                      <a:gd name="T7" fmla="*/ 10255 h 10913"/>
                      <a:gd name="T8" fmla="*/ 5986 w 7787"/>
                      <a:gd name="T9" fmla="*/ 10325 h 10913"/>
                      <a:gd name="T10" fmla="*/ 5356 w 7787"/>
                      <a:gd name="T11" fmla="*/ 10377 h 10913"/>
                      <a:gd name="T12" fmla="*/ 4708 w 7787"/>
                      <a:gd name="T13" fmla="*/ 10398 h 10913"/>
                      <a:gd name="T14" fmla="*/ 4063 w 7787"/>
                      <a:gd name="T15" fmla="*/ 10398 h 10913"/>
                      <a:gd name="T16" fmla="*/ 3421 w 7787"/>
                      <a:gd name="T17" fmla="*/ 10366 h 10913"/>
                      <a:gd name="T18" fmla="*/ 2788 w 7787"/>
                      <a:gd name="T19" fmla="*/ 10353 h 10913"/>
                      <a:gd name="T20" fmla="*/ 2401 w 7787"/>
                      <a:gd name="T21" fmla="*/ 10346 h 10913"/>
                      <a:gd name="T22" fmla="*/ 2025 w 7787"/>
                      <a:gd name="T23" fmla="*/ 10398 h 10913"/>
                      <a:gd name="T24" fmla="*/ 1650 w 7787"/>
                      <a:gd name="T25" fmla="*/ 10433 h 10913"/>
                      <a:gd name="T26" fmla="*/ 1281 w 7787"/>
                      <a:gd name="T27" fmla="*/ 10506 h 10913"/>
                      <a:gd name="T28" fmla="*/ 914 w 7787"/>
                      <a:gd name="T29" fmla="*/ 10597 h 10913"/>
                      <a:gd name="T30" fmla="*/ 551 w 7787"/>
                      <a:gd name="T31" fmla="*/ 10708 h 10913"/>
                      <a:gd name="T32" fmla="*/ 190 w 7787"/>
                      <a:gd name="T33" fmla="*/ 10837 h 10913"/>
                      <a:gd name="T34" fmla="*/ 0 w 7787"/>
                      <a:gd name="T35" fmla="*/ 10913 h 10913"/>
                      <a:gd name="T36" fmla="*/ 848 w 7787"/>
                      <a:gd name="T37" fmla="*/ 10777 h 10913"/>
                      <a:gd name="T38" fmla="*/ 1901 w 7787"/>
                      <a:gd name="T39" fmla="*/ 10677 h 10913"/>
                      <a:gd name="T40" fmla="*/ 2967 w 7787"/>
                      <a:gd name="T41" fmla="*/ 10652 h 10913"/>
                      <a:gd name="T42" fmla="*/ 3597 w 7787"/>
                      <a:gd name="T43" fmla="*/ 10673 h 10913"/>
                      <a:gd name="T44" fmla="*/ 4232 w 7787"/>
                      <a:gd name="T45" fmla="*/ 10677 h 10913"/>
                      <a:gd name="T46" fmla="*/ 4883 w 7787"/>
                      <a:gd name="T47" fmla="*/ 10686 h 10913"/>
                      <a:gd name="T48" fmla="*/ 5525 w 7787"/>
                      <a:gd name="T49" fmla="*/ 10663 h 10913"/>
                      <a:gd name="T50" fmla="*/ 6155 w 7787"/>
                      <a:gd name="T51" fmla="*/ 10611 h 10913"/>
                      <a:gd name="T52" fmla="*/ 6806 w 7787"/>
                      <a:gd name="T53" fmla="*/ 10558 h 10913"/>
                      <a:gd name="T54" fmla="*/ 7382 w 7787"/>
                      <a:gd name="T55" fmla="*/ 10488 h 10913"/>
                      <a:gd name="T56" fmla="*/ 7448 w 7787"/>
                      <a:gd name="T57" fmla="*/ 10193 h 10913"/>
                      <a:gd name="T58" fmla="*/ 7656 w 7787"/>
                      <a:gd name="T59" fmla="*/ 7627 h 10913"/>
                      <a:gd name="T60" fmla="*/ 7787 w 7787"/>
                      <a:gd name="T61" fmla="*/ 5615 h 10913"/>
                      <a:gd name="T62" fmla="*/ 7787 w 7787"/>
                      <a:gd name="T63" fmla="*/ 45 h 10913"/>
                      <a:gd name="T64" fmla="*/ 7542 w 7787"/>
                      <a:gd name="T65" fmla="*/ 0 h 10913"/>
                      <a:gd name="T66" fmla="*/ 7545 w 7787"/>
                      <a:gd name="T67" fmla="*/ 5612 h 10913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  <a:cxn ang="0">
                        <a:pos x="T66" y="T67"/>
                      </a:cxn>
                    </a:cxnLst>
                    <a:rect l="0" t="0" r="r" b="b"/>
                    <a:pathLst>
                      <a:path w="7787" h="10913">
                        <a:moveTo>
                          <a:pt x="7545" y="5612"/>
                        </a:moveTo>
                        <a:lnTo>
                          <a:pt x="7418" y="7620"/>
                        </a:lnTo>
                        <a:lnTo>
                          <a:pt x="7205" y="10193"/>
                        </a:lnTo>
                        <a:lnTo>
                          <a:pt x="6633" y="10255"/>
                        </a:lnTo>
                        <a:lnTo>
                          <a:pt x="5986" y="10325"/>
                        </a:lnTo>
                        <a:lnTo>
                          <a:pt x="5356" y="10377"/>
                        </a:lnTo>
                        <a:lnTo>
                          <a:pt x="4708" y="10398"/>
                        </a:lnTo>
                        <a:lnTo>
                          <a:pt x="4063" y="10398"/>
                        </a:lnTo>
                        <a:lnTo>
                          <a:pt x="3421" y="10366"/>
                        </a:lnTo>
                        <a:lnTo>
                          <a:pt x="2788" y="10353"/>
                        </a:lnTo>
                        <a:lnTo>
                          <a:pt x="2401" y="10346"/>
                        </a:lnTo>
                        <a:lnTo>
                          <a:pt x="2025" y="10398"/>
                        </a:lnTo>
                        <a:lnTo>
                          <a:pt x="1650" y="10433"/>
                        </a:lnTo>
                        <a:lnTo>
                          <a:pt x="1281" y="10506"/>
                        </a:lnTo>
                        <a:lnTo>
                          <a:pt x="914" y="10597"/>
                        </a:lnTo>
                        <a:lnTo>
                          <a:pt x="551" y="10708"/>
                        </a:lnTo>
                        <a:lnTo>
                          <a:pt x="190" y="10837"/>
                        </a:lnTo>
                        <a:lnTo>
                          <a:pt x="0" y="10913"/>
                        </a:lnTo>
                        <a:lnTo>
                          <a:pt x="848" y="10777"/>
                        </a:lnTo>
                        <a:lnTo>
                          <a:pt x="1901" y="10677"/>
                        </a:lnTo>
                        <a:lnTo>
                          <a:pt x="2967" y="10652"/>
                        </a:lnTo>
                        <a:lnTo>
                          <a:pt x="3597" y="10673"/>
                        </a:lnTo>
                        <a:lnTo>
                          <a:pt x="4232" y="10677"/>
                        </a:lnTo>
                        <a:lnTo>
                          <a:pt x="4883" y="10686"/>
                        </a:lnTo>
                        <a:lnTo>
                          <a:pt x="5525" y="10663"/>
                        </a:lnTo>
                        <a:lnTo>
                          <a:pt x="6155" y="10611"/>
                        </a:lnTo>
                        <a:lnTo>
                          <a:pt x="6806" y="10558"/>
                        </a:lnTo>
                        <a:lnTo>
                          <a:pt x="7382" y="10488"/>
                        </a:lnTo>
                        <a:lnTo>
                          <a:pt x="7448" y="10193"/>
                        </a:lnTo>
                        <a:lnTo>
                          <a:pt x="7656" y="7627"/>
                        </a:lnTo>
                        <a:lnTo>
                          <a:pt x="7787" y="5615"/>
                        </a:lnTo>
                        <a:lnTo>
                          <a:pt x="7787" y="45"/>
                        </a:lnTo>
                        <a:lnTo>
                          <a:pt x="7542" y="0"/>
                        </a:lnTo>
                        <a:lnTo>
                          <a:pt x="7545" y="5612"/>
                        </a:lnTo>
                        <a:close/>
                      </a:path>
                    </a:pathLst>
                  </a:custGeom>
                  <a:solidFill>
                    <a:srgbClr val="FF7F00"/>
                  </a:solidFill>
                  <a:ln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marL="0" marR="0" lvl="0" indent="0" algn="l" defTabSz="685783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5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9" name="Freeform 12">
                    <a:extLst>
                      <a:ext uri="{FF2B5EF4-FFF2-40B4-BE49-F238E27FC236}">
                        <a16:creationId xmlns:a16="http://schemas.microsoft.com/office/drawing/2014/main" id="{B1BB3C8E-E5D7-7051-0EC4-FCE8C71F556F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28" y="647"/>
                    <a:ext cx="2572" cy="3555"/>
                  </a:xfrm>
                  <a:custGeom>
                    <a:avLst/>
                    <a:gdLst>
                      <a:gd name="T0" fmla="*/ 248 w 7717"/>
                      <a:gd name="T1" fmla="*/ 3 h 10665"/>
                      <a:gd name="T2" fmla="*/ 0 w 7717"/>
                      <a:gd name="T3" fmla="*/ 0 h 10665"/>
                      <a:gd name="T4" fmla="*/ 6 w 7717"/>
                      <a:gd name="T5" fmla="*/ 10665 h 10665"/>
                      <a:gd name="T6" fmla="*/ 7717 w 7717"/>
                      <a:gd name="T7" fmla="*/ 10658 h 10665"/>
                      <a:gd name="T8" fmla="*/ 7717 w 7717"/>
                      <a:gd name="T9" fmla="*/ 10585 h 10665"/>
                      <a:gd name="T10" fmla="*/ 7629 w 7717"/>
                      <a:gd name="T11" fmla="*/ 10585 h 10665"/>
                      <a:gd name="T12" fmla="*/ 6779 w 7717"/>
                      <a:gd name="T13" fmla="*/ 10467 h 10665"/>
                      <a:gd name="T14" fmla="*/ 5722 w 7717"/>
                      <a:gd name="T15" fmla="*/ 10365 h 10665"/>
                      <a:gd name="T16" fmla="*/ 4654 w 7717"/>
                      <a:gd name="T17" fmla="*/ 10342 h 10665"/>
                      <a:gd name="T18" fmla="*/ 245 w 7717"/>
                      <a:gd name="T19" fmla="*/ 10324 h 10665"/>
                      <a:gd name="T20" fmla="*/ 248 w 7717"/>
                      <a:gd name="T21" fmla="*/ 3 h 1066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</a:cxnLst>
                    <a:rect l="0" t="0" r="r" b="b"/>
                    <a:pathLst>
                      <a:path w="7717" h="10665">
                        <a:moveTo>
                          <a:pt x="248" y="3"/>
                        </a:moveTo>
                        <a:lnTo>
                          <a:pt x="0" y="0"/>
                        </a:lnTo>
                        <a:lnTo>
                          <a:pt x="6" y="10665"/>
                        </a:lnTo>
                        <a:lnTo>
                          <a:pt x="7717" y="10658"/>
                        </a:lnTo>
                        <a:lnTo>
                          <a:pt x="7717" y="10585"/>
                        </a:lnTo>
                        <a:lnTo>
                          <a:pt x="7629" y="10585"/>
                        </a:lnTo>
                        <a:lnTo>
                          <a:pt x="6779" y="10467"/>
                        </a:lnTo>
                        <a:lnTo>
                          <a:pt x="5722" y="10365"/>
                        </a:lnTo>
                        <a:lnTo>
                          <a:pt x="4654" y="10342"/>
                        </a:lnTo>
                        <a:lnTo>
                          <a:pt x="245" y="10324"/>
                        </a:lnTo>
                        <a:lnTo>
                          <a:pt x="248" y="3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marL="0" marR="0" lvl="0" indent="0" algn="l" defTabSz="685783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5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grpSp>
                <p:nvGrpSpPr>
                  <p:cNvPr id="20" name="Group 13">
                    <a:extLst>
                      <a:ext uri="{FF2B5EF4-FFF2-40B4-BE49-F238E27FC236}">
                        <a16:creationId xmlns:a16="http://schemas.microsoft.com/office/drawing/2014/main" id="{D4D7EBF9-7A78-881D-3C11-A519C5E927BC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469" y="481"/>
                    <a:ext cx="4931" cy="3697"/>
                    <a:chOff x="451" y="481"/>
                    <a:chExt cx="4931" cy="3697"/>
                  </a:xfrm>
                </p:grpSpPr>
                <p:sp>
                  <p:nvSpPr>
                    <p:cNvPr id="21" name="Freeform 14">
                      <a:extLst>
                        <a:ext uri="{FF2B5EF4-FFF2-40B4-BE49-F238E27FC236}">
                          <a16:creationId xmlns:a16="http://schemas.microsoft.com/office/drawing/2014/main" id="{0943EF4A-0107-8A44-8643-87893D62E2BD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451" y="481"/>
                      <a:ext cx="4931" cy="3697"/>
                    </a:xfrm>
                    <a:custGeom>
                      <a:avLst/>
                      <a:gdLst>
                        <a:gd name="T0" fmla="*/ 5416 w 14793"/>
                        <a:gd name="T1" fmla="*/ 7 h 11090"/>
                        <a:gd name="T2" fmla="*/ 5476 w 14793"/>
                        <a:gd name="T3" fmla="*/ 7 h 11090"/>
                        <a:gd name="T4" fmla="*/ 5661 w 14793"/>
                        <a:gd name="T5" fmla="*/ 0 h 11090"/>
                        <a:gd name="T6" fmla="*/ 5846 w 14793"/>
                        <a:gd name="T7" fmla="*/ 7 h 11090"/>
                        <a:gd name="T8" fmla="*/ 6028 w 14793"/>
                        <a:gd name="T9" fmla="*/ 21 h 11090"/>
                        <a:gd name="T10" fmla="*/ 6213 w 14793"/>
                        <a:gd name="T11" fmla="*/ 44 h 11090"/>
                        <a:gd name="T12" fmla="*/ 6394 w 14793"/>
                        <a:gd name="T13" fmla="*/ 83 h 11090"/>
                        <a:gd name="T14" fmla="*/ 6570 w 14793"/>
                        <a:gd name="T15" fmla="*/ 135 h 11090"/>
                        <a:gd name="T16" fmla="*/ 6751 w 14793"/>
                        <a:gd name="T17" fmla="*/ 190 h 11090"/>
                        <a:gd name="T18" fmla="*/ 6924 w 14793"/>
                        <a:gd name="T19" fmla="*/ 250 h 11090"/>
                        <a:gd name="T20" fmla="*/ 7099 w 14793"/>
                        <a:gd name="T21" fmla="*/ 334 h 11090"/>
                        <a:gd name="T22" fmla="*/ 7266 w 14793"/>
                        <a:gd name="T23" fmla="*/ 421 h 11090"/>
                        <a:gd name="T24" fmla="*/ 7432 w 14793"/>
                        <a:gd name="T25" fmla="*/ 334 h 11090"/>
                        <a:gd name="T26" fmla="*/ 7605 w 14793"/>
                        <a:gd name="T27" fmla="*/ 250 h 11090"/>
                        <a:gd name="T28" fmla="*/ 7774 w 14793"/>
                        <a:gd name="T29" fmla="*/ 190 h 11090"/>
                        <a:gd name="T30" fmla="*/ 7953 w 14793"/>
                        <a:gd name="T31" fmla="*/ 135 h 11090"/>
                        <a:gd name="T32" fmla="*/ 8129 w 14793"/>
                        <a:gd name="T33" fmla="*/ 83 h 11090"/>
                        <a:gd name="T34" fmla="*/ 8314 w 14793"/>
                        <a:gd name="T35" fmla="*/ 44 h 11090"/>
                        <a:gd name="T36" fmla="*/ 8499 w 14793"/>
                        <a:gd name="T37" fmla="*/ 21 h 11090"/>
                        <a:gd name="T38" fmla="*/ 8674 w 14793"/>
                        <a:gd name="T39" fmla="*/ 7 h 11090"/>
                        <a:gd name="T40" fmla="*/ 8864 w 14793"/>
                        <a:gd name="T41" fmla="*/ 0 h 11090"/>
                        <a:gd name="T42" fmla="*/ 9049 w 14793"/>
                        <a:gd name="T43" fmla="*/ 7 h 11090"/>
                        <a:gd name="T44" fmla="*/ 9107 w 14793"/>
                        <a:gd name="T45" fmla="*/ 7 h 11090"/>
                        <a:gd name="T46" fmla="*/ 9107 w 14793"/>
                        <a:gd name="T47" fmla="*/ 0 h 11090"/>
                        <a:gd name="T48" fmla="*/ 14793 w 14793"/>
                        <a:gd name="T49" fmla="*/ 0 h 11090"/>
                        <a:gd name="T50" fmla="*/ 14793 w 14793"/>
                        <a:gd name="T51" fmla="*/ 5792 h 11090"/>
                        <a:gd name="T52" fmla="*/ 14666 w 14793"/>
                        <a:gd name="T53" fmla="*/ 7804 h 11090"/>
                        <a:gd name="T54" fmla="*/ 14453 w 14793"/>
                        <a:gd name="T55" fmla="*/ 10370 h 11090"/>
                        <a:gd name="T56" fmla="*/ 14453 w 14793"/>
                        <a:gd name="T57" fmla="*/ 10363 h 11090"/>
                        <a:gd name="T58" fmla="*/ 13881 w 14793"/>
                        <a:gd name="T59" fmla="*/ 10432 h 11090"/>
                        <a:gd name="T60" fmla="*/ 13243 w 14793"/>
                        <a:gd name="T61" fmla="*/ 10495 h 11090"/>
                        <a:gd name="T62" fmla="*/ 12604 w 14793"/>
                        <a:gd name="T63" fmla="*/ 10537 h 11090"/>
                        <a:gd name="T64" fmla="*/ 11956 w 14793"/>
                        <a:gd name="T65" fmla="*/ 10564 h 11090"/>
                        <a:gd name="T66" fmla="*/ 11314 w 14793"/>
                        <a:gd name="T67" fmla="*/ 10564 h 11090"/>
                        <a:gd name="T68" fmla="*/ 10669 w 14793"/>
                        <a:gd name="T69" fmla="*/ 10554 h 11090"/>
                        <a:gd name="T70" fmla="*/ 10028 w 14793"/>
                        <a:gd name="T71" fmla="*/ 10519 h 11090"/>
                        <a:gd name="T72" fmla="*/ 9649 w 14793"/>
                        <a:gd name="T73" fmla="*/ 10530 h 11090"/>
                        <a:gd name="T74" fmla="*/ 9273 w 14793"/>
                        <a:gd name="T75" fmla="*/ 10564 h 11090"/>
                        <a:gd name="T76" fmla="*/ 8898 w 14793"/>
                        <a:gd name="T77" fmla="*/ 10614 h 11090"/>
                        <a:gd name="T78" fmla="*/ 8529 w 14793"/>
                        <a:gd name="T79" fmla="*/ 10690 h 11090"/>
                        <a:gd name="T80" fmla="*/ 8162 w 14793"/>
                        <a:gd name="T81" fmla="*/ 10770 h 11090"/>
                        <a:gd name="T82" fmla="*/ 7805 w 14793"/>
                        <a:gd name="T83" fmla="*/ 10881 h 11090"/>
                        <a:gd name="T84" fmla="*/ 7438 w 14793"/>
                        <a:gd name="T85" fmla="*/ 11014 h 11090"/>
                        <a:gd name="T86" fmla="*/ 7248 w 14793"/>
                        <a:gd name="T87" fmla="*/ 11090 h 11090"/>
                        <a:gd name="T88" fmla="*/ 7112 w 14793"/>
                        <a:gd name="T89" fmla="*/ 11000 h 11090"/>
                        <a:gd name="T90" fmla="*/ 6960 w 14793"/>
                        <a:gd name="T91" fmla="*/ 10913 h 11090"/>
                        <a:gd name="T92" fmla="*/ 6812 w 14793"/>
                        <a:gd name="T93" fmla="*/ 10840 h 11090"/>
                        <a:gd name="T94" fmla="*/ 6658 w 14793"/>
                        <a:gd name="T95" fmla="*/ 10788 h 11090"/>
                        <a:gd name="T96" fmla="*/ 6503 w 14793"/>
                        <a:gd name="T97" fmla="*/ 10724 h 11090"/>
                        <a:gd name="T98" fmla="*/ 6348 w 14793"/>
                        <a:gd name="T99" fmla="*/ 10676 h 11090"/>
                        <a:gd name="T100" fmla="*/ 6189 w 14793"/>
                        <a:gd name="T101" fmla="*/ 10644 h 11090"/>
                        <a:gd name="T102" fmla="*/ 6022 w 14793"/>
                        <a:gd name="T103" fmla="*/ 10607 h 11090"/>
                        <a:gd name="T104" fmla="*/ 5861 w 14793"/>
                        <a:gd name="T105" fmla="*/ 10585 h 11090"/>
                        <a:gd name="T106" fmla="*/ 5710 w 14793"/>
                        <a:gd name="T107" fmla="*/ 10575 h 11090"/>
                        <a:gd name="T108" fmla="*/ 5689 w 14793"/>
                        <a:gd name="T109" fmla="*/ 10575 h 11090"/>
                        <a:gd name="T110" fmla="*/ 0 w 14793"/>
                        <a:gd name="T111" fmla="*/ 10585 h 11090"/>
                        <a:gd name="T112" fmla="*/ 0 w 14793"/>
                        <a:gd name="T113" fmla="*/ 0 h 11090"/>
                        <a:gd name="T114" fmla="*/ 5458 w 14793"/>
                        <a:gd name="T115" fmla="*/ 7 h 11090"/>
                        <a:gd name="T116" fmla="*/ 5416 w 14793"/>
                        <a:gd name="T117" fmla="*/ 7 h 11090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  <a:cxn ang="0">
                          <a:pos x="T24" y="T25"/>
                        </a:cxn>
                        <a:cxn ang="0">
                          <a:pos x="T26" y="T27"/>
                        </a:cxn>
                        <a:cxn ang="0">
                          <a:pos x="T28" y="T29"/>
                        </a:cxn>
                        <a:cxn ang="0">
                          <a:pos x="T30" y="T31"/>
                        </a:cxn>
                        <a:cxn ang="0">
                          <a:pos x="T32" y="T33"/>
                        </a:cxn>
                        <a:cxn ang="0">
                          <a:pos x="T34" y="T35"/>
                        </a:cxn>
                        <a:cxn ang="0">
                          <a:pos x="T36" y="T37"/>
                        </a:cxn>
                        <a:cxn ang="0">
                          <a:pos x="T38" y="T39"/>
                        </a:cxn>
                        <a:cxn ang="0">
                          <a:pos x="T40" y="T41"/>
                        </a:cxn>
                        <a:cxn ang="0">
                          <a:pos x="T42" y="T43"/>
                        </a:cxn>
                        <a:cxn ang="0">
                          <a:pos x="T44" y="T45"/>
                        </a:cxn>
                        <a:cxn ang="0">
                          <a:pos x="T46" y="T47"/>
                        </a:cxn>
                        <a:cxn ang="0">
                          <a:pos x="T48" y="T49"/>
                        </a:cxn>
                        <a:cxn ang="0">
                          <a:pos x="T50" y="T51"/>
                        </a:cxn>
                        <a:cxn ang="0">
                          <a:pos x="T52" y="T53"/>
                        </a:cxn>
                        <a:cxn ang="0">
                          <a:pos x="T54" y="T55"/>
                        </a:cxn>
                        <a:cxn ang="0">
                          <a:pos x="T56" y="T57"/>
                        </a:cxn>
                        <a:cxn ang="0">
                          <a:pos x="T58" y="T59"/>
                        </a:cxn>
                        <a:cxn ang="0">
                          <a:pos x="T60" y="T61"/>
                        </a:cxn>
                        <a:cxn ang="0">
                          <a:pos x="T62" y="T63"/>
                        </a:cxn>
                        <a:cxn ang="0">
                          <a:pos x="T64" y="T65"/>
                        </a:cxn>
                        <a:cxn ang="0">
                          <a:pos x="T66" y="T67"/>
                        </a:cxn>
                        <a:cxn ang="0">
                          <a:pos x="T68" y="T69"/>
                        </a:cxn>
                        <a:cxn ang="0">
                          <a:pos x="T70" y="T71"/>
                        </a:cxn>
                        <a:cxn ang="0">
                          <a:pos x="T72" y="T73"/>
                        </a:cxn>
                        <a:cxn ang="0">
                          <a:pos x="T74" y="T75"/>
                        </a:cxn>
                        <a:cxn ang="0">
                          <a:pos x="T76" y="T77"/>
                        </a:cxn>
                        <a:cxn ang="0">
                          <a:pos x="T78" y="T79"/>
                        </a:cxn>
                        <a:cxn ang="0">
                          <a:pos x="T80" y="T81"/>
                        </a:cxn>
                        <a:cxn ang="0">
                          <a:pos x="T82" y="T83"/>
                        </a:cxn>
                        <a:cxn ang="0">
                          <a:pos x="T84" y="T85"/>
                        </a:cxn>
                        <a:cxn ang="0">
                          <a:pos x="T86" y="T87"/>
                        </a:cxn>
                        <a:cxn ang="0">
                          <a:pos x="T88" y="T89"/>
                        </a:cxn>
                        <a:cxn ang="0">
                          <a:pos x="T90" y="T91"/>
                        </a:cxn>
                        <a:cxn ang="0">
                          <a:pos x="T92" y="T93"/>
                        </a:cxn>
                        <a:cxn ang="0">
                          <a:pos x="T94" y="T95"/>
                        </a:cxn>
                        <a:cxn ang="0">
                          <a:pos x="T96" y="T97"/>
                        </a:cxn>
                        <a:cxn ang="0">
                          <a:pos x="T98" y="T99"/>
                        </a:cxn>
                        <a:cxn ang="0">
                          <a:pos x="T100" y="T101"/>
                        </a:cxn>
                        <a:cxn ang="0">
                          <a:pos x="T102" y="T103"/>
                        </a:cxn>
                        <a:cxn ang="0">
                          <a:pos x="T104" y="T105"/>
                        </a:cxn>
                        <a:cxn ang="0">
                          <a:pos x="T106" y="T107"/>
                        </a:cxn>
                        <a:cxn ang="0">
                          <a:pos x="T108" y="T109"/>
                        </a:cxn>
                        <a:cxn ang="0">
                          <a:pos x="T110" y="T111"/>
                        </a:cxn>
                        <a:cxn ang="0">
                          <a:pos x="T112" y="T113"/>
                        </a:cxn>
                        <a:cxn ang="0">
                          <a:pos x="T114" y="T115"/>
                        </a:cxn>
                        <a:cxn ang="0">
                          <a:pos x="T116" y="T117"/>
                        </a:cxn>
                      </a:cxnLst>
                      <a:rect l="0" t="0" r="r" b="b"/>
                      <a:pathLst>
                        <a:path w="14793" h="11090">
                          <a:moveTo>
                            <a:pt x="5416" y="7"/>
                          </a:moveTo>
                          <a:lnTo>
                            <a:pt x="5476" y="7"/>
                          </a:lnTo>
                          <a:lnTo>
                            <a:pt x="5661" y="0"/>
                          </a:lnTo>
                          <a:lnTo>
                            <a:pt x="5846" y="7"/>
                          </a:lnTo>
                          <a:lnTo>
                            <a:pt x="6028" y="21"/>
                          </a:lnTo>
                          <a:lnTo>
                            <a:pt x="6213" y="44"/>
                          </a:lnTo>
                          <a:lnTo>
                            <a:pt x="6394" y="83"/>
                          </a:lnTo>
                          <a:lnTo>
                            <a:pt x="6570" y="135"/>
                          </a:lnTo>
                          <a:lnTo>
                            <a:pt x="6751" y="190"/>
                          </a:lnTo>
                          <a:lnTo>
                            <a:pt x="6924" y="250"/>
                          </a:lnTo>
                          <a:lnTo>
                            <a:pt x="7099" y="334"/>
                          </a:lnTo>
                          <a:lnTo>
                            <a:pt x="7266" y="421"/>
                          </a:lnTo>
                          <a:lnTo>
                            <a:pt x="7432" y="334"/>
                          </a:lnTo>
                          <a:lnTo>
                            <a:pt x="7605" y="250"/>
                          </a:lnTo>
                          <a:lnTo>
                            <a:pt x="7774" y="190"/>
                          </a:lnTo>
                          <a:lnTo>
                            <a:pt x="7953" y="135"/>
                          </a:lnTo>
                          <a:lnTo>
                            <a:pt x="8129" y="83"/>
                          </a:lnTo>
                          <a:lnTo>
                            <a:pt x="8314" y="44"/>
                          </a:lnTo>
                          <a:lnTo>
                            <a:pt x="8499" y="21"/>
                          </a:lnTo>
                          <a:lnTo>
                            <a:pt x="8674" y="7"/>
                          </a:lnTo>
                          <a:lnTo>
                            <a:pt x="8864" y="0"/>
                          </a:lnTo>
                          <a:lnTo>
                            <a:pt x="9049" y="7"/>
                          </a:lnTo>
                          <a:lnTo>
                            <a:pt x="9107" y="7"/>
                          </a:lnTo>
                          <a:lnTo>
                            <a:pt x="9107" y="0"/>
                          </a:lnTo>
                          <a:lnTo>
                            <a:pt x="14793" y="0"/>
                          </a:lnTo>
                          <a:lnTo>
                            <a:pt x="14793" y="5792"/>
                          </a:lnTo>
                          <a:lnTo>
                            <a:pt x="14666" y="7804"/>
                          </a:lnTo>
                          <a:lnTo>
                            <a:pt x="14453" y="10370"/>
                          </a:lnTo>
                          <a:lnTo>
                            <a:pt x="14453" y="10363"/>
                          </a:lnTo>
                          <a:lnTo>
                            <a:pt x="13881" y="10432"/>
                          </a:lnTo>
                          <a:lnTo>
                            <a:pt x="13243" y="10495"/>
                          </a:lnTo>
                          <a:lnTo>
                            <a:pt x="12604" y="10537"/>
                          </a:lnTo>
                          <a:lnTo>
                            <a:pt x="11956" y="10564"/>
                          </a:lnTo>
                          <a:lnTo>
                            <a:pt x="11314" y="10564"/>
                          </a:lnTo>
                          <a:lnTo>
                            <a:pt x="10669" y="10554"/>
                          </a:lnTo>
                          <a:lnTo>
                            <a:pt x="10028" y="10519"/>
                          </a:lnTo>
                          <a:lnTo>
                            <a:pt x="9649" y="10530"/>
                          </a:lnTo>
                          <a:lnTo>
                            <a:pt x="9273" y="10564"/>
                          </a:lnTo>
                          <a:lnTo>
                            <a:pt x="8898" y="10614"/>
                          </a:lnTo>
                          <a:lnTo>
                            <a:pt x="8529" y="10690"/>
                          </a:lnTo>
                          <a:lnTo>
                            <a:pt x="8162" y="10770"/>
                          </a:lnTo>
                          <a:lnTo>
                            <a:pt x="7805" y="10881"/>
                          </a:lnTo>
                          <a:lnTo>
                            <a:pt x="7438" y="11014"/>
                          </a:lnTo>
                          <a:lnTo>
                            <a:pt x="7248" y="11090"/>
                          </a:lnTo>
                          <a:lnTo>
                            <a:pt x="7112" y="11000"/>
                          </a:lnTo>
                          <a:lnTo>
                            <a:pt x="6960" y="10913"/>
                          </a:lnTo>
                          <a:lnTo>
                            <a:pt x="6812" y="10840"/>
                          </a:lnTo>
                          <a:lnTo>
                            <a:pt x="6658" y="10788"/>
                          </a:lnTo>
                          <a:lnTo>
                            <a:pt x="6503" y="10724"/>
                          </a:lnTo>
                          <a:lnTo>
                            <a:pt x="6348" y="10676"/>
                          </a:lnTo>
                          <a:lnTo>
                            <a:pt x="6189" y="10644"/>
                          </a:lnTo>
                          <a:lnTo>
                            <a:pt x="6022" y="10607"/>
                          </a:lnTo>
                          <a:lnTo>
                            <a:pt x="5861" y="10585"/>
                          </a:lnTo>
                          <a:lnTo>
                            <a:pt x="5710" y="10575"/>
                          </a:lnTo>
                          <a:lnTo>
                            <a:pt x="5689" y="10575"/>
                          </a:lnTo>
                          <a:lnTo>
                            <a:pt x="0" y="10585"/>
                          </a:lnTo>
                          <a:lnTo>
                            <a:pt x="0" y="0"/>
                          </a:lnTo>
                          <a:lnTo>
                            <a:pt x="5458" y="7"/>
                          </a:lnTo>
                          <a:lnTo>
                            <a:pt x="5416" y="7"/>
                          </a:lnTo>
                          <a:close/>
                        </a:path>
                      </a:pathLst>
                    </a:custGeom>
                    <a:solidFill>
                      <a:srgbClr val="FFFFFF"/>
                    </a:solidFill>
                    <a:ln w="0">
                      <a:solidFill>
                        <a:srgbClr val="000000"/>
                      </a:solidFill>
                      <a:prstDash val="solid"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pPr marL="0" marR="0" lvl="0" indent="0" algn="l" defTabSz="68578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500" b="0" i="0" u="none" strike="noStrike" kern="0" cap="none" spc="0" normalizeH="0" baseline="0" noProof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p:txBody>
                </p:sp>
                <p:sp>
                  <p:nvSpPr>
                    <p:cNvPr id="22" name="Line 15">
                      <a:extLst>
                        <a:ext uri="{FF2B5EF4-FFF2-40B4-BE49-F238E27FC236}">
                          <a16:creationId xmlns:a16="http://schemas.microsoft.com/office/drawing/2014/main" id="{EBEE5CF6-DEE4-D2AA-91FA-75DA391C5C75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 flipV="1">
                      <a:off x="2868" y="3936"/>
                      <a:ext cx="0" cy="240"/>
                    </a:xfrm>
                    <a:prstGeom prst="line">
                      <a:avLst/>
                    </a:prstGeom>
                    <a:noFill/>
                    <a:ln w="12700">
                      <a:solidFill>
                        <a:srgbClr val="000000"/>
                      </a:solidFill>
                      <a:round/>
                      <a:headEnd type="none" w="sm" len="sm"/>
                      <a:tailEnd type="none" w="sm" len="sm"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pPr marL="0" marR="0" lvl="0" indent="0" algn="l" defTabSz="68578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500" b="0" i="0" u="none" strike="noStrike" kern="0" cap="none" spc="0" normalizeH="0" baseline="0" noProof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p:txBody>
                </p:sp>
              </p:grpSp>
            </p:grpSp>
            <p:sp>
              <p:nvSpPr>
                <p:cNvPr id="14" name="Line 16">
                  <a:extLst>
                    <a:ext uri="{FF2B5EF4-FFF2-40B4-BE49-F238E27FC236}">
                      <a16:creationId xmlns:a16="http://schemas.microsoft.com/office/drawing/2014/main" id="{24139A42-4C20-4253-28D7-997D7F67A19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891" y="624"/>
                  <a:ext cx="0" cy="144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marL="0" marR="0" lvl="0" indent="0" algn="l" defTabSz="685783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5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+mn-cs"/>
                  </a:endParaRPr>
                </a:p>
              </p:txBody>
            </p:sp>
          </p:grpSp>
          <p:sp>
            <p:nvSpPr>
              <p:cNvPr id="12" name="Text Box 17">
                <a:extLst>
                  <a:ext uri="{FF2B5EF4-FFF2-40B4-BE49-F238E27FC236}">
                    <a16:creationId xmlns:a16="http://schemas.microsoft.com/office/drawing/2014/main" id="{373C1BCD-6460-4B4C-2AD0-462EB44FB685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62" y="1101"/>
                <a:ext cx="4426" cy="249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marL="0" marR="0" lvl="0" indent="0" algn="l" defTabSz="685783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altLang="en-US" sz="195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endParaRPr>
              </a:p>
            </p:txBody>
          </p:sp>
        </p:grpSp>
        <p:sp>
          <p:nvSpPr>
            <p:cNvPr id="10" name="Rectangle 18">
              <a:extLst>
                <a:ext uri="{FF2B5EF4-FFF2-40B4-BE49-F238E27FC236}">
                  <a16:creationId xmlns:a16="http://schemas.microsoft.com/office/drawing/2014/main" id="{0B282720-A78D-AED1-F135-D4FC141626C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3" y="90"/>
              <a:ext cx="3261" cy="28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 defTabSz="2349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defTabSz="2349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defTabSz="2349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defTabSz="2349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defTabSz="2349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defTabSz="23495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defTabSz="23495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defTabSz="23495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defTabSz="23495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176209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James 1:17-22 </a:t>
              </a:r>
              <a:r>
                <a:rPr kumimoji="0" lang="en-US" altLang="en-US" sz="1800" b="0" i="0" u="none" strike="noStrike" kern="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NKJV</a:t>
              </a:r>
              <a:endParaRPr kumimoji="0" lang="en-US" altLang="en-US" sz="1500" b="0" i="0" u="none" strike="noStrike" kern="0" cap="none" spc="0" normalizeH="0" baseline="30000" noProof="0" dirty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</p:grpSp>
      <p:sp>
        <p:nvSpPr>
          <p:cNvPr id="4" name="TextBox 3">
            <a:extLst>
              <a:ext uri="{FF2B5EF4-FFF2-40B4-BE49-F238E27FC236}">
                <a16:creationId xmlns:a16="http://schemas.microsoft.com/office/drawing/2014/main" id="{A08DA88F-C88F-5985-1064-0B1F64D6EE91}"/>
              </a:ext>
            </a:extLst>
          </p:cNvPr>
          <p:cNvSpPr txBox="1"/>
          <p:nvPr/>
        </p:nvSpPr>
        <p:spPr>
          <a:xfrm>
            <a:off x="168646" y="864108"/>
            <a:ext cx="4482831" cy="60939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176209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0" i="0" u="none" strike="noStrike" kern="0" cap="none" spc="0" normalizeH="0" baseline="30000" noProof="0" dirty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2</a:t>
            </a:r>
            <a:r>
              <a:rPr kumimoji="0" lang="en-US" altLang="en-US" sz="1800" b="0" i="0" u="none" strike="noStrike" kern="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en-US" altLang="en-US" sz="18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My brethren</a:t>
            </a:r>
            <a:r>
              <a:rPr kumimoji="0" lang="en-US" alt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, count it all joy when you fall into various trials,</a:t>
            </a:r>
            <a:r>
              <a:rPr kumimoji="0" lang="en-US" altLang="en-US" sz="1800" b="0" i="0" u="none" strike="noStrike" kern="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3 </a:t>
            </a:r>
            <a:r>
              <a:rPr kumimoji="0" lang="en-US" alt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knowing that the testing of your faith produces patience.</a:t>
            </a:r>
          </a:p>
          <a:p>
            <a:pPr marL="0" marR="0" lvl="0" indent="0" algn="l" defTabSz="176209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0" i="0" u="none" strike="noStrike" kern="0" cap="none" spc="0" normalizeH="0" baseline="30000" noProof="0" dirty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17 </a:t>
            </a:r>
            <a:r>
              <a:rPr kumimoji="0" lang="en-US" alt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Every good gift and every perfect gift    is from above, and comes down from        </a:t>
            </a:r>
            <a:r>
              <a:rPr kumimoji="0" lang="en-US" altLang="en-US" sz="18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the Father </a:t>
            </a:r>
            <a:r>
              <a:rPr kumimoji="0" lang="en-US" alt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of lights, with whom there is no variation or shadow of turning.</a:t>
            </a:r>
            <a:r>
              <a:rPr kumimoji="0" lang="en-US" altLang="en-US" sz="1800" b="0" i="0" u="none" strike="noStrike" kern="0" cap="none" spc="0" normalizeH="0" baseline="30000" noProof="0" dirty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</a:p>
          <a:p>
            <a:pPr marL="0" marR="0" lvl="0" indent="0" algn="l" defTabSz="176209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0" i="0" u="none" strike="noStrike" kern="0" cap="none" spc="0" normalizeH="0" baseline="30000" noProof="0" dirty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18 </a:t>
            </a:r>
            <a:r>
              <a:rPr kumimoji="0" lang="en-US" altLang="en-US" sz="1800" b="0" i="0" u="sng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Of His own will He brought us forth by the word of truth</a:t>
            </a:r>
            <a:r>
              <a:rPr kumimoji="0" lang="en-US" alt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kumimoji="0" lang="en-US" altLang="en-US" sz="1800" b="0" i="0" u="sng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that we might be a kind of </a:t>
            </a:r>
            <a:r>
              <a:rPr kumimoji="0" lang="en-US" altLang="en-US" sz="1800" b="0" i="0" u="sng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firstfruits</a:t>
            </a:r>
            <a:r>
              <a:rPr kumimoji="0" lang="en-US" altLang="en-US" sz="1800" b="0" i="0" u="sng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of His creatures</a:t>
            </a:r>
            <a:r>
              <a:rPr kumimoji="0" lang="en-US" alt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</a:t>
            </a:r>
            <a:r>
              <a:rPr kumimoji="0" lang="en-US" altLang="en-US" sz="1800" b="0" i="0" u="none" strike="noStrike" kern="0" cap="none" spc="0" normalizeH="0" baseline="30000" noProof="0" dirty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</a:p>
          <a:p>
            <a:pPr marL="0" marR="0" lvl="0" indent="0" algn="l" defTabSz="176209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0" i="0" u="none" strike="noStrike" kern="0" cap="none" spc="0" normalizeH="0" baseline="30000" noProof="0" dirty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19 </a:t>
            </a:r>
            <a:r>
              <a:rPr kumimoji="0" lang="en-US" alt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So then, my beloved brethren, let every man be swift to hear, slow to speak, slow to wrath;</a:t>
            </a:r>
            <a:r>
              <a:rPr kumimoji="0" lang="en-US" altLang="en-US" sz="1800" b="0" i="0" u="none" strike="noStrike" kern="0" cap="none" spc="0" normalizeH="0" baseline="30000" noProof="0" dirty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      </a:t>
            </a:r>
          </a:p>
          <a:p>
            <a:pPr marL="0" marR="0" lvl="0" indent="0" algn="l" defTabSz="176209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0" i="0" u="none" strike="noStrike" kern="0" cap="none" spc="0" normalizeH="0" baseline="30000" noProof="0" dirty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20 </a:t>
            </a:r>
            <a:r>
              <a:rPr kumimoji="0" lang="en-US" alt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for the wrath of man does not produce                the righteousness of God. </a:t>
            </a:r>
          </a:p>
          <a:p>
            <a:pPr marL="0" marR="0" lvl="0" indent="0" algn="l" defTabSz="176209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0" i="0" u="none" strike="noStrike" kern="0" cap="none" spc="0" normalizeH="0" baseline="30000" noProof="0" dirty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21 </a:t>
            </a:r>
            <a:r>
              <a:rPr kumimoji="0" lang="en-US" alt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Therefore lay aside all filthiness and overflow of wickedness, and receive with meekness the implanted word, which is able to save your souls.    </a:t>
            </a:r>
          </a:p>
          <a:p>
            <a:pPr marL="0" marR="0" lvl="0" indent="0" algn="l" defTabSz="176209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0" i="0" u="none" strike="noStrike" kern="0" cap="none" spc="0" normalizeH="0" baseline="30000" noProof="0" dirty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22 </a:t>
            </a:r>
            <a:r>
              <a:rPr kumimoji="0" lang="en-US" alt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But be doers of the word, and not hearers only, deceiving yourselves.</a:t>
            </a:r>
          </a:p>
          <a:p>
            <a:pPr marL="0" marR="0" lvl="0" indent="0" algn="l" defTabSz="176209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0" i="0" u="none" strike="noStrike" kern="0" cap="none" spc="0" normalizeH="0" baseline="30000" noProof="0" dirty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EFD3EA16-066A-AC7C-35F5-035BC8E6721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42059" y="22592"/>
            <a:ext cx="5863109" cy="471873"/>
          </a:xfrm>
        </p:spPr>
        <p:txBody>
          <a:bodyPr anchor="ctr">
            <a:noAutofit/>
          </a:bodyPr>
          <a:lstStyle/>
          <a:p>
            <a:r>
              <a:rPr lang="en-US" sz="2400" dirty="0"/>
              <a:t>The Epistle of James – Spiritual Family Matters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67B3212F-FF5A-5ECE-0266-5862830618C3}"/>
              </a:ext>
            </a:extLst>
          </p:cNvPr>
          <p:cNvSpPr txBox="1"/>
          <p:nvPr/>
        </p:nvSpPr>
        <p:spPr>
          <a:xfrm>
            <a:off x="4828546" y="504707"/>
            <a:ext cx="43744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6857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Christians are born of the “seed” of God’s word.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793A4849-5D82-5AA4-BBC3-487487F59E19}"/>
              </a:ext>
            </a:extLst>
          </p:cNvPr>
          <p:cNvSpPr txBox="1"/>
          <p:nvPr/>
        </p:nvSpPr>
        <p:spPr>
          <a:xfrm>
            <a:off x="4885926" y="1098192"/>
            <a:ext cx="4396525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6857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The “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firstfruits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” of the Jewish harvest were dedicated to God 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(Lev. 23:10;  Deut. 26:2ff).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</a:p>
          <a:p>
            <a:pPr marL="0" marR="0" lvl="0" indent="0" algn="l" defTabSz="6857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Christians are to consider themselves “dedicated to God” in that, if it were not for God and what He provides, we    could not be His children.</a:t>
            </a:r>
          </a:p>
        </p:txBody>
      </p:sp>
    </p:spTree>
    <p:extLst>
      <p:ext uri="{BB962C8B-B14F-4D97-AF65-F5344CB8AC3E}">
        <p14:creationId xmlns:p14="http://schemas.microsoft.com/office/powerpoint/2010/main" val="1293108246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3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4">
            <a:extLst>
              <a:ext uri="{FF2B5EF4-FFF2-40B4-BE49-F238E27FC236}">
                <a16:creationId xmlns:a16="http://schemas.microsoft.com/office/drawing/2014/main" id="{57D894D5-4D9E-35E2-4E7D-D84F5FA7A3CA}"/>
              </a:ext>
            </a:extLst>
          </p:cNvPr>
          <p:cNvGrpSpPr>
            <a:grpSpLocks/>
          </p:cNvGrpSpPr>
          <p:nvPr/>
        </p:nvGrpSpPr>
        <p:grpSpPr bwMode="auto">
          <a:xfrm>
            <a:off x="28575" y="494465"/>
            <a:ext cx="4821174" cy="7086206"/>
            <a:chOff x="24" y="40"/>
            <a:chExt cx="3432" cy="4662"/>
          </a:xfrm>
        </p:grpSpPr>
        <p:grpSp>
          <p:nvGrpSpPr>
            <p:cNvPr id="9" name="Group 5">
              <a:extLst>
                <a:ext uri="{FF2B5EF4-FFF2-40B4-BE49-F238E27FC236}">
                  <a16:creationId xmlns:a16="http://schemas.microsoft.com/office/drawing/2014/main" id="{4948C24F-4CBD-9F16-1E27-8C6B1F982A0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4" y="40"/>
              <a:ext cx="3432" cy="4662"/>
              <a:chOff x="528" y="1098"/>
              <a:chExt cx="4789" cy="3414"/>
            </a:xfrm>
          </p:grpSpPr>
          <p:grpSp>
            <p:nvGrpSpPr>
              <p:cNvPr id="11" name="Group 6">
                <a:extLst>
                  <a:ext uri="{FF2B5EF4-FFF2-40B4-BE49-F238E27FC236}">
                    <a16:creationId xmlns:a16="http://schemas.microsoft.com/office/drawing/2014/main" id="{7F92F519-D509-D84C-CEF3-AF2BDA3282FA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528" y="1098"/>
                <a:ext cx="4789" cy="3414"/>
                <a:chOff x="328" y="481"/>
                <a:chExt cx="5229" cy="4022"/>
              </a:xfrm>
            </p:grpSpPr>
            <p:grpSp>
              <p:nvGrpSpPr>
                <p:cNvPr id="13" name="Group 7">
                  <a:extLst>
                    <a:ext uri="{FF2B5EF4-FFF2-40B4-BE49-F238E27FC236}">
                      <a16:creationId xmlns:a16="http://schemas.microsoft.com/office/drawing/2014/main" id="{99D5305C-9B7D-D4DA-3914-A6BCC2D487CD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328" y="481"/>
                  <a:ext cx="5229" cy="4022"/>
                  <a:chOff x="328" y="481"/>
                  <a:chExt cx="5229" cy="4022"/>
                </a:xfrm>
              </p:grpSpPr>
              <p:sp>
                <p:nvSpPr>
                  <p:cNvPr id="15" name="Freeform 8">
                    <a:extLst>
                      <a:ext uri="{FF2B5EF4-FFF2-40B4-BE49-F238E27FC236}">
                        <a16:creationId xmlns:a16="http://schemas.microsoft.com/office/drawing/2014/main" id="{8EF5FBAB-FCDA-2D16-E542-C6ED4CE33D9F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890" y="624"/>
                    <a:ext cx="2667" cy="3578"/>
                  </a:xfrm>
                  <a:custGeom>
                    <a:avLst/>
                    <a:gdLst>
                      <a:gd name="T0" fmla="*/ 7757 w 7999"/>
                      <a:gd name="T1" fmla="*/ 5361 h 10735"/>
                      <a:gd name="T2" fmla="*/ 7626 w 7999"/>
                      <a:gd name="T3" fmla="*/ 7369 h 10735"/>
                      <a:gd name="T4" fmla="*/ 7418 w 7999"/>
                      <a:gd name="T5" fmla="*/ 9942 h 10735"/>
                      <a:gd name="T6" fmla="*/ 7352 w 7999"/>
                      <a:gd name="T7" fmla="*/ 10230 h 10735"/>
                      <a:gd name="T8" fmla="*/ 6776 w 7999"/>
                      <a:gd name="T9" fmla="*/ 10300 h 10735"/>
                      <a:gd name="T10" fmla="*/ 6137 w 7999"/>
                      <a:gd name="T11" fmla="*/ 10360 h 10735"/>
                      <a:gd name="T12" fmla="*/ 5495 w 7999"/>
                      <a:gd name="T13" fmla="*/ 10401 h 10735"/>
                      <a:gd name="T14" fmla="*/ 4853 w 7999"/>
                      <a:gd name="T15" fmla="*/ 10428 h 10735"/>
                      <a:gd name="T16" fmla="*/ 4208 w 7999"/>
                      <a:gd name="T17" fmla="*/ 10428 h 10735"/>
                      <a:gd name="T18" fmla="*/ 3567 w 7999"/>
                      <a:gd name="T19" fmla="*/ 10422 h 10735"/>
                      <a:gd name="T20" fmla="*/ 2937 w 7999"/>
                      <a:gd name="T21" fmla="*/ 10394 h 10735"/>
                      <a:gd name="T22" fmla="*/ 1871 w 7999"/>
                      <a:gd name="T23" fmla="*/ 10435 h 10735"/>
                      <a:gd name="T24" fmla="*/ 818 w 7999"/>
                      <a:gd name="T25" fmla="*/ 10533 h 10735"/>
                      <a:gd name="T26" fmla="*/ 0 w 7999"/>
                      <a:gd name="T27" fmla="*/ 10655 h 10735"/>
                      <a:gd name="T28" fmla="*/ 0 w 7999"/>
                      <a:gd name="T29" fmla="*/ 10728 h 10735"/>
                      <a:gd name="T30" fmla="*/ 7999 w 7999"/>
                      <a:gd name="T31" fmla="*/ 10735 h 10735"/>
                      <a:gd name="T32" fmla="*/ 7999 w 7999"/>
                      <a:gd name="T33" fmla="*/ 0 h 10735"/>
                      <a:gd name="T34" fmla="*/ 7757 w 7999"/>
                      <a:gd name="T35" fmla="*/ 0 h 10735"/>
                      <a:gd name="T36" fmla="*/ 7757 w 7999"/>
                      <a:gd name="T37" fmla="*/ 5361 h 1073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</a:cxnLst>
                    <a:rect l="0" t="0" r="r" b="b"/>
                    <a:pathLst>
                      <a:path w="7999" h="10735">
                        <a:moveTo>
                          <a:pt x="7757" y="5361"/>
                        </a:moveTo>
                        <a:lnTo>
                          <a:pt x="7626" y="7369"/>
                        </a:lnTo>
                        <a:lnTo>
                          <a:pt x="7418" y="9942"/>
                        </a:lnTo>
                        <a:lnTo>
                          <a:pt x="7352" y="10230"/>
                        </a:lnTo>
                        <a:lnTo>
                          <a:pt x="6776" y="10300"/>
                        </a:lnTo>
                        <a:lnTo>
                          <a:pt x="6137" y="10360"/>
                        </a:lnTo>
                        <a:lnTo>
                          <a:pt x="5495" y="10401"/>
                        </a:lnTo>
                        <a:lnTo>
                          <a:pt x="4853" y="10428"/>
                        </a:lnTo>
                        <a:lnTo>
                          <a:pt x="4208" y="10428"/>
                        </a:lnTo>
                        <a:lnTo>
                          <a:pt x="3567" y="10422"/>
                        </a:lnTo>
                        <a:lnTo>
                          <a:pt x="2937" y="10394"/>
                        </a:lnTo>
                        <a:lnTo>
                          <a:pt x="1871" y="10435"/>
                        </a:lnTo>
                        <a:lnTo>
                          <a:pt x="818" y="10533"/>
                        </a:lnTo>
                        <a:lnTo>
                          <a:pt x="0" y="10655"/>
                        </a:lnTo>
                        <a:lnTo>
                          <a:pt x="0" y="10728"/>
                        </a:lnTo>
                        <a:lnTo>
                          <a:pt x="7999" y="10735"/>
                        </a:lnTo>
                        <a:lnTo>
                          <a:pt x="7999" y="0"/>
                        </a:lnTo>
                        <a:lnTo>
                          <a:pt x="7757" y="0"/>
                        </a:lnTo>
                        <a:lnTo>
                          <a:pt x="7757" y="5361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marL="0" marR="0" lvl="0" indent="0" algn="l" defTabSz="685783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5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6" name="Freeform 9">
                    <a:extLst>
                      <a:ext uri="{FF2B5EF4-FFF2-40B4-BE49-F238E27FC236}">
                        <a16:creationId xmlns:a16="http://schemas.microsoft.com/office/drawing/2014/main" id="{F4B2C385-A3E3-DA53-6438-BAC9BCFB5463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013" y="4011"/>
                    <a:ext cx="290" cy="492"/>
                  </a:xfrm>
                  <a:custGeom>
                    <a:avLst/>
                    <a:gdLst>
                      <a:gd name="T0" fmla="*/ 0 w 870"/>
                      <a:gd name="T1" fmla="*/ 0 h 1475"/>
                      <a:gd name="T2" fmla="*/ 0 w 870"/>
                      <a:gd name="T3" fmla="*/ 1475 h 1475"/>
                      <a:gd name="T4" fmla="*/ 433 w 870"/>
                      <a:gd name="T5" fmla="*/ 1002 h 1475"/>
                      <a:gd name="T6" fmla="*/ 870 w 870"/>
                      <a:gd name="T7" fmla="*/ 1475 h 1475"/>
                      <a:gd name="T8" fmla="*/ 870 w 870"/>
                      <a:gd name="T9" fmla="*/ 0 h 1475"/>
                      <a:gd name="T10" fmla="*/ 0 w 870"/>
                      <a:gd name="T11" fmla="*/ 0 h 147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</a:cxnLst>
                    <a:rect l="0" t="0" r="r" b="b"/>
                    <a:pathLst>
                      <a:path w="870" h="1475">
                        <a:moveTo>
                          <a:pt x="0" y="0"/>
                        </a:moveTo>
                        <a:lnTo>
                          <a:pt x="0" y="1475"/>
                        </a:lnTo>
                        <a:lnTo>
                          <a:pt x="433" y="1002"/>
                        </a:lnTo>
                        <a:lnTo>
                          <a:pt x="870" y="1475"/>
                        </a:lnTo>
                        <a:lnTo>
                          <a:pt x="870" y="0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FF0000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pPr marL="0" marR="0" lvl="0" indent="0" algn="l" defTabSz="685783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5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7" name="Freeform 10">
                    <a:extLst>
                      <a:ext uri="{FF2B5EF4-FFF2-40B4-BE49-F238E27FC236}">
                        <a16:creationId xmlns:a16="http://schemas.microsoft.com/office/drawing/2014/main" id="{4BFB240A-C7EA-03BB-542A-E7538474F981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10" y="553"/>
                    <a:ext cx="2483" cy="3623"/>
                  </a:xfrm>
                  <a:custGeom>
                    <a:avLst/>
                    <a:gdLst>
                      <a:gd name="T0" fmla="*/ 194 w 7451"/>
                      <a:gd name="T1" fmla="*/ 10367 h 10868"/>
                      <a:gd name="T2" fmla="*/ 5883 w 7451"/>
                      <a:gd name="T3" fmla="*/ 10360 h 10868"/>
                      <a:gd name="T4" fmla="*/ 5904 w 7451"/>
                      <a:gd name="T5" fmla="*/ 10367 h 10868"/>
                      <a:gd name="T6" fmla="*/ 6055 w 7451"/>
                      <a:gd name="T7" fmla="*/ 10374 h 10868"/>
                      <a:gd name="T8" fmla="*/ 6216 w 7451"/>
                      <a:gd name="T9" fmla="*/ 10395 h 10868"/>
                      <a:gd name="T10" fmla="*/ 6383 w 7451"/>
                      <a:gd name="T11" fmla="*/ 10419 h 10868"/>
                      <a:gd name="T12" fmla="*/ 6536 w 7451"/>
                      <a:gd name="T13" fmla="*/ 10461 h 10868"/>
                      <a:gd name="T14" fmla="*/ 6697 w 7451"/>
                      <a:gd name="T15" fmla="*/ 10509 h 10868"/>
                      <a:gd name="T16" fmla="*/ 6852 w 7451"/>
                      <a:gd name="T17" fmla="*/ 10566 h 10868"/>
                      <a:gd name="T18" fmla="*/ 7006 w 7451"/>
                      <a:gd name="T19" fmla="*/ 10625 h 10868"/>
                      <a:gd name="T20" fmla="*/ 7157 w 7451"/>
                      <a:gd name="T21" fmla="*/ 10698 h 10868"/>
                      <a:gd name="T22" fmla="*/ 7306 w 7451"/>
                      <a:gd name="T23" fmla="*/ 10785 h 10868"/>
                      <a:gd name="T24" fmla="*/ 7451 w 7451"/>
                      <a:gd name="T25" fmla="*/ 10868 h 10868"/>
                      <a:gd name="T26" fmla="*/ 7388 w 7451"/>
                      <a:gd name="T27" fmla="*/ 10868 h 10868"/>
                      <a:gd name="T28" fmla="*/ 6534 w 7451"/>
                      <a:gd name="T29" fmla="*/ 10750 h 10868"/>
                      <a:gd name="T30" fmla="*/ 5477 w 7451"/>
                      <a:gd name="T31" fmla="*/ 10659 h 10868"/>
                      <a:gd name="T32" fmla="*/ 4415 w 7451"/>
                      <a:gd name="T33" fmla="*/ 10614 h 10868"/>
                      <a:gd name="T34" fmla="*/ 0 w 7451"/>
                      <a:gd name="T35" fmla="*/ 10614 h 10868"/>
                      <a:gd name="T36" fmla="*/ 3 w 7451"/>
                      <a:gd name="T37" fmla="*/ 0 h 10868"/>
                      <a:gd name="T38" fmla="*/ 194 w 7451"/>
                      <a:gd name="T39" fmla="*/ 0 h 10868"/>
                      <a:gd name="T40" fmla="*/ 194 w 7451"/>
                      <a:gd name="T41" fmla="*/ 10367 h 1086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</a:cxnLst>
                    <a:rect l="0" t="0" r="r" b="b"/>
                    <a:pathLst>
                      <a:path w="7451" h="10868">
                        <a:moveTo>
                          <a:pt x="194" y="10367"/>
                        </a:moveTo>
                        <a:lnTo>
                          <a:pt x="5883" y="10360"/>
                        </a:lnTo>
                        <a:lnTo>
                          <a:pt x="5904" y="10367"/>
                        </a:lnTo>
                        <a:lnTo>
                          <a:pt x="6055" y="10374"/>
                        </a:lnTo>
                        <a:lnTo>
                          <a:pt x="6216" y="10395"/>
                        </a:lnTo>
                        <a:lnTo>
                          <a:pt x="6383" y="10419"/>
                        </a:lnTo>
                        <a:lnTo>
                          <a:pt x="6536" y="10461"/>
                        </a:lnTo>
                        <a:lnTo>
                          <a:pt x="6697" y="10509"/>
                        </a:lnTo>
                        <a:lnTo>
                          <a:pt x="6852" y="10566"/>
                        </a:lnTo>
                        <a:lnTo>
                          <a:pt x="7006" y="10625"/>
                        </a:lnTo>
                        <a:lnTo>
                          <a:pt x="7157" y="10698"/>
                        </a:lnTo>
                        <a:lnTo>
                          <a:pt x="7306" y="10785"/>
                        </a:lnTo>
                        <a:lnTo>
                          <a:pt x="7451" y="10868"/>
                        </a:lnTo>
                        <a:lnTo>
                          <a:pt x="7388" y="10868"/>
                        </a:lnTo>
                        <a:lnTo>
                          <a:pt x="6534" y="10750"/>
                        </a:lnTo>
                        <a:lnTo>
                          <a:pt x="5477" y="10659"/>
                        </a:lnTo>
                        <a:lnTo>
                          <a:pt x="4415" y="10614"/>
                        </a:lnTo>
                        <a:lnTo>
                          <a:pt x="0" y="10614"/>
                        </a:lnTo>
                        <a:lnTo>
                          <a:pt x="3" y="0"/>
                        </a:lnTo>
                        <a:lnTo>
                          <a:pt x="194" y="0"/>
                        </a:lnTo>
                        <a:lnTo>
                          <a:pt x="194" y="10367"/>
                        </a:lnTo>
                        <a:close/>
                      </a:path>
                    </a:pathLst>
                  </a:custGeom>
                  <a:solidFill>
                    <a:srgbClr val="FF7F00"/>
                  </a:solidFill>
                  <a:ln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marL="0" marR="0" lvl="0" indent="0" algn="l" defTabSz="685783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5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8" name="Freeform 11">
                    <a:extLst>
                      <a:ext uri="{FF2B5EF4-FFF2-40B4-BE49-F238E27FC236}">
                        <a16:creationId xmlns:a16="http://schemas.microsoft.com/office/drawing/2014/main" id="{E87C8282-8F67-4631-5E33-3E2FFF40BB6F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880" y="540"/>
                    <a:ext cx="2596" cy="3638"/>
                  </a:xfrm>
                  <a:custGeom>
                    <a:avLst/>
                    <a:gdLst>
                      <a:gd name="T0" fmla="*/ 7545 w 7787"/>
                      <a:gd name="T1" fmla="*/ 5612 h 10913"/>
                      <a:gd name="T2" fmla="*/ 7418 w 7787"/>
                      <a:gd name="T3" fmla="*/ 7620 h 10913"/>
                      <a:gd name="T4" fmla="*/ 7205 w 7787"/>
                      <a:gd name="T5" fmla="*/ 10193 h 10913"/>
                      <a:gd name="T6" fmla="*/ 6633 w 7787"/>
                      <a:gd name="T7" fmla="*/ 10255 h 10913"/>
                      <a:gd name="T8" fmla="*/ 5986 w 7787"/>
                      <a:gd name="T9" fmla="*/ 10325 h 10913"/>
                      <a:gd name="T10" fmla="*/ 5356 w 7787"/>
                      <a:gd name="T11" fmla="*/ 10377 h 10913"/>
                      <a:gd name="T12" fmla="*/ 4708 w 7787"/>
                      <a:gd name="T13" fmla="*/ 10398 h 10913"/>
                      <a:gd name="T14" fmla="*/ 4063 w 7787"/>
                      <a:gd name="T15" fmla="*/ 10398 h 10913"/>
                      <a:gd name="T16" fmla="*/ 3421 w 7787"/>
                      <a:gd name="T17" fmla="*/ 10366 h 10913"/>
                      <a:gd name="T18" fmla="*/ 2788 w 7787"/>
                      <a:gd name="T19" fmla="*/ 10353 h 10913"/>
                      <a:gd name="T20" fmla="*/ 2401 w 7787"/>
                      <a:gd name="T21" fmla="*/ 10346 h 10913"/>
                      <a:gd name="T22" fmla="*/ 2025 w 7787"/>
                      <a:gd name="T23" fmla="*/ 10398 h 10913"/>
                      <a:gd name="T24" fmla="*/ 1650 w 7787"/>
                      <a:gd name="T25" fmla="*/ 10433 h 10913"/>
                      <a:gd name="T26" fmla="*/ 1281 w 7787"/>
                      <a:gd name="T27" fmla="*/ 10506 h 10913"/>
                      <a:gd name="T28" fmla="*/ 914 w 7787"/>
                      <a:gd name="T29" fmla="*/ 10597 h 10913"/>
                      <a:gd name="T30" fmla="*/ 551 w 7787"/>
                      <a:gd name="T31" fmla="*/ 10708 h 10913"/>
                      <a:gd name="T32" fmla="*/ 190 w 7787"/>
                      <a:gd name="T33" fmla="*/ 10837 h 10913"/>
                      <a:gd name="T34" fmla="*/ 0 w 7787"/>
                      <a:gd name="T35" fmla="*/ 10913 h 10913"/>
                      <a:gd name="T36" fmla="*/ 848 w 7787"/>
                      <a:gd name="T37" fmla="*/ 10777 h 10913"/>
                      <a:gd name="T38" fmla="*/ 1901 w 7787"/>
                      <a:gd name="T39" fmla="*/ 10677 h 10913"/>
                      <a:gd name="T40" fmla="*/ 2967 w 7787"/>
                      <a:gd name="T41" fmla="*/ 10652 h 10913"/>
                      <a:gd name="T42" fmla="*/ 3597 w 7787"/>
                      <a:gd name="T43" fmla="*/ 10673 h 10913"/>
                      <a:gd name="T44" fmla="*/ 4232 w 7787"/>
                      <a:gd name="T45" fmla="*/ 10677 h 10913"/>
                      <a:gd name="T46" fmla="*/ 4883 w 7787"/>
                      <a:gd name="T47" fmla="*/ 10686 h 10913"/>
                      <a:gd name="T48" fmla="*/ 5525 w 7787"/>
                      <a:gd name="T49" fmla="*/ 10663 h 10913"/>
                      <a:gd name="T50" fmla="*/ 6155 w 7787"/>
                      <a:gd name="T51" fmla="*/ 10611 h 10913"/>
                      <a:gd name="T52" fmla="*/ 6806 w 7787"/>
                      <a:gd name="T53" fmla="*/ 10558 h 10913"/>
                      <a:gd name="T54" fmla="*/ 7382 w 7787"/>
                      <a:gd name="T55" fmla="*/ 10488 h 10913"/>
                      <a:gd name="T56" fmla="*/ 7448 w 7787"/>
                      <a:gd name="T57" fmla="*/ 10193 h 10913"/>
                      <a:gd name="T58" fmla="*/ 7656 w 7787"/>
                      <a:gd name="T59" fmla="*/ 7627 h 10913"/>
                      <a:gd name="T60" fmla="*/ 7787 w 7787"/>
                      <a:gd name="T61" fmla="*/ 5615 h 10913"/>
                      <a:gd name="T62" fmla="*/ 7787 w 7787"/>
                      <a:gd name="T63" fmla="*/ 45 h 10913"/>
                      <a:gd name="T64" fmla="*/ 7542 w 7787"/>
                      <a:gd name="T65" fmla="*/ 0 h 10913"/>
                      <a:gd name="T66" fmla="*/ 7545 w 7787"/>
                      <a:gd name="T67" fmla="*/ 5612 h 10913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  <a:cxn ang="0">
                        <a:pos x="T66" y="T67"/>
                      </a:cxn>
                    </a:cxnLst>
                    <a:rect l="0" t="0" r="r" b="b"/>
                    <a:pathLst>
                      <a:path w="7787" h="10913">
                        <a:moveTo>
                          <a:pt x="7545" y="5612"/>
                        </a:moveTo>
                        <a:lnTo>
                          <a:pt x="7418" y="7620"/>
                        </a:lnTo>
                        <a:lnTo>
                          <a:pt x="7205" y="10193"/>
                        </a:lnTo>
                        <a:lnTo>
                          <a:pt x="6633" y="10255"/>
                        </a:lnTo>
                        <a:lnTo>
                          <a:pt x="5986" y="10325"/>
                        </a:lnTo>
                        <a:lnTo>
                          <a:pt x="5356" y="10377"/>
                        </a:lnTo>
                        <a:lnTo>
                          <a:pt x="4708" y="10398"/>
                        </a:lnTo>
                        <a:lnTo>
                          <a:pt x="4063" y="10398"/>
                        </a:lnTo>
                        <a:lnTo>
                          <a:pt x="3421" y="10366"/>
                        </a:lnTo>
                        <a:lnTo>
                          <a:pt x="2788" y="10353"/>
                        </a:lnTo>
                        <a:lnTo>
                          <a:pt x="2401" y="10346"/>
                        </a:lnTo>
                        <a:lnTo>
                          <a:pt x="2025" y="10398"/>
                        </a:lnTo>
                        <a:lnTo>
                          <a:pt x="1650" y="10433"/>
                        </a:lnTo>
                        <a:lnTo>
                          <a:pt x="1281" y="10506"/>
                        </a:lnTo>
                        <a:lnTo>
                          <a:pt x="914" y="10597"/>
                        </a:lnTo>
                        <a:lnTo>
                          <a:pt x="551" y="10708"/>
                        </a:lnTo>
                        <a:lnTo>
                          <a:pt x="190" y="10837"/>
                        </a:lnTo>
                        <a:lnTo>
                          <a:pt x="0" y="10913"/>
                        </a:lnTo>
                        <a:lnTo>
                          <a:pt x="848" y="10777"/>
                        </a:lnTo>
                        <a:lnTo>
                          <a:pt x="1901" y="10677"/>
                        </a:lnTo>
                        <a:lnTo>
                          <a:pt x="2967" y="10652"/>
                        </a:lnTo>
                        <a:lnTo>
                          <a:pt x="3597" y="10673"/>
                        </a:lnTo>
                        <a:lnTo>
                          <a:pt x="4232" y="10677"/>
                        </a:lnTo>
                        <a:lnTo>
                          <a:pt x="4883" y="10686"/>
                        </a:lnTo>
                        <a:lnTo>
                          <a:pt x="5525" y="10663"/>
                        </a:lnTo>
                        <a:lnTo>
                          <a:pt x="6155" y="10611"/>
                        </a:lnTo>
                        <a:lnTo>
                          <a:pt x="6806" y="10558"/>
                        </a:lnTo>
                        <a:lnTo>
                          <a:pt x="7382" y="10488"/>
                        </a:lnTo>
                        <a:lnTo>
                          <a:pt x="7448" y="10193"/>
                        </a:lnTo>
                        <a:lnTo>
                          <a:pt x="7656" y="7627"/>
                        </a:lnTo>
                        <a:lnTo>
                          <a:pt x="7787" y="5615"/>
                        </a:lnTo>
                        <a:lnTo>
                          <a:pt x="7787" y="45"/>
                        </a:lnTo>
                        <a:lnTo>
                          <a:pt x="7542" y="0"/>
                        </a:lnTo>
                        <a:lnTo>
                          <a:pt x="7545" y="5612"/>
                        </a:lnTo>
                        <a:close/>
                      </a:path>
                    </a:pathLst>
                  </a:custGeom>
                  <a:solidFill>
                    <a:srgbClr val="FF7F00"/>
                  </a:solidFill>
                  <a:ln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marL="0" marR="0" lvl="0" indent="0" algn="l" defTabSz="685783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5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9" name="Freeform 12">
                    <a:extLst>
                      <a:ext uri="{FF2B5EF4-FFF2-40B4-BE49-F238E27FC236}">
                        <a16:creationId xmlns:a16="http://schemas.microsoft.com/office/drawing/2014/main" id="{B1BB3C8E-E5D7-7051-0EC4-FCE8C71F556F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28" y="647"/>
                    <a:ext cx="2572" cy="3555"/>
                  </a:xfrm>
                  <a:custGeom>
                    <a:avLst/>
                    <a:gdLst>
                      <a:gd name="T0" fmla="*/ 248 w 7717"/>
                      <a:gd name="T1" fmla="*/ 3 h 10665"/>
                      <a:gd name="T2" fmla="*/ 0 w 7717"/>
                      <a:gd name="T3" fmla="*/ 0 h 10665"/>
                      <a:gd name="T4" fmla="*/ 6 w 7717"/>
                      <a:gd name="T5" fmla="*/ 10665 h 10665"/>
                      <a:gd name="T6" fmla="*/ 7717 w 7717"/>
                      <a:gd name="T7" fmla="*/ 10658 h 10665"/>
                      <a:gd name="T8" fmla="*/ 7717 w 7717"/>
                      <a:gd name="T9" fmla="*/ 10585 h 10665"/>
                      <a:gd name="T10" fmla="*/ 7629 w 7717"/>
                      <a:gd name="T11" fmla="*/ 10585 h 10665"/>
                      <a:gd name="T12" fmla="*/ 6779 w 7717"/>
                      <a:gd name="T13" fmla="*/ 10467 h 10665"/>
                      <a:gd name="T14" fmla="*/ 5722 w 7717"/>
                      <a:gd name="T15" fmla="*/ 10365 h 10665"/>
                      <a:gd name="T16" fmla="*/ 4654 w 7717"/>
                      <a:gd name="T17" fmla="*/ 10342 h 10665"/>
                      <a:gd name="T18" fmla="*/ 245 w 7717"/>
                      <a:gd name="T19" fmla="*/ 10324 h 10665"/>
                      <a:gd name="T20" fmla="*/ 248 w 7717"/>
                      <a:gd name="T21" fmla="*/ 3 h 1066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</a:cxnLst>
                    <a:rect l="0" t="0" r="r" b="b"/>
                    <a:pathLst>
                      <a:path w="7717" h="10665">
                        <a:moveTo>
                          <a:pt x="248" y="3"/>
                        </a:moveTo>
                        <a:lnTo>
                          <a:pt x="0" y="0"/>
                        </a:lnTo>
                        <a:lnTo>
                          <a:pt x="6" y="10665"/>
                        </a:lnTo>
                        <a:lnTo>
                          <a:pt x="7717" y="10658"/>
                        </a:lnTo>
                        <a:lnTo>
                          <a:pt x="7717" y="10585"/>
                        </a:lnTo>
                        <a:lnTo>
                          <a:pt x="7629" y="10585"/>
                        </a:lnTo>
                        <a:lnTo>
                          <a:pt x="6779" y="10467"/>
                        </a:lnTo>
                        <a:lnTo>
                          <a:pt x="5722" y="10365"/>
                        </a:lnTo>
                        <a:lnTo>
                          <a:pt x="4654" y="10342"/>
                        </a:lnTo>
                        <a:lnTo>
                          <a:pt x="245" y="10324"/>
                        </a:lnTo>
                        <a:lnTo>
                          <a:pt x="248" y="3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marL="0" marR="0" lvl="0" indent="0" algn="l" defTabSz="685783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5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grpSp>
                <p:nvGrpSpPr>
                  <p:cNvPr id="20" name="Group 13">
                    <a:extLst>
                      <a:ext uri="{FF2B5EF4-FFF2-40B4-BE49-F238E27FC236}">
                        <a16:creationId xmlns:a16="http://schemas.microsoft.com/office/drawing/2014/main" id="{D4D7EBF9-7A78-881D-3C11-A519C5E927BC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469" y="481"/>
                    <a:ext cx="4931" cy="3697"/>
                    <a:chOff x="451" y="481"/>
                    <a:chExt cx="4931" cy="3697"/>
                  </a:xfrm>
                </p:grpSpPr>
                <p:sp>
                  <p:nvSpPr>
                    <p:cNvPr id="21" name="Freeform 14">
                      <a:extLst>
                        <a:ext uri="{FF2B5EF4-FFF2-40B4-BE49-F238E27FC236}">
                          <a16:creationId xmlns:a16="http://schemas.microsoft.com/office/drawing/2014/main" id="{0943EF4A-0107-8A44-8643-87893D62E2BD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451" y="481"/>
                      <a:ext cx="4931" cy="3697"/>
                    </a:xfrm>
                    <a:custGeom>
                      <a:avLst/>
                      <a:gdLst>
                        <a:gd name="T0" fmla="*/ 5416 w 14793"/>
                        <a:gd name="T1" fmla="*/ 7 h 11090"/>
                        <a:gd name="T2" fmla="*/ 5476 w 14793"/>
                        <a:gd name="T3" fmla="*/ 7 h 11090"/>
                        <a:gd name="T4" fmla="*/ 5661 w 14793"/>
                        <a:gd name="T5" fmla="*/ 0 h 11090"/>
                        <a:gd name="T6" fmla="*/ 5846 w 14793"/>
                        <a:gd name="T7" fmla="*/ 7 h 11090"/>
                        <a:gd name="T8" fmla="*/ 6028 w 14793"/>
                        <a:gd name="T9" fmla="*/ 21 h 11090"/>
                        <a:gd name="T10" fmla="*/ 6213 w 14793"/>
                        <a:gd name="T11" fmla="*/ 44 h 11090"/>
                        <a:gd name="T12" fmla="*/ 6394 w 14793"/>
                        <a:gd name="T13" fmla="*/ 83 h 11090"/>
                        <a:gd name="T14" fmla="*/ 6570 w 14793"/>
                        <a:gd name="T15" fmla="*/ 135 h 11090"/>
                        <a:gd name="T16" fmla="*/ 6751 w 14793"/>
                        <a:gd name="T17" fmla="*/ 190 h 11090"/>
                        <a:gd name="T18" fmla="*/ 6924 w 14793"/>
                        <a:gd name="T19" fmla="*/ 250 h 11090"/>
                        <a:gd name="T20" fmla="*/ 7099 w 14793"/>
                        <a:gd name="T21" fmla="*/ 334 h 11090"/>
                        <a:gd name="T22" fmla="*/ 7266 w 14793"/>
                        <a:gd name="T23" fmla="*/ 421 h 11090"/>
                        <a:gd name="T24" fmla="*/ 7432 w 14793"/>
                        <a:gd name="T25" fmla="*/ 334 h 11090"/>
                        <a:gd name="T26" fmla="*/ 7605 w 14793"/>
                        <a:gd name="T27" fmla="*/ 250 h 11090"/>
                        <a:gd name="T28" fmla="*/ 7774 w 14793"/>
                        <a:gd name="T29" fmla="*/ 190 h 11090"/>
                        <a:gd name="T30" fmla="*/ 7953 w 14793"/>
                        <a:gd name="T31" fmla="*/ 135 h 11090"/>
                        <a:gd name="T32" fmla="*/ 8129 w 14793"/>
                        <a:gd name="T33" fmla="*/ 83 h 11090"/>
                        <a:gd name="T34" fmla="*/ 8314 w 14793"/>
                        <a:gd name="T35" fmla="*/ 44 h 11090"/>
                        <a:gd name="T36" fmla="*/ 8499 w 14793"/>
                        <a:gd name="T37" fmla="*/ 21 h 11090"/>
                        <a:gd name="T38" fmla="*/ 8674 w 14793"/>
                        <a:gd name="T39" fmla="*/ 7 h 11090"/>
                        <a:gd name="T40" fmla="*/ 8864 w 14793"/>
                        <a:gd name="T41" fmla="*/ 0 h 11090"/>
                        <a:gd name="T42" fmla="*/ 9049 w 14793"/>
                        <a:gd name="T43" fmla="*/ 7 h 11090"/>
                        <a:gd name="T44" fmla="*/ 9107 w 14793"/>
                        <a:gd name="T45" fmla="*/ 7 h 11090"/>
                        <a:gd name="T46" fmla="*/ 9107 w 14793"/>
                        <a:gd name="T47" fmla="*/ 0 h 11090"/>
                        <a:gd name="T48" fmla="*/ 14793 w 14793"/>
                        <a:gd name="T49" fmla="*/ 0 h 11090"/>
                        <a:gd name="T50" fmla="*/ 14793 w 14793"/>
                        <a:gd name="T51" fmla="*/ 5792 h 11090"/>
                        <a:gd name="T52" fmla="*/ 14666 w 14793"/>
                        <a:gd name="T53" fmla="*/ 7804 h 11090"/>
                        <a:gd name="T54" fmla="*/ 14453 w 14793"/>
                        <a:gd name="T55" fmla="*/ 10370 h 11090"/>
                        <a:gd name="T56" fmla="*/ 14453 w 14793"/>
                        <a:gd name="T57" fmla="*/ 10363 h 11090"/>
                        <a:gd name="T58" fmla="*/ 13881 w 14793"/>
                        <a:gd name="T59" fmla="*/ 10432 h 11090"/>
                        <a:gd name="T60" fmla="*/ 13243 w 14793"/>
                        <a:gd name="T61" fmla="*/ 10495 h 11090"/>
                        <a:gd name="T62" fmla="*/ 12604 w 14793"/>
                        <a:gd name="T63" fmla="*/ 10537 h 11090"/>
                        <a:gd name="T64" fmla="*/ 11956 w 14793"/>
                        <a:gd name="T65" fmla="*/ 10564 h 11090"/>
                        <a:gd name="T66" fmla="*/ 11314 w 14793"/>
                        <a:gd name="T67" fmla="*/ 10564 h 11090"/>
                        <a:gd name="T68" fmla="*/ 10669 w 14793"/>
                        <a:gd name="T69" fmla="*/ 10554 h 11090"/>
                        <a:gd name="T70" fmla="*/ 10028 w 14793"/>
                        <a:gd name="T71" fmla="*/ 10519 h 11090"/>
                        <a:gd name="T72" fmla="*/ 9649 w 14793"/>
                        <a:gd name="T73" fmla="*/ 10530 h 11090"/>
                        <a:gd name="T74" fmla="*/ 9273 w 14793"/>
                        <a:gd name="T75" fmla="*/ 10564 h 11090"/>
                        <a:gd name="T76" fmla="*/ 8898 w 14793"/>
                        <a:gd name="T77" fmla="*/ 10614 h 11090"/>
                        <a:gd name="T78" fmla="*/ 8529 w 14793"/>
                        <a:gd name="T79" fmla="*/ 10690 h 11090"/>
                        <a:gd name="T80" fmla="*/ 8162 w 14793"/>
                        <a:gd name="T81" fmla="*/ 10770 h 11090"/>
                        <a:gd name="T82" fmla="*/ 7805 w 14793"/>
                        <a:gd name="T83" fmla="*/ 10881 h 11090"/>
                        <a:gd name="T84" fmla="*/ 7438 w 14793"/>
                        <a:gd name="T85" fmla="*/ 11014 h 11090"/>
                        <a:gd name="T86" fmla="*/ 7248 w 14793"/>
                        <a:gd name="T87" fmla="*/ 11090 h 11090"/>
                        <a:gd name="T88" fmla="*/ 7112 w 14793"/>
                        <a:gd name="T89" fmla="*/ 11000 h 11090"/>
                        <a:gd name="T90" fmla="*/ 6960 w 14793"/>
                        <a:gd name="T91" fmla="*/ 10913 h 11090"/>
                        <a:gd name="T92" fmla="*/ 6812 w 14793"/>
                        <a:gd name="T93" fmla="*/ 10840 h 11090"/>
                        <a:gd name="T94" fmla="*/ 6658 w 14793"/>
                        <a:gd name="T95" fmla="*/ 10788 h 11090"/>
                        <a:gd name="T96" fmla="*/ 6503 w 14793"/>
                        <a:gd name="T97" fmla="*/ 10724 h 11090"/>
                        <a:gd name="T98" fmla="*/ 6348 w 14793"/>
                        <a:gd name="T99" fmla="*/ 10676 h 11090"/>
                        <a:gd name="T100" fmla="*/ 6189 w 14793"/>
                        <a:gd name="T101" fmla="*/ 10644 h 11090"/>
                        <a:gd name="T102" fmla="*/ 6022 w 14793"/>
                        <a:gd name="T103" fmla="*/ 10607 h 11090"/>
                        <a:gd name="T104" fmla="*/ 5861 w 14793"/>
                        <a:gd name="T105" fmla="*/ 10585 h 11090"/>
                        <a:gd name="T106" fmla="*/ 5710 w 14793"/>
                        <a:gd name="T107" fmla="*/ 10575 h 11090"/>
                        <a:gd name="T108" fmla="*/ 5689 w 14793"/>
                        <a:gd name="T109" fmla="*/ 10575 h 11090"/>
                        <a:gd name="T110" fmla="*/ 0 w 14793"/>
                        <a:gd name="T111" fmla="*/ 10585 h 11090"/>
                        <a:gd name="T112" fmla="*/ 0 w 14793"/>
                        <a:gd name="T113" fmla="*/ 0 h 11090"/>
                        <a:gd name="T114" fmla="*/ 5458 w 14793"/>
                        <a:gd name="T115" fmla="*/ 7 h 11090"/>
                        <a:gd name="T116" fmla="*/ 5416 w 14793"/>
                        <a:gd name="T117" fmla="*/ 7 h 11090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  <a:cxn ang="0">
                          <a:pos x="T24" y="T25"/>
                        </a:cxn>
                        <a:cxn ang="0">
                          <a:pos x="T26" y="T27"/>
                        </a:cxn>
                        <a:cxn ang="0">
                          <a:pos x="T28" y="T29"/>
                        </a:cxn>
                        <a:cxn ang="0">
                          <a:pos x="T30" y="T31"/>
                        </a:cxn>
                        <a:cxn ang="0">
                          <a:pos x="T32" y="T33"/>
                        </a:cxn>
                        <a:cxn ang="0">
                          <a:pos x="T34" y="T35"/>
                        </a:cxn>
                        <a:cxn ang="0">
                          <a:pos x="T36" y="T37"/>
                        </a:cxn>
                        <a:cxn ang="0">
                          <a:pos x="T38" y="T39"/>
                        </a:cxn>
                        <a:cxn ang="0">
                          <a:pos x="T40" y="T41"/>
                        </a:cxn>
                        <a:cxn ang="0">
                          <a:pos x="T42" y="T43"/>
                        </a:cxn>
                        <a:cxn ang="0">
                          <a:pos x="T44" y="T45"/>
                        </a:cxn>
                        <a:cxn ang="0">
                          <a:pos x="T46" y="T47"/>
                        </a:cxn>
                        <a:cxn ang="0">
                          <a:pos x="T48" y="T49"/>
                        </a:cxn>
                        <a:cxn ang="0">
                          <a:pos x="T50" y="T51"/>
                        </a:cxn>
                        <a:cxn ang="0">
                          <a:pos x="T52" y="T53"/>
                        </a:cxn>
                        <a:cxn ang="0">
                          <a:pos x="T54" y="T55"/>
                        </a:cxn>
                        <a:cxn ang="0">
                          <a:pos x="T56" y="T57"/>
                        </a:cxn>
                        <a:cxn ang="0">
                          <a:pos x="T58" y="T59"/>
                        </a:cxn>
                        <a:cxn ang="0">
                          <a:pos x="T60" y="T61"/>
                        </a:cxn>
                        <a:cxn ang="0">
                          <a:pos x="T62" y="T63"/>
                        </a:cxn>
                        <a:cxn ang="0">
                          <a:pos x="T64" y="T65"/>
                        </a:cxn>
                        <a:cxn ang="0">
                          <a:pos x="T66" y="T67"/>
                        </a:cxn>
                        <a:cxn ang="0">
                          <a:pos x="T68" y="T69"/>
                        </a:cxn>
                        <a:cxn ang="0">
                          <a:pos x="T70" y="T71"/>
                        </a:cxn>
                        <a:cxn ang="0">
                          <a:pos x="T72" y="T73"/>
                        </a:cxn>
                        <a:cxn ang="0">
                          <a:pos x="T74" y="T75"/>
                        </a:cxn>
                        <a:cxn ang="0">
                          <a:pos x="T76" y="T77"/>
                        </a:cxn>
                        <a:cxn ang="0">
                          <a:pos x="T78" y="T79"/>
                        </a:cxn>
                        <a:cxn ang="0">
                          <a:pos x="T80" y="T81"/>
                        </a:cxn>
                        <a:cxn ang="0">
                          <a:pos x="T82" y="T83"/>
                        </a:cxn>
                        <a:cxn ang="0">
                          <a:pos x="T84" y="T85"/>
                        </a:cxn>
                        <a:cxn ang="0">
                          <a:pos x="T86" y="T87"/>
                        </a:cxn>
                        <a:cxn ang="0">
                          <a:pos x="T88" y="T89"/>
                        </a:cxn>
                        <a:cxn ang="0">
                          <a:pos x="T90" y="T91"/>
                        </a:cxn>
                        <a:cxn ang="0">
                          <a:pos x="T92" y="T93"/>
                        </a:cxn>
                        <a:cxn ang="0">
                          <a:pos x="T94" y="T95"/>
                        </a:cxn>
                        <a:cxn ang="0">
                          <a:pos x="T96" y="T97"/>
                        </a:cxn>
                        <a:cxn ang="0">
                          <a:pos x="T98" y="T99"/>
                        </a:cxn>
                        <a:cxn ang="0">
                          <a:pos x="T100" y="T101"/>
                        </a:cxn>
                        <a:cxn ang="0">
                          <a:pos x="T102" y="T103"/>
                        </a:cxn>
                        <a:cxn ang="0">
                          <a:pos x="T104" y="T105"/>
                        </a:cxn>
                        <a:cxn ang="0">
                          <a:pos x="T106" y="T107"/>
                        </a:cxn>
                        <a:cxn ang="0">
                          <a:pos x="T108" y="T109"/>
                        </a:cxn>
                        <a:cxn ang="0">
                          <a:pos x="T110" y="T111"/>
                        </a:cxn>
                        <a:cxn ang="0">
                          <a:pos x="T112" y="T113"/>
                        </a:cxn>
                        <a:cxn ang="0">
                          <a:pos x="T114" y="T115"/>
                        </a:cxn>
                        <a:cxn ang="0">
                          <a:pos x="T116" y="T117"/>
                        </a:cxn>
                      </a:cxnLst>
                      <a:rect l="0" t="0" r="r" b="b"/>
                      <a:pathLst>
                        <a:path w="14793" h="11090">
                          <a:moveTo>
                            <a:pt x="5416" y="7"/>
                          </a:moveTo>
                          <a:lnTo>
                            <a:pt x="5476" y="7"/>
                          </a:lnTo>
                          <a:lnTo>
                            <a:pt x="5661" y="0"/>
                          </a:lnTo>
                          <a:lnTo>
                            <a:pt x="5846" y="7"/>
                          </a:lnTo>
                          <a:lnTo>
                            <a:pt x="6028" y="21"/>
                          </a:lnTo>
                          <a:lnTo>
                            <a:pt x="6213" y="44"/>
                          </a:lnTo>
                          <a:lnTo>
                            <a:pt x="6394" y="83"/>
                          </a:lnTo>
                          <a:lnTo>
                            <a:pt x="6570" y="135"/>
                          </a:lnTo>
                          <a:lnTo>
                            <a:pt x="6751" y="190"/>
                          </a:lnTo>
                          <a:lnTo>
                            <a:pt x="6924" y="250"/>
                          </a:lnTo>
                          <a:lnTo>
                            <a:pt x="7099" y="334"/>
                          </a:lnTo>
                          <a:lnTo>
                            <a:pt x="7266" y="421"/>
                          </a:lnTo>
                          <a:lnTo>
                            <a:pt x="7432" y="334"/>
                          </a:lnTo>
                          <a:lnTo>
                            <a:pt x="7605" y="250"/>
                          </a:lnTo>
                          <a:lnTo>
                            <a:pt x="7774" y="190"/>
                          </a:lnTo>
                          <a:lnTo>
                            <a:pt x="7953" y="135"/>
                          </a:lnTo>
                          <a:lnTo>
                            <a:pt x="8129" y="83"/>
                          </a:lnTo>
                          <a:lnTo>
                            <a:pt x="8314" y="44"/>
                          </a:lnTo>
                          <a:lnTo>
                            <a:pt x="8499" y="21"/>
                          </a:lnTo>
                          <a:lnTo>
                            <a:pt x="8674" y="7"/>
                          </a:lnTo>
                          <a:lnTo>
                            <a:pt x="8864" y="0"/>
                          </a:lnTo>
                          <a:lnTo>
                            <a:pt x="9049" y="7"/>
                          </a:lnTo>
                          <a:lnTo>
                            <a:pt x="9107" y="7"/>
                          </a:lnTo>
                          <a:lnTo>
                            <a:pt x="9107" y="0"/>
                          </a:lnTo>
                          <a:lnTo>
                            <a:pt x="14793" y="0"/>
                          </a:lnTo>
                          <a:lnTo>
                            <a:pt x="14793" y="5792"/>
                          </a:lnTo>
                          <a:lnTo>
                            <a:pt x="14666" y="7804"/>
                          </a:lnTo>
                          <a:lnTo>
                            <a:pt x="14453" y="10370"/>
                          </a:lnTo>
                          <a:lnTo>
                            <a:pt x="14453" y="10363"/>
                          </a:lnTo>
                          <a:lnTo>
                            <a:pt x="13881" y="10432"/>
                          </a:lnTo>
                          <a:lnTo>
                            <a:pt x="13243" y="10495"/>
                          </a:lnTo>
                          <a:lnTo>
                            <a:pt x="12604" y="10537"/>
                          </a:lnTo>
                          <a:lnTo>
                            <a:pt x="11956" y="10564"/>
                          </a:lnTo>
                          <a:lnTo>
                            <a:pt x="11314" y="10564"/>
                          </a:lnTo>
                          <a:lnTo>
                            <a:pt x="10669" y="10554"/>
                          </a:lnTo>
                          <a:lnTo>
                            <a:pt x="10028" y="10519"/>
                          </a:lnTo>
                          <a:lnTo>
                            <a:pt x="9649" y="10530"/>
                          </a:lnTo>
                          <a:lnTo>
                            <a:pt x="9273" y="10564"/>
                          </a:lnTo>
                          <a:lnTo>
                            <a:pt x="8898" y="10614"/>
                          </a:lnTo>
                          <a:lnTo>
                            <a:pt x="8529" y="10690"/>
                          </a:lnTo>
                          <a:lnTo>
                            <a:pt x="8162" y="10770"/>
                          </a:lnTo>
                          <a:lnTo>
                            <a:pt x="7805" y="10881"/>
                          </a:lnTo>
                          <a:lnTo>
                            <a:pt x="7438" y="11014"/>
                          </a:lnTo>
                          <a:lnTo>
                            <a:pt x="7248" y="11090"/>
                          </a:lnTo>
                          <a:lnTo>
                            <a:pt x="7112" y="11000"/>
                          </a:lnTo>
                          <a:lnTo>
                            <a:pt x="6960" y="10913"/>
                          </a:lnTo>
                          <a:lnTo>
                            <a:pt x="6812" y="10840"/>
                          </a:lnTo>
                          <a:lnTo>
                            <a:pt x="6658" y="10788"/>
                          </a:lnTo>
                          <a:lnTo>
                            <a:pt x="6503" y="10724"/>
                          </a:lnTo>
                          <a:lnTo>
                            <a:pt x="6348" y="10676"/>
                          </a:lnTo>
                          <a:lnTo>
                            <a:pt x="6189" y="10644"/>
                          </a:lnTo>
                          <a:lnTo>
                            <a:pt x="6022" y="10607"/>
                          </a:lnTo>
                          <a:lnTo>
                            <a:pt x="5861" y="10585"/>
                          </a:lnTo>
                          <a:lnTo>
                            <a:pt x="5710" y="10575"/>
                          </a:lnTo>
                          <a:lnTo>
                            <a:pt x="5689" y="10575"/>
                          </a:lnTo>
                          <a:lnTo>
                            <a:pt x="0" y="10585"/>
                          </a:lnTo>
                          <a:lnTo>
                            <a:pt x="0" y="0"/>
                          </a:lnTo>
                          <a:lnTo>
                            <a:pt x="5458" y="7"/>
                          </a:lnTo>
                          <a:lnTo>
                            <a:pt x="5416" y="7"/>
                          </a:lnTo>
                          <a:close/>
                        </a:path>
                      </a:pathLst>
                    </a:custGeom>
                    <a:solidFill>
                      <a:srgbClr val="FFFFFF"/>
                    </a:solidFill>
                    <a:ln w="0">
                      <a:solidFill>
                        <a:srgbClr val="000000"/>
                      </a:solidFill>
                      <a:prstDash val="solid"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pPr marL="0" marR="0" lvl="0" indent="0" algn="l" defTabSz="68578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500" b="0" i="0" u="none" strike="noStrike" kern="0" cap="none" spc="0" normalizeH="0" baseline="0" noProof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p:txBody>
                </p:sp>
                <p:sp>
                  <p:nvSpPr>
                    <p:cNvPr id="22" name="Line 15">
                      <a:extLst>
                        <a:ext uri="{FF2B5EF4-FFF2-40B4-BE49-F238E27FC236}">
                          <a16:creationId xmlns:a16="http://schemas.microsoft.com/office/drawing/2014/main" id="{EBEE5CF6-DEE4-D2AA-91FA-75DA391C5C75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 flipV="1">
                      <a:off x="2868" y="3936"/>
                      <a:ext cx="0" cy="240"/>
                    </a:xfrm>
                    <a:prstGeom prst="line">
                      <a:avLst/>
                    </a:prstGeom>
                    <a:noFill/>
                    <a:ln w="12700">
                      <a:solidFill>
                        <a:srgbClr val="000000"/>
                      </a:solidFill>
                      <a:round/>
                      <a:headEnd type="none" w="sm" len="sm"/>
                      <a:tailEnd type="none" w="sm" len="sm"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pPr marL="0" marR="0" lvl="0" indent="0" algn="l" defTabSz="68578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500" b="0" i="0" u="none" strike="noStrike" kern="0" cap="none" spc="0" normalizeH="0" baseline="0" noProof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p:txBody>
                </p:sp>
              </p:grpSp>
            </p:grpSp>
            <p:sp>
              <p:nvSpPr>
                <p:cNvPr id="14" name="Line 16">
                  <a:extLst>
                    <a:ext uri="{FF2B5EF4-FFF2-40B4-BE49-F238E27FC236}">
                      <a16:creationId xmlns:a16="http://schemas.microsoft.com/office/drawing/2014/main" id="{24139A42-4C20-4253-28D7-997D7F67A19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891" y="624"/>
                  <a:ext cx="0" cy="144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marL="0" marR="0" lvl="0" indent="0" algn="l" defTabSz="685783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5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+mn-cs"/>
                  </a:endParaRPr>
                </a:p>
              </p:txBody>
            </p:sp>
          </p:grpSp>
          <p:sp>
            <p:nvSpPr>
              <p:cNvPr id="12" name="Text Box 17">
                <a:extLst>
                  <a:ext uri="{FF2B5EF4-FFF2-40B4-BE49-F238E27FC236}">
                    <a16:creationId xmlns:a16="http://schemas.microsoft.com/office/drawing/2014/main" id="{373C1BCD-6460-4B4C-2AD0-462EB44FB685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62" y="1101"/>
                <a:ext cx="4426" cy="249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marL="0" marR="0" lvl="0" indent="0" algn="l" defTabSz="685783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altLang="en-US" sz="195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endParaRPr>
              </a:p>
            </p:txBody>
          </p:sp>
        </p:grpSp>
        <p:sp>
          <p:nvSpPr>
            <p:cNvPr id="10" name="Rectangle 18">
              <a:extLst>
                <a:ext uri="{FF2B5EF4-FFF2-40B4-BE49-F238E27FC236}">
                  <a16:creationId xmlns:a16="http://schemas.microsoft.com/office/drawing/2014/main" id="{0B282720-A78D-AED1-F135-D4FC141626C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3" y="90"/>
              <a:ext cx="3261" cy="28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 defTabSz="2349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defTabSz="2349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defTabSz="2349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defTabSz="2349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defTabSz="2349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defTabSz="23495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defTabSz="23495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defTabSz="23495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defTabSz="23495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176209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James 1:17-22 </a:t>
              </a:r>
              <a:r>
                <a:rPr kumimoji="0" lang="en-US" altLang="en-US" sz="1800" b="0" i="0" u="none" strike="noStrike" kern="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NKJV</a:t>
              </a:r>
              <a:endParaRPr kumimoji="0" lang="en-US" altLang="en-US" sz="1500" b="0" i="0" u="none" strike="noStrike" kern="0" cap="none" spc="0" normalizeH="0" baseline="30000" noProof="0" dirty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</p:grpSp>
      <p:sp>
        <p:nvSpPr>
          <p:cNvPr id="4" name="TextBox 3">
            <a:extLst>
              <a:ext uri="{FF2B5EF4-FFF2-40B4-BE49-F238E27FC236}">
                <a16:creationId xmlns:a16="http://schemas.microsoft.com/office/drawing/2014/main" id="{A08DA88F-C88F-5985-1064-0B1F64D6EE91}"/>
              </a:ext>
            </a:extLst>
          </p:cNvPr>
          <p:cNvSpPr txBox="1"/>
          <p:nvPr/>
        </p:nvSpPr>
        <p:spPr>
          <a:xfrm>
            <a:off x="168646" y="864108"/>
            <a:ext cx="4482831" cy="60939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176209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0" i="0" u="none" strike="noStrike" kern="0" cap="none" spc="0" normalizeH="0" baseline="30000" noProof="0" dirty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2</a:t>
            </a:r>
            <a:r>
              <a:rPr kumimoji="0" lang="en-US" altLang="en-US" sz="1800" b="0" i="0" u="none" strike="noStrike" kern="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en-US" altLang="en-US" sz="18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My brethren</a:t>
            </a:r>
            <a:r>
              <a:rPr kumimoji="0" lang="en-US" alt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, count it all joy when you fall into various trials,</a:t>
            </a:r>
            <a:r>
              <a:rPr kumimoji="0" lang="en-US" altLang="en-US" sz="1800" b="0" i="0" u="none" strike="noStrike" kern="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3 </a:t>
            </a:r>
            <a:r>
              <a:rPr kumimoji="0" lang="en-US" alt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knowing that the testing of your faith produces patience.</a:t>
            </a:r>
          </a:p>
          <a:p>
            <a:pPr marL="0" marR="0" lvl="0" indent="0" algn="l" defTabSz="176209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0" i="0" u="none" strike="noStrike" kern="0" cap="none" spc="0" normalizeH="0" baseline="30000" noProof="0" dirty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17 </a:t>
            </a:r>
            <a:r>
              <a:rPr kumimoji="0" lang="en-US" alt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Every good gift and every perfect gift    is from above, and comes down from        </a:t>
            </a:r>
            <a:r>
              <a:rPr kumimoji="0" lang="en-US" altLang="en-US" sz="18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the Father </a:t>
            </a:r>
            <a:r>
              <a:rPr kumimoji="0" lang="en-US" alt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of lights, with whom there is no variation or shadow of turning.</a:t>
            </a:r>
            <a:r>
              <a:rPr kumimoji="0" lang="en-US" altLang="en-US" sz="1800" b="0" i="0" u="none" strike="noStrike" kern="0" cap="none" spc="0" normalizeH="0" baseline="30000" noProof="0" dirty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</a:p>
          <a:p>
            <a:pPr marL="0" marR="0" lvl="0" indent="0" algn="l" defTabSz="176209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0" i="0" u="none" strike="noStrike" kern="0" cap="none" spc="0" normalizeH="0" baseline="30000" noProof="0" dirty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18 </a:t>
            </a:r>
            <a:r>
              <a:rPr kumimoji="0" lang="en-US" altLang="en-US" sz="1800" b="0" i="0" u="sng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Of His own will He brought us forth by the word of truth</a:t>
            </a:r>
            <a:r>
              <a:rPr kumimoji="0" lang="en-US" alt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kumimoji="0" lang="en-US" altLang="en-US" sz="1800" b="0" i="0" u="sng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that we might be a kind of </a:t>
            </a:r>
            <a:r>
              <a:rPr kumimoji="0" lang="en-US" altLang="en-US" sz="1800" b="0" i="0" u="sng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firstfruits</a:t>
            </a:r>
            <a:r>
              <a:rPr kumimoji="0" lang="en-US" altLang="en-US" sz="1800" b="0" i="0" u="sng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of His creatures</a:t>
            </a:r>
            <a:r>
              <a:rPr kumimoji="0" lang="en-US" alt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</a:t>
            </a:r>
            <a:r>
              <a:rPr kumimoji="0" lang="en-US" altLang="en-US" sz="1800" b="0" i="0" u="none" strike="noStrike" kern="0" cap="none" spc="0" normalizeH="0" baseline="30000" noProof="0" dirty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</a:p>
          <a:p>
            <a:pPr marL="0" marR="0" lvl="0" indent="0" algn="l" defTabSz="176209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0" i="0" u="none" strike="noStrike" kern="0" cap="none" spc="0" normalizeH="0" baseline="30000" noProof="0" dirty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19 </a:t>
            </a:r>
            <a:r>
              <a:rPr kumimoji="0" lang="en-US" altLang="en-US" sz="1800" b="0" i="0" u="sng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So then, my beloved </a:t>
            </a:r>
            <a:r>
              <a:rPr kumimoji="0" lang="en-US" altLang="en-US" sz="1800" b="1" i="0" u="sng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brethren</a:t>
            </a:r>
            <a:r>
              <a:rPr kumimoji="0" lang="en-US" alt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kumimoji="0" lang="en-US" altLang="en-US" sz="1800" b="0" i="0" u="sng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let every man be swift to hear, slow to speak, slow to wrath</a:t>
            </a:r>
            <a:r>
              <a:rPr kumimoji="0" lang="en-US" alt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;</a:t>
            </a:r>
            <a:r>
              <a:rPr kumimoji="0" lang="en-US" altLang="en-US" sz="1800" b="0" i="0" u="none" strike="noStrike" kern="0" cap="none" spc="0" normalizeH="0" baseline="30000" noProof="0" dirty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      </a:t>
            </a:r>
          </a:p>
          <a:p>
            <a:pPr marL="0" marR="0" lvl="0" indent="0" algn="l" defTabSz="176209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0" i="0" u="none" strike="noStrike" kern="0" cap="none" spc="0" normalizeH="0" baseline="30000" noProof="0" dirty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20 </a:t>
            </a:r>
            <a:r>
              <a:rPr kumimoji="0" lang="en-US" alt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for the wrath of man does not produce                the righteousness of God. </a:t>
            </a:r>
          </a:p>
          <a:p>
            <a:pPr marL="0" marR="0" lvl="0" indent="0" algn="l" defTabSz="176209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0" i="0" u="none" strike="noStrike" kern="0" cap="none" spc="0" normalizeH="0" baseline="30000" noProof="0" dirty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21 </a:t>
            </a:r>
            <a:r>
              <a:rPr kumimoji="0" lang="en-US" alt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Therefore lay aside all filthiness and overflow of wickedness, and receive with meekness the implanted word, which is able to save your souls.    </a:t>
            </a:r>
          </a:p>
          <a:p>
            <a:pPr marL="0" marR="0" lvl="0" indent="0" algn="l" defTabSz="176209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0" i="0" u="none" strike="noStrike" kern="0" cap="none" spc="0" normalizeH="0" baseline="30000" noProof="0" dirty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22 </a:t>
            </a:r>
            <a:r>
              <a:rPr kumimoji="0" lang="en-US" alt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But be doers of the word, and not hearers only, deceiving yourselves.</a:t>
            </a:r>
          </a:p>
          <a:p>
            <a:pPr marL="0" marR="0" lvl="0" indent="0" algn="l" defTabSz="176209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0" i="0" u="none" strike="noStrike" kern="0" cap="none" spc="0" normalizeH="0" baseline="30000" noProof="0" dirty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EFD3EA16-066A-AC7C-35F5-035BC8E6721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42059" y="22592"/>
            <a:ext cx="5863109" cy="471873"/>
          </a:xfrm>
        </p:spPr>
        <p:txBody>
          <a:bodyPr anchor="ctr">
            <a:noAutofit/>
          </a:bodyPr>
          <a:lstStyle/>
          <a:p>
            <a:r>
              <a:rPr lang="en-US" sz="2400" dirty="0"/>
              <a:t>The Epistle of James – Spiritual Family Matters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67B3212F-FF5A-5ECE-0266-5862830618C3}"/>
              </a:ext>
            </a:extLst>
          </p:cNvPr>
          <p:cNvSpPr txBox="1"/>
          <p:nvPr/>
        </p:nvSpPr>
        <p:spPr>
          <a:xfrm>
            <a:off x="4828546" y="504707"/>
            <a:ext cx="43744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6857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Christians are born of the “seed” of God’s word.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793A4849-5D82-5AA4-BBC3-487487F59E19}"/>
              </a:ext>
            </a:extLst>
          </p:cNvPr>
          <p:cNvSpPr txBox="1"/>
          <p:nvPr/>
        </p:nvSpPr>
        <p:spPr>
          <a:xfrm>
            <a:off x="4885926" y="1098192"/>
            <a:ext cx="4396525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6857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The “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firstfruits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” of the Jewish harvest were dedicated to God 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(Lev. 23:10;  Deut. 26:2ff).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</a:p>
          <a:p>
            <a:pPr marL="0" marR="0" lvl="0" indent="0" algn="l" defTabSz="6857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Christians are to consider themselves “dedicated to God” in that, if it were not for God and what He provides, we    could not be His children.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43E081B-329D-9B57-A784-5796ADDF17CB}"/>
              </a:ext>
            </a:extLst>
          </p:cNvPr>
          <p:cNvSpPr txBox="1"/>
          <p:nvPr/>
        </p:nvSpPr>
        <p:spPr>
          <a:xfrm>
            <a:off x="4885926" y="3024029"/>
            <a:ext cx="447218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6857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Christians are born of the “seed” of God’s word, and they are to “abide in His word.”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333399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0980CBF4-14B5-6747-303B-FDC4008DAA65}"/>
              </a:ext>
            </a:extLst>
          </p:cNvPr>
          <p:cNvGrpSpPr>
            <a:grpSpLocks/>
          </p:cNvGrpSpPr>
          <p:nvPr/>
        </p:nvGrpSpPr>
        <p:grpSpPr bwMode="auto">
          <a:xfrm>
            <a:off x="4867818" y="3616172"/>
            <a:ext cx="4276184" cy="2609424"/>
            <a:chOff x="24" y="40"/>
            <a:chExt cx="3437" cy="5360"/>
          </a:xfrm>
        </p:grpSpPr>
        <p:grpSp>
          <p:nvGrpSpPr>
            <p:cNvPr id="7" name="Group 5">
              <a:extLst>
                <a:ext uri="{FF2B5EF4-FFF2-40B4-BE49-F238E27FC236}">
                  <a16:creationId xmlns:a16="http://schemas.microsoft.com/office/drawing/2014/main" id="{B544C876-5651-41D0-9745-A90F51ABFBA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4" y="40"/>
              <a:ext cx="3432" cy="4662"/>
              <a:chOff x="528" y="1098"/>
              <a:chExt cx="4789" cy="3414"/>
            </a:xfrm>
          </p:grpSpPr>
          <p:grpSp>
            <p:nvGrpSpPr>
              <p:cNvPr id="24" name="Group 6">
                <a:extLst>
                  <a:ext uri="{FF2B5EF4-FFF2-40B4-BE49-F238E27FC236}">
                    <a16:creationId xmlns:a16="http://schemas.microsoft.com/office/drawing/2014/main" id="{FDAEE1BE-424D-9840-7FD9-26207CEAAFEE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528" y="1098"/>
                <a:ext cx="4789" cy="3414"/>
                <a:chOff x="328" y="481"/>
                <a:chExt cx="5229" cy="4022"/>
              </a:xfrm>
            </p:grpSpPr>
            <p:grpSp>
              <p:nvGrpSpPr>
                <p:cNvPr id="26" name="Group 7">
                  <a:extLst>
                    <a:ext uri="{FF2B5EF4-FFF2-40B4-BE49-F238E27FC236}">
                      <a16:creationId xmlns:a16="http://schemas.microsoft.com/office/drawing/2014/main" id="{7B3FC313-9FAD-2B6E-41CA-506BACF06141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328" y="481"/>
                  <a:ext cx="5229" cy="4022"/>
                  <a:chOff x="328" y="481"/>
                  <a:chExt cx="5229" cy="4022"/>
                </a:xfrm>
              </p:grpSpPr>
              <p:sp>
                <p:nvSpPr>
                  <p:cNvPr id="28" name="Freeform 8">
                    <a:extLst>
                      <a:ext uri="{FF2B5EF4-FFF2-40B4-BE49-F238E27FC236}">
                        <a16:creationId xmlns:a16="http://schemas.microsoft.com/office/drawing/2014/main" id="{88659975-D3E7-0994-6677-AD84BE277E74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890" y="624"/>
                    <a:ext cx="2667" cy="3578"/>
                  </a:xfrm>
                  <a:custGeom>
                    <a:avLst/>
                    <a:gdLst>
                      <a:gd name="T0" fmla="*/ 7757 w 7999"/>
                      <a:gd name="T1" fmla="*/ 5361 h 10735"/>
                      <a:gd name="T2" fmla="*/ 7626 w 7999"/>
                      <a:gd name="T3" fmla="*/ 7369 h 10735"/>
                      <a:gd name="T4" fmla="*/ 7418 w 7999"/>
                      <a:gd name="T5" fmla="*/ 9942 h 10735"/>
                      <a:gd name="T6" fmla="*/ 7352 w 7999"/>
                      <a:gd name="T7" fmla="*/ 10230 h 10735"/>
                      <a:gd name="T8" fmla="*/ 6776 w 7999"/>
                      <a:gd name="T9" fmla="*/ 10300 h 10735"/>
                      <a:gd name="T10" fmla="*/ 6137 w 7999"/>
                      <a:gd name="T11" fmla="*/ 10360 h 10735"/>
                      <a:gd name="T12" fmla="*/ 5495 w 7999"/>
                      <a:gd name="T13" fmla="*/ 10401 h 10735"/>
                      <a:gd name="T14" fmla="*/ 4853 w 7999"/>
                      <a:gd name="T15" fmla="*/ 10428 h 10735"/>
                      <a:gd name="T16" fmla="*/ 4208 w 7999"/>
                      <a:gd name="T17" fmla="*/ 10428 h 10735"/>
                      <a:gd name="T18" fmla="*/ 3567 w 7999"/>
                      <a:gd name="T19" fmla="*/ 10422 h 10735"/>
                      <a:gd name="T20" fmla="*/ 2937 w 7999"/>
                      <a:gd name="T21" fmla="*/ 10394 h 10735"/>
                      <a:gd name="T22" fmla="*/ 1871 w 7999"/>
                      <a:gd name="T23" fmla="*/ 10435 h 10735"/>
                      <a:gd name="T24" fmla="*/ 818 w 7999"/>
                      <a:gd name="T25" fmla="*/ 10533 h 10735"/>
                      <a:gd name="T26" fmla="*/ 0 w 7999"/>
                      <a:gd name="T27" fmla="*/ 10655 h 10735"/>
                      <a:gd name="T28" fmla="*/ 0 w 7999"/>
                      <a:gd name="T29" fmla="*/ 10728 h 10735"/>
                      <a:gd name="T30" fmla="*/ 7999 w 7999"/>
                      <a:gd name="T31" fmla="*/ 10735 h 10735"/>
                      <a:gd name="T32" fmla="*/ 7999 w 7999"/>
                      <a:gd name="T33" fmla="*/ 0 h 10735"/>
                      <a:gd name="T34" fmla="*/ 7757 w 7999"/>
                      <a:gd name="T35" fmla="*/ 0 h 10735"/>
                      <a:gd name="T36" fmla="*/ 7757 w 7999"/>
                      <a:gd name="T37" fmla="*/ 5361 h 1073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</a:cxnLst>
                    <a:rect l="0" t="0" r="r" b="b"/>
                    <a:pathLst>
                      <a:path w="7999" h="10735">
                        <a:moveTo>
                          <a:pt x="7757" y="5361"/>
                        </a:moveTo>
                        <a:lnTo>
                          <a:pt x="7626" y="7369"/>
                        </a:lnTo>
                        <a:lnTo>
                          <a:pt x="7418" y="9942"/>
                        </a:lnTo>
                        <a:lnTo>
                          <a:pt x="7352" y="10230"/>
                        </a:lnTo>
                        <a:lnTo>
                          <a:pt x="6776" y="10300"/>
                        </a:lnTo>
                        <a:lnTo>
                          <a:pt x="6137" y="10360"/>
                        </a:lnTo>
                        <a:lnTo>
                          <a:pt x="5495" y="10401"/>
                        </a:lnTo>
                        <a:lnTo>
                          <a:pt x="4853" y="10428"/>
                        </a:lnTo>
                        <a:lnTo>
                          <a:pt x="4208" y="10428"/>
                        </a:lnTo>
                        <a:lnTo>
                          <a:pt x="3567" y="10422"/>
                        </a:lnTo>
                        <a:lnTo>
                          <a:pt x="2937" y="10394"/>
                        </a:lnTo>
                        <a:lnTo>
                          <a:pt x="1871" y="10435"/>
                        </a:lnTo>
                        <a:lnTo>
                          <a:pt x="818" y="10533"/>
                        </a:lnTo>
                        <a:lnTo>
                          <a:pt x="0" y="10655"/>
                        </a:lnTo>
                        <a:lnTo>
                          <a:pt x="0" y="10728"/>
                        </a:lnTo>
                        <a:lnTo>
                          <a:pt x="7999" y="10735"/>
                        </a:lnTo>
                        <a:lnTo>
                          <a:pt x="7999" y="0"/>
                        </a:lnTo>
                        <a:lnTo>
                          <a:pt x="7757" y="0"/>
                        </a:lnTo>
                        <a:lnTo>
                          <a:pt x="7757" y="5361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marL="0" marR="0" lvl="0" indent="0" algn="l" defTabSz="685783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29" name="Freeform 9">
                    <a:extLst>
                      <a:ext uri="{FF2B5EF4-FFF2-40B4-BE49-F238E27FC236}">
                        <a16:creationId xmlns:a16="http://schemas.microsoft.com/office/drawing/2014/main" id="{FD5AD599-8C61-E412-F1EA-D900C1FB9FDE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013" y="4011"/>
                    <a:ext cx="290" cy="492"/>
                  </a:xfrm>
                  <a:custGeom>
                    <a:avLst/>
                    <a:gdLst>
                      <a:gd name="T0" fmla="*/ 0 w 870"/>
                      <a:gd name="T1" fmla="*/ 0 h 1475"/>
                      <a:gd name="T2" fmla="*/ 0 w 870"/>
                      <a:gd name="T3" fmla="*/ 1475 h 1475"/>
                      <a:gd name="T4" fmla="*/ 433 w 870"/>
                      <a:gd name="T5" fmla="*/ 1002 h 1475"/>
                      <a:gd name="T6" fmla="*/ 870 w 870"/>
                      <a:gd name="T7" fmla="*/ 1475 h 1475"/>
                      <a:gd name="T8" fmla="*/ 870 w 870"/>
                      <a:gd name="T9" fmla="*/ 0 h 1475"/>
                      <a:gd name="T10" fmla="*/ 0 w 870"/>
                      <a:gd name="T11" fmla="*/ 0 h 147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</a:cxnLst>
                    <a:rect l="0" t="0" r="r" b="b"/>
                    <a:pathLst>
                      <a:path w="870" h="1475">
                        <a:moveTo>
                          <a:pt x="0" y="0"/>
                        </a:moveTo>
                        <a:lnTo>
                          <a:pt x="0" y="1475"/>
                        </a:lnTo>
                        <a:lnTo>
                          <a:pt x="433" y="1002"/>
                        </a:lnTo>
                        <a:lnTo>
                          <a:pt x="870" y="1475"/>
                        </a:lnTo>
                        <a:lnTo>
                          <a:pt x="870" y="0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FF0000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pPr marL="0" marR="0" lvl="0" indent="0" algn="l" defTabSz="685783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30" name="Freeform 10">
                    <a:extLst>
                      <a:ext uri="{FF2B5EF4-FFF2-40B4-BE49-F238E27FC236}">
                        <a16:creationId xmlns:a16="http://schemas.microsoft.com/office/drawing/2014/main" id="{DED3DF17-05B1-1420-EB56-B716B3BC64BD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10" y="553"/>
                    <a:ext cx="2483" cy="3623"/>
                  </a:xfrm>
                  <a:custGeom>
                    <a:avLst/>
                    <a:gdLst>
                      <a:gd name="T0" fmla="*/ 194 w 7451"/>
                      <a:gd name="T1" fmla="*/ 10367 h 10868"/>
                      <a:gd name="T2" fmla="*/ 5883 w 7451"/>
                      <a:gd name="T3" fmla="*/ 10360 h 10868"/>
                      <a:gd name="T4" fmla="*/ 5904 w 7451"/>
                      <a:gd name="T5" fmla="*/ 10367 h 10868"/>
                      <a:gd name="T6" fmla="*/ 6055 w 7451"/>
                      <a:gd name="T7" fmla="*/ 10374 h 10868"/>
                      <a:gd name="T8" fmla="*/ 6216 w 7451"/>
                      <a:gd name="T9" fmla="*/ 10395 h 10868"/>
                      <a:gd name="T10" fmla="*/ 6383 w 7451"/>
                      <a:gd name="T11" fmla="*/ 10419 h 10868"/>
                      <a:gd name="T12" fmla="*/ 6536 w 7451"/>
                      <a:gd name="T13" fmla="*/ 10461 h 10868"/>
                      <a:gd name="T14" fmla="*/ 6697 w 7451"/>
                      <a:gd name="T15" fmla="*/ 10509 h 10868"/>
                      <a:gd name="T16" fmla="*/ 6852 w 7451"/>
                      <a:gd name="T17" fmla="*/ 10566 h 10868"/>
                      <a:gd name="T18" fmla="*/ 7006 w 7451"/>
                      <a:gd name="T19" fmla="*/ 10625 h 10868"/>
                      <a:gd name="T20" fmla="*/ 7157 w 7451"/>
                      <a:gd name="T21" fmla="*/ 10698 h 10868"/>
                      <a:gd name="T22" fmla="*/ 7306 w 7451"/>
                      <a:gd name="T23" fmla="*/ 10785 h 10868"/>
                      <a:gd name="T24" fmla="*/ 7451 w 7451"/>
                      <a:gd name="T25" fmla="*/ 10868 h 10868"/>
                      <a:gd name="T26" fmla="*/ 7388 w 7451"/>
                      <a:gd name="T27" fmla="*/ 10868 h 10868"/>
                      <a:gd name="T28" fmla="*/ 6534 w 7451"/>
                      <a:gd name="T29" fmla="*/ 10750 h 10868"/>
                      <a:gd name="T30" fmla="*/ 5477 w 7451"/>
                      <a:gd name="T31" fmla="*/ 10659 h 10868"/>
                      <a:gd name="T32" fmla="*/ 4415 w 7451"/>
                      <a:gd name="T33" fmla="*/ 10614 h 10868"/>
                      <a:gd name="T34" fmla="*/ 0 w 7451"/>
                      <a:gd name="T35" fmla="*/ 10614 h 10868"/>
                      <a:gd name="T36" fmla="*/ 3 w 7451"/>
                      <a:gd name="T37" fmla="*/ 0 h 10868"/>
                      <a:gd name="T38" fmla="*/ 194 w 7451"/>
                      <a:gd name="T39" fmla="*/ 0 h 10868"/>
                      <a:gd name="T40" fmla="*/ 194 w 7451"/>
                      <a:gd name="T41" fmla="*/ 10367 h 1086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</a:cxnLst>
                    <a:rect l="0" t="0" r="r" b="b"/>
                    <a:pathLst>
                      <a:path w="7451" h="10868">
                        <a:moveTo>
                          <a:pt x="194" y="10367"/>
                        </a:moveTo>
                        <a:lnTo>
                          <a:pt x="5883" y="10360"/>
                        </a:lnTo>
                        <a:lnTo>
                          <a:pt x="5904" y="10367"/>
                        </a:lnTo>
                        <a:lnTo>
                          <a:pt x="6055" y="10374"/>
                        </a:lnTo>
                        <a:lnTo>
                          <a:pt x="6216" y="10395"/>
                        </a:lnTo>
                        <a:lnTo>
                          <a:pt x="6383" y="10419"/>
                        </a:lnTo>
                        <a:lnTo>
                          <a:pt x="6536" y="10461"/>
                        </a:lnTo>
                        <a:lnTo>
                          <a:pt x="6697" y="10509"/>
                        </a:lnTo>
                        <a:lnTo>
                          <a:pt x="6852" y="10566"/>
                        </a:lnTo>
                        <a:lnTo>
                          <a:pt x="7006" y="10625"/>
                        </a:lnTo>
                        <a:lnTo>
                          <a:pt x="7157" y="10698"/>
                        </a:lnTo>
                        <a:lnTo>
                          <a:pt x="7306" y="10785"/>
                        </a:lnTo>
                        <a:lnTo>
                          <a:pt x="7451" y="10868"/>
                        </a:lnTo>
                        <a:lnTo>
                          <a:pt x="7388" y="10868"/>
                        </a:lnTo>
                        <a:lnTo>
                          <a:pt x="6534" y="10750"/>
                        </a:lnTo>
                        <a:lnTo>
                          <a:pt x="5477" y="10659"/>
                        </a:lnTo>
                        <a:lnTo>
                          <a:pt x="4415" y="10614"/>
                        </a:lnTo>
                        <a:lnTo>
                          <a:pt x="0" y="10614"/>
                        </a:lnTo>
                        <a:lnTo>
                          <a:pt x="3" y="0"/>
                        </a:lnTo>
                        <a:lnTo>
                          <a:pt x="194" y="0"/>
                        </a:lnTo>
                        <a:lnTo>
                          <a:pt x="194" y="10367"/>
                        </a:lnTo>
                        <a:close/>
                      </a:path>
                    </a:pathLst>
                  </a:custGeom>
                  <a:solidFill>
                    <a:srgbClr val="FF7F00"/>
                  </a:solidFill>
                  <a:ln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marL="0" marR="0" lvl="0" indent="0" algn="l" defTabSz="685783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31" name="Freeform 11">
                    <a:extLst>
                      <a:ext uri="{FF2B5EF4-FFF2-40B4-BE49-F238E27FC236}">
                        <a16:creationId xmlns:a16="http://schemas.microsoft.com/office/drawing/2014/main" id="{8423B307-27B8-D7DC-FE69-F7A44C3FB28C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880" y="540"/>
                    <a:ext cx="2596" cy="3638"/>
                  </a:xfrm>
                  <a:custGeom>
                    <a:avLst/>
                    <a:gdLst>
                      <a:gd name="T0" fmla="*/ 7545 w 7787"/>
                      <a:gd name="T1" fmla="*/ 5612 h 10913"/>
                      <a:gd name="T2" fmla="*/ 7418 w 7787"/>
                      <a:gd name="T3" fmla="*/ 7620 h 10913"/>
                      <a:gd name="T4" fmla="*/ 7205 w 7787"/>
                      <a:gd name="T5" fmla="*/ 10193 h 10913"/>
                      <a:gd name="T6" fmla="*/ 6633 w 7787"/>
                      <a:gd name="T7" fmla="*/ 10255 h 10913"/>
                      <a:gd name="T8" fmla="*/ 5986 w 7787"/>
                      <a:gd name="T9" fmla="*/ 10325 h 10913"/>
                      <a:gd name="T10" fmla="*/ 5356 w 7787"/>
                      <a:gd name="T11" fmla="*/ 10377 h 10913"/>
                      <a:gd name="T12" fmla="*/ 4708 w 7787"/>
                      <a:gd name="T13" fmla="*/ 10398 h 10913"/>
                      <a:gd name="T14" fmla="*/ 4063 w 7787"/>
                      <a:gd name="T15" fmla="*/ 10398 h 10913"/>
                      <a:gd name="T16" fmla="*/ 3421 w 7787"/>
                      <a:gd name="T17" fmla="*/ 10366 h 10913"/>
                      <a:gd name="T18" fmla="*/ 2788 w 7787"/>
                      <a:gd name="T19" fmla="*/ 10353 h 10913"/>
                      <a:gd name="T20" fmla="*/ 2401 w 7787"/>
                      <a:gd name="T21" fmla="*/ 10346 h 10913"/>
                      <a:gd name="T22" fmla="*/ 2025 w 7787"/>
                      <a:gd name="T23" fmla="*/ 10398 h 10913"/>
                      <a:gd name="T24" fmla="*/ 1650 w 7787"/>
                      <a:gd name="T25" fmla="*/ 10433 h 10913"/>
                      <a:gd name="T26" fmla="*/ 1281 w 7787"/>
                      <a:gd name="T27" fmla="*/ 10506 h 10913"/>
                      <a:gd name="T28" fmla="*/ 914 w 7787"/>
                      <a:gd name="T29" fmla="*/ 10597 h 10913"/>
                      <a:gd name="T30" fmla="*/ 551 w 7787"/>
                      <a:gd name="T31" fmla="*/ 10708 h 10913"/>
                      <a:gd name="T32" fmla="*/ 190 w 7787"/>
                      <a:gd name="T33" fmla="*/ 10837 h 10913"/>
                      <a:gd name="T34" fmla="*/ 0 w 7787"/>
                      <a:gd name="T35" fmla="*/ 10913 h 10913"/>
                      <a:gd name="T36" fmla="*/ 848 w 7787"/>
                      <a:gd name="T37" fmla="*/ 10777 h 10913"/>
                      <a:gd name="T38" fmla="*/ 1901 w 7787"/>
                      <a:gd name="T39" fmla="*/ 10677 h 10913"/>
                      <a:gd name="T40" fmla="*/ 2967 w 7787"/>
                      <a:gd name="T41" fmla="*/ 10652 h 10913"/>
                      <a:gd name="T42" fmla="*/ 3597 w 7787"/>
                      <a:gd name="T43" fmla="*/ 10673 h 10913"/>
                      <a:gd name="T44" fmla="*/ 4232 w 7787"/>
                      <a:gd name="T45" fmla="*/ 10677 h 10913"/>
                      <a:gd name="T46" fmla="*/ 4883 w 7787"/>
                      <a:gd name="T47" fmla="*/ 10686 h 10913"/>
                      <a:gd name="T48" fmla="*/ 5525 w 7787"/>
                      <a:gd name="T49" fmla="*/ 10663 h 10913"/>
                      <a:gd name="T50" fmla="*/ 6155 w 7787"/>
                      <a:gd name="T51" fmla="*/ 10611 h 10913"/>
                      <a:gd name="T52" fmla="*/ 6806 w 7787"/>
                      <a:gd name="T53" fmla="*/ 10558 h 10913"/>
                      <a:gd name="T54" fmla="*/ 7382 w 7787"/>
                      <a:gd name="T55" fmla="*/ 10488 h 10913"/>
                      <a:gd name="T56" fmla="*/ 7448 w 7787"/>
                      <a:gd name="T57" fmla="*/ 10193 h 10913"/>
                      <a:gd name="T58" fmla="*/ 7656 w 7787"/>
                      <a:gd name="T59" fmla="*/ 7627 h 10913"/>
                      <a:gd name="T60" fmla="*/ 7787 w 7787"/>
                      <a:gd name="T61" fmla="*/ 5615 h 10913"/>
                      <a:gd name="T62" fmla="*/ 7787 w 7787"/>
                      <a:gd name="T63" fmla="*/ 45 h 10913"/>
                      <a:gd name="T64" fmla="*/ 7542 w 7787"/>
                      <a:gd name="T65" fmla="*/ 0 h 10913"/>
                      <a:gd name="T66" fmla="*/ 7545 w 7787"/>
                      <a:gd name="T67" fmla="*/ 5612 h 10913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  <a:cxn ang="0">
                        <a:pos x="T66" y="T67"/>
                      </a:cxn>
                    </a:cxnLst>
                    <a:rect l="0" t="0" r="r" b="b"/>
                    <a:pathLst>
                      <a:path w="7787" h="10913">
                        <a:moveTo>
                          <a:pt x="7545" y="5612"/>
                        </a:moveTo>
                        <a:lnTo>
                          <a:pt x="7418" y="7620"/>
                        </a:lnTo>
                        <a:lnTo>
                          <a:pt x="7205" y="10193"/>
                        </a:lnTo>
                        <a:lnTo>
                          <a:pt x="6633" y="10255"/>
                        </a:lnTo>
                        <a:lnTo>
                          <a:pt x="5986" y="10325"/>
                        </a:lnTo>
                        <a:lnTo>
                          <a:pt x="5356" y="10377"/>
                        </a:lnTo>
                        <a:lnTo>
                          <a:pt x="4708" y="10398"/>
                        </a:lnTo>
                        <a:lnTo>
                          <a:pt x="4063" y="10398"/>
                        </a:lnTo>
                        <a:lnTo>
                          <a:pt x="3421" y="10366"/>
                        </a:lnTo>
                        <a:lnTo>
                          <a:pt x="2788" y="10353"/>
                        </a:lnTo>
                        <a:lnTo>
                          <a:pt x="2401" y="10346"/>
                        </a:lnTo>
                        <a:lnTo>
                          <a:pt x="2025" y="10398"/>
                        </a:lnTo>
                        <a:lnTo>
                          <a:pt x="1650" y="10433"/>
                        </a:lnTo>
                        <a:lnTo>
                          <a:pt x="1281" y="10506"/>
                        </a:lnTo>
                        <a:lnTo>
                          <a:pt x="914" y="10597"/>
                        </a:lnTo>
                        <a:lnTo>
                          <a:pt x="551" y="10708"/>
                        </a:lnTo>
                        <a:lnTo>
                          <a:pt x="190" y="10837"/>
                        </a:lnTo>
                        <a:lnTo>
                          <a:pt x="0" y="10913"/>
                        </a:lnTo>
                        <a:lnTo>
                          <a:pt x="848" y="10777"/>
                        </a:lnTo>
                        <a:lnTo>
                          <a:pt x="1901" y="10677"/>
                        </a:lnTo>
                        <a:lnTo>
                          <a:pt x="2967" y="10652"/>
                        </a:lnTo>
                        <a:lnTo>
                          <a:pt x="3597" y="10673"/>
                        </a:lnTo>
                        <a:lnTo>
                          <a:pt x="4232" y="10677"/>
                        </a:lnTo>
                        <a:lnTo>
                          <a:pt x="4883" y="10686"/>
                        </a:lnTo>
                        <a:lnTo>
                          <a:pt x="5525" y="10663"/>
                        </a:lnTo>
                        <a:lnTo>
                          <a:pt x="6155" y="10611"/>
                        </a:lnTo>
                        <a:lnTo>
                          <a:pt x="6806" y="10558"/>
                        </a:lnTo>
                        <a:lnTo>
                          <a:pt x="7382" y="10488"/>
                        </a:lnTo>
                        <a:lnTo>
                          <a:pt x="7448" y="10193"/>
                        </a:lnTo>
                        <a:lnTo>
                          <a:pt x="7656" y="7627"/>
                        </a:lnTo>
                        <a:lnTo>
                          <a:pt x="7787" y="5615"/>
                        </a:lnTo>
                        <a:lnTo>
                          <a:pt x="7787" y="45"/>
                        </a:lnTo>
                        <a:lnTo>
                          <a:pt x="7542" y="0"/>
                        </a:lnTo>
                        <a:lnTo>
                          <a:pt x="7545" y="5612"/>
                        </a:lnTo>
                        <a:close/>
                      </a:path>
                    </a:pathLst>
                  </a:custGeom>
                  <a:solidFill>
                    <a:srgbClr val="FF7F00"/>
                  </a:solidFill>
                  <a:ln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marL="0" marR="0" lvl="0" indent="0" algn="l" defTabSz="685783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32" name="Freeform 12">
                    <a:extLst>
                      <a:ext uri="{FF2B5EF4-FFF2-40B4-BE49-F238E27FC236}">
                        <a16:creationId xmlns:a16="http://schemas.microsoft.com/office/drawing/2014/main" id="{71C424A7-001A-63A9-3856-B2F8C31122F1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28" y="647"/>
                    <a:ext cx="2572" cy="3555"/>
                  </a:xfrm>
                  <a:custGeom>
                    <a:avLst/>
                    <a:gdLst>
                      <a:gd name="T0" fmla="*/ 248 w 7717"/>
                      <a:gd name="T1" fmla="*/ 3 h 10665"/>
                      <a:gd name="T2" fmla="*/ 0 w 7717"/>
                      <a:gd name="T3" fmla="*/ 0 h 10665"/>
                      <a:gd name="T4" fmla="*/ 6 w 7717"/>
                      <a:gd name="T5" fmla="*/ 10665 h 10665"/>
                      <a:gd name="T6" fmla="*/ 7717 w 7717"/>
                      <a:gd name="T7" fmla="*/ 10658 h 10665"/>
                      <a:gd name="T8" fmla="*/ 7717 w 7717"/>
                      <a:gd name="T9" fmla="*/ 10585 h 10665"/>
                      <a:gd name="T10" fmla="*/ 7629 w 7717"/>
                      <a:gd name="T11" fmla="*/ 10585 h 10665"/>
                      <a:gd name="T12" fmla="*/ 6779 w 7717"/>
                      <a:gd name="T13" fmla="*/ 10467 h 10665"/>
                      <a:gd name="T14" fmla="*/ 5722 w 7717"/>
                      <a:gd name="T15" fmla="*/ 10365 h 10665"/>
                      <a:gd name="T16" fmla="*/ 4654 w 7717"/>
                      <a:gd name="T17" fmla="*/ 10342 h 10665"/>
                      <a:gd name="T18" fmla="*/ 245 w 7717"/>
                      <a:gd name="T19" fmla="*/ 10324 h 10665"/>
                      <a:gd name="T20" fmla="*/ 248 w 7717"/>
                      <a:gd name="T21" fmla="*/ 3 h 1066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</a:cxnLst>
                    <a:rect l="0" t="0" r="r" b="b"/>
                    <a:pathLst>
                      <a:path w="7717" h="10665">
                        <a:moveTo>
                          <a:pt x="248" y="3"/>
                        </a:moveTo>
                        <a:lnTo>
                          <a:pt x="0" y="0"/>
                        </a:lnTo>
                        <a:lnTo>
                          <a:pt x="6" y="10665"/>
                        </a:lnTo>
                        <a:lnTo>
                          <a:pt x="7717" y="10658"/>
                        </a:lnTo>
                        <a:lnTo>
                          <a:pt x="7717" y="10585"/>
                        </a:lnTo>
                        <a:lnTo>
                          <a:pt x="7629" y="10585"/>
                        </a:lnTo>
                        <a:lnTo>
                          <a:pt x="6779" y="10467"/>
                        </a:lnTo>
                        <a:lnTo>
                          <a:pt x="5722" y="10365"/>
                        </a:lnTo>
                        <a:lnTo>
                          <a:pt x="4654" y="10342"/>
                        </a:lnTo>
                        <a:lnTo>
                          <a:pt x="245" y="10324"/>
                        </a:lnTo>
                        <a:lnTo>
                          <a:pt x="248" y="3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marL="0" marR="0" lvl="0" indent="0" algn="l" defTabSz="685783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grpSp>
                <p:nvGrpSpPr>
                  <p:cNvPr id="33" name="Group 13">
                    <a:extLst>
                      <a:ext uri="{FF2B5EF4-FFF2-40B4-BE49-F238E27FC236}">
                        <a16:creationId xmlns:a16="http://schemas.microsoft.com/office/drawing/2014/main" id="{10F43CE1-F64F-9B3D-4E11-46E8D7CFDBBA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469" y="481"/>
                    <a:ext cx="4931" cy="3697"/>
                    <a:chOff x="451" y="481"/>
                    <a:chExt cx="4931" cy="3697"/>
                  </a:xfrm>
                </p:grpSpPr>
                <p:sp>
                  <p:nvSpPr>
                    <p:cNvPr id="34" name="Freeform 14">
                      <a:extLst>
                        <a:ext uri="{FF2B5EF4-FFF2-40B4-BE49-F238E27FC236}">
                          <a16:creationId xmlns:a16="http://schemas.microsoft.com/office/drawing/2014/main" id="{74B8A864-C17E-9DFF-1AB4-FB65A585F9D9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451" y="481"/>
                      <a:ext cx="4931" cy="3697"/>
                    </a:xfrm>
                    <a:custGeom>
                      <a:avLst/>
                      <a:gdLst>
                        <a:gd name="T0" fmla="*/ 5416 w 14793"/>
                        <a:gd name="T1" fmla="*/ 7 h 11090"/>
                        <a:gd name="T2" fmla="*/ 5476 w 14793"/>
                        <a:gd name="T3" fmla="*/ 7 h 11090"/>
                        <a:gd name="T4" fmla="*/ 5661 w 14793"/>
                        <a:gd name="T5" fmla="*/ 0 h 11090"/>
                        <a:gd name="T6" fmla="*/ 5846 w 14793"/>
                        <a:gd name="T7" fmla="*/ 7 h 11090"/>
                        <a:gd name="T8" fmla="*/ 6028 w 14793"/>
                        <a:gd name="T9" fmla="*/ 21 h 11090"/>
                        <a:gd name="T10" fmla="*/ 6213 w 14793"/>
                        <a:gd name="T11" fmla="*/ 44 h 11090"/>
                        <a:gd name="T12" fmla="*/ 6394 w 14793"/>
                        <a:gd name="T13" fmla="*/ 83 h 11090"/>
                        <a:gd name="T14" fmla="*/ 6570 w 14793"/>
                        <a:gd name="T15" fmla="*/ 135 h 11090"/>
                        <a:gd name="T16" fmla="*/ 6751 w 14793"/>
                        <a:gd name="T17" fmla="*/ 190 h 11090"/>
                        <a:gd name="T18" fmla="*/ 6924 w 14793"/>
                        <a:gd name="T19" fmla="*/ 250 h 11090"/>
                        <a:gd name="T20" fmla="*/ 7099 w 14793"/>
                        <a:gd name="T21" fmla="*/ 334 h 11090"/>
                        <a:gd name="T22" fmla="*/ 7266 w 14793"/>
                        <a:gd name="T23" fmla="*/ 421 h 11090"/>
                        <a:gd name="T24" fmla="*/ 7432 w 14793"/>
                        <a:gd name="T25" fmla="*/ 334 h 11090"/>
                        <a:gd name="T26" fmla="*/ 7605 w 14793"/>
                        <a:gd name="T27" fmla="*/ 250 h 11090"/>
                        <a:gd name="T28" fmla="*/ 7774 w 14793"/>
                        <a:gd name="T29" fmla="*/ 190 h 11090"/>
                        <a:gd name="T30" fmla="*/ 7953 w 14793"/>
                        <a:gd name="T31" fmla="*/ 135 h 11090"/>
                        <a:gd name="T32" fmla="*/ 8129 w 14793"/>
                        <a:gd name="T33" fmla="*/ 83 h 11090"/>
                        <a:gd name="T34" fmla="*/ 8314 w 14793"/>
                        <a:gd name="T35" fmla="*/ 44 h 11090"/>
                        <a:gd name="T36" fmla="*/ 8499 w 14793"/>
                        <a:gd name="T37" fmla="*/ 21 h 11090"/>
                        <a:gd name="T38" fmla="*/ 8674 w 14793"/>
                        <a:gd name="T39" fmla="*/ 7 h 11090"/>
                        <a:gd name="T40" fmla="*/ 8864 w 14793"/>
                        <a:gd name="T41" fmla="*/ 0 h 11090"/>
                        <a:gd name="T42" fmla="*/ 9049 w 14793"/>
                        <a:gd name="T43" fmla="*/ 7 h 11090"/>
                        <a:gd name="T44" fmla="*/ 9107 w 14793"/>
                        <a:gd name="T45" fmla="*/ 7 h 11090"/>
                        <a:gd name="T46" fmla="*/ 9107 w 14793"/>
                        <a:gd name="T47" fmla="*/ 0 h 11090"/>
                        <a:gd name="T48" fmla="*/ 14793 w 14793"/>
                        <a:gd name="T49" fmla="*/ 0 h 11090"/>
                        <a:gd name="T50" fmla="*/ 14793 w 14793"/>
                        <a:gd name="T51" fmla="*/ 5792 h 11090"/>
                        <a:gd name="T52" fmla="*/ 14666 w 14793"/>
                        <a:gd name="T53" fmla="*/ 7804 h 11090"/>
                        <a:gd name="T54" fmla="*/ 14453 w 14793"/>
                        <a:gd name="T55" fmla="*/ 10370 h 11090"/>
                        <a:gd name="T56" fmla="*/ 14453 w 14793"/>
                        <a:gd name="T57" fmla="*/ 10363 h 11090"/>
                        <a:gd name="T58" fmla="*/ 13881 w 14793"/>
                        <a:gd name="T59" fmla="*/ 10432 h 11090"/>
                        <a:gd name="T60" fmla="*/ 13243 w 14793"/>
                        <a:gd name="T61" fmla="*/ 10495 h 11090"/>
                        <a:gd name="T62" fmla="*/ 12604 w 14793"/>
                        <a:gd name="T63" fmla="*/ 10537 h 11090"/>
                        <a:gd name="T64" fmla="*/ 11956 w 14793"/>
                        <a:gd name="T65" fmla="*/ 10564 h 11090"/>
                        <a:gd name="T66" fmla="*/ 11314 w 14793"/>
                        <a:gd name="T67" fmla="*/ 10564 h 11090"/>
                        <a:gd name="T68" fmla="*/ 10669 w 14793"/>
                        <a:gd name="T69" fmla="*/ 10554 h 11090"/>
                        <a:gd name="T70" fmla="*/ 10028 w 14793"/>
                        <a:gd name="T71" fmla="*/ 10519 h 11090"/>
                        <a:gd name="T72" fmla="*/ 9649 w 14793"/>
                        <a:gd name="T73" fmla="*/ 10530 h 11090"/>
                        <a:gd name="T74" fmla="*/ 9273 w 14793"/>
                        <a:gd name="T75" fmla="*/ 10564 h 11090"/>
                        <a:gd name="T76" fmla="*/ 8898 w 14793"/>
                        <a:gd name="T77" fmla="*/ 10614 h 11090"/>
                        <a:gd name="T78" fmla="*/ 8529 w 14793"/>
                        <a:gd name="T79" fmla="*/ 10690 h 11090"/>
                        <a:gd name="T80" fmla="*/ 8162 w 14793"/>
                        <a:gd name="T81" fmla="*/ 10770 h 11090"/>
                        <a:gd name="T82" fmla="*/ 7805 w 14793"/>
                        <a:gd name="T83" fmla="*/ 10881 h 11090"/>
                        <a:gd name="T84" fmla="*/ 7438 w 14793"/>
                        <a:gd name="T85" fmla="*/ 11014 h 11090"/>
                        <a:gd name="T86" fmla="*/ 7248 w 14793"/>
                        <a:gd name="T87" fmla="*/ 11090 h 11090"/>
                        <a:gd name="T88" fmla="*/ 7112 w 14793"/>
                        <a:gd name="T89" fmla="*/ 11000 h 11090"/>
                        <a:gd name="T90" fmla="*/ 6960 w 14793"/>
                        <a:gd name="T91" fmla="*/ 10913 h 11090"/>
                        <a:gd name="T92" fmla="*/ 6812 w 14793"/>
                        <a:gd name="T93" fmla="*/ 10840 h 11090"/>
                        <a:gd name="T94" fmla="*/ 6658 w 14793"/>
                        <a:gd name="T95" fmla="*/ 10788 h 11090"/>
                        <a:gd name="T96" fmla="*/ 6503 w 14793"/>
                        <a:gd name="T97" fmla="*/ 10724 h 11090"/>
                        <a:gd name="T98" fmla="*/ 6348 w 14793"/>
                        <a:gd name="T99" fmla="*/ 10676 h 11090"/>
                        <a:gd name="T100" fmla="*/ 6189 w 14793"/>
                        <a:gd name="T101" fmla="*/ 10644 h 11090"/>
                        <a:gd name="T102" fmla="*/ 6022 w 14793"/>
                        <a:gd name="T103" fmla="*/ 10607 h 11090"/>
                        <a:gd name="T104" fmla="*/ 5861 w 14793"/>
                        <a:gd name="T105" fmla="*/ 10585 h 11090"/>
                        <a:gd name="T106" fmla="*/ 5710 w 14793"/>
                        <a:gd name="T107" fmla="*/ 10575 h 11090"/>
                        <a:gd name="T108" fmla="*/ 5689 w 14793"/>
                        <a:gd name="T109" fmla="*/ 10575 h 11090"/>
                        <a:gd name="T110" fmla="*/ 0 w 14793"/>
                        <a:gd name="T111" fmla="*/ 10585 h 11090"/>
                        <a:gd name="T112" fmla="*/ 0 w 14793"/>
                        <a:gd name="T113" fmla="*/ 0 h 11090"/>
                        <a:gd name="T114" fmla="*/ 5458 w 14793"/>
                        <a:gd name="T115" fmla="*/ 7 h 11090"/>
                        <a:gd name="T116" fmla="*/ 5416 w 14793"/>
                        <a:gd name="T117" fmla="*/ 7 h 11090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  <a:cxn ang="0">
                          <a:pos x="T24" y="T25"/>
                        </a:cxn>
                        <a:cxn ang="0">
                          <a:pos x="T26" y="T27"/>
                        </a:cxn>
                        <a:cxn ang="0">
                          <a:pos x="T28" y="T29"/>
                        </a:cxn>
                        <a:cxn ang="0">
                          <a:pos x="T30" y="T31"/>
                        </a:cxn>
                        <a:cxn ang="0">
                          <a:pos x="T32" y="T33"/>
                        </a:cxn>
                        <a:cxn ang="0">
                          <a:pos x="T34" y="T35"/>
                        </a:cxn>
                        <a:cxn ang="0">
                          <a:pos x="T36" y="T37"/>
                        </a:cxn>
                        <a:cxn ang="0">
                          <a:pos x="T38" y="T39"/>
                        </a:cxn>
                        <a:cxn ang="0">
                          <a:pos x="T40" y="T41"/>
                        </a:cxn>
                        <a:cxn ang="0">
                          <a:pos x="T42" y="T43"/>
                        </a:cxn>
                        <a:cxn ang="0">
                          <a:pos x="T44" y="T45"/>
                        </a:cxn>
                        <a:cxn ang="0">
                          <a:pos x="T46" y="T47"/>
                        </a:cxn>
                        <a:cxn ang="0">
                          <a:pos x="T48" y="T49"/>
                        </a:cxn>
                        <a:cxn ang="0">
                          <a:pos x="T50" y="T51"/>
                        </a:cxn>
                        <a:cxn ang="0">
                          <a:pos x="T52" y="T53"/>
                        </a:cxn>
                        <a:cxn ang="0">
                          <a:pos x="T54" y="T55"/>
                        </a:cxn>
                        <a:cxn ang="0">
                          <a:pos x="T56" y="T57"/>
                        </a:cxn>
                        <a:cxn ang="0">
                          <a:pos x="T58" y="T59"/>
                        </a:cxn>
                        <a:cxn ang="0">
                          <a:pos x="T60" y="T61"/>
                        </a:cxn>
                        <a:cxn ang="0">
                          <a:pos x="T62" y="T63"/>
                        </a:cxn>
                        <a:cxn ang="0">
                          <a:pos x="T64" y="T65"/>
                        </a:cxn>
                        <a:cxn ang="0">
                          <a:pos x="T66" y="T67"/>
                        </a:cxn>
                        <a:cxn ang="0">
                          <a:pos x="T68" y="T69"/>
                        </a:cxn>
                        <a:cxn ang="0">
                          <a:pos x="T70" y="T71"/>
                        </a:cxn>
                        <a:cxn ang="0">
                          <a:pos x="T72" y="T73"/>
                        </a:cxn>
                        <a:cxn ang="0">
                          <a:pos x="T74" y="T75"/>
                        </a:cxn>
                        <a:cxn ang="0">
                          <a:pos x="T76" y="T77"/>
                        </a:cxn>
                        <a:cxn ang="0">
                          <a:pos x="T78" y="T79"/>
                        </a:cxn>
                        <a:cxn ang="0">
                          <a:pos x="T80" y="T81"/>
                        </a:cxn>
                        <a:cxn ang="0">
                          <a:pos x="T82" y="T83"/>
                        </a:cxn>
                        <a:cxn ang="0">
                          <a:pos x="T84" y="T85"/>
                        </a:cxn>
                        <a:cxn ang="0">
                          <a:pos x="T86" y="T87"/>
                        </a:cxn>
                        <a:cxn ang="0">
                          <a:pos x="T88" y="T89"/>
                        </a:cxn>
                        <a:cxn ang="0">
                          <a:pos x="T90" y="T91"/>
                        </a:cxn>
                        <a:cxn ang="0">
                          <a:pos x="T92" y="T93"/>
                        </a:cxn>
                        <a:cxn ang="0">
                          <a:pos x="T94" y="T95"/>
                        </a:cxn>
                        <a:cxn ang="0">
                          <a:pos x="T96" y="T97"/>
                        </a:cxn>
                        <a:cxn ang="0">
                          <a:pos x="T98" y="T99"/>
                        </a:cxn>
                        <a:cxn ang="0">
                          <a:pos x="T100" y="T101"/>
                        </a:cxn>
                        <a:cxn ang="0">
                          <a:pos x="T102" y="T103"/>
                        </a:cxn>
                        <a:cxn ang="0">
                          <a:pos x="T104" y="T105"/>
                        </a:cxn>
                        <a:cxn ang="0">
                          <a:pos x="T106" y="T107"/>
                        </a:cxn>
                        <a:cxn ang="0">
                          <a:pos x="T108" y="T109"/>
                        </a:cxn>
                        <a:cxn ang="0">
                          <a:pos x="T110" y="T111"/>
                        </a:cxn>
                        <a:cxn ang="0">
                          <a:pos x="T112" y="T113"/>
                        </a:cxn>
                        <a:cxn ang="0">
                          <a:pos x="T114" y="T115"/>
                        </a:cxn>
                        <a:cxn ang="0">
                          <a:pos x="T116" y="T117"/>
                        </a:cxn>
                      </a:cxnLst>
                      <a:rect l="0" t="0" r="r" b="b"/>
                      <a:pathLst>
                        <a:path w="14793" h="11090">
                          <a:moveTo>
                            <a:pt x="5416" y="7"/>
                          </a:moveTo>
                          <a:lnTo>
                            <a:pt x="5476" y="7"/>
                          </a:lnTo>
                          <a:lnTo>
                            <a:pt x="5661" y="0"/>
                          </a:lnTo>
                          <a:lnTo>
                            <a:pt x="5846" y="7"/>
                          </a:lnTo>
                          <a:lnTo>
                            <a:pt x="6028" y="21"/>
                          </a:lnTo>
                          <a:lnTo>
                            <a:pt x="6213" y="44"/>
                          </a:lnTo>
                          <a:lnTo>
                            <a:pt x="6394" y="83"/>
                          </a:lnTo>
                          <a:lnTo>
                            <a:pt x="6570" y="135"/>
                          </a:lnTo>
                          <a:lnTo>
                            <a:pt x="6751" y="190"/>
                          </a:lnTo>
                          <a:lnTo>
                            <a:pt x="6924" y="250"/>
                          </a:lnTo>
                          <a:lnTo>
                            <a:pt x="7099" y="334"/>
                          </a:lnTo>
                          <a:lnTo>
                            <a:pt x="7266" y="421"/>
                          </a:lnTo>
                          <a:lnTo>
                            <a:pt x="7432" y="334"/>
                          </a:lnTo>
                          <a:lnTo>
                            <a:pt x="7605" y="250"/>
                          </a:lnTo>
                          <a:lnTo>
                            <a:pt x="7774" y="190"/>
                          </a:lnTo>
                          <a:lnTo>
                            <a:pt x="7953" y="135"/>
                          </a:lnTo>
                          <a:lnTo>
                            <a:pt x="8129" y="83"/>
                          </a:lnTo>
                          <a:lnTo>
                            <a:pt x="8314" y="44"/>
                          </a:lnTo>
                          <a:lnTo>
                            <a:pt x="8499" y="21"/>
                          </a:lnTo>
                          <a:lnTo>
                            <a:pt x="8674" y="7"/>
                          </a:lnTo>
                          <a:lnTo>
                            <a:pt x="8864" y="0"/>
                          </a:lnTo>
                          <a:lnTo>
                            <a:pt x="9049" y="7"/>
                          </a:lnTo>
                          <a:lnTo>
                            <a:pt x="9107" y="7"/>
                          </a:lnTo>
                          <a:lnTo>
                            <a:pt x="9107" y="0"/>
                          </a:lnTo>
                          <a:lnTo>
                            <a:pt x="14793" y="0"/>
                          </a:lnTo>
                          <a:lnTo>
                            <a:pt x="14793" y="5792"/>
                          </a:lnTo>
                          <a:lnTo>
                            <a:pt x="14666" y="7804"/>
                          </a:lnTo>
                          <a:lnTo>
                            <a:pt x="14453" y="10370"/>
                          </a:lnTo>
                          <a:lnTo>
                            <a:pt x="14453" y="10363"/>
                          </a:lnTo>
                          <a:lnTo>
                            <a:pt x="13881" y="10432"/>
                          </a:lnTo>
                          <a:lnTo>
                            <a:pt x="13243" y="10495"/>
                          </a:lnTo>
                          <a:lnTo>
                            <a:pt x="12604" y="10537"/>
                          </a:lnTo>
                          <a:lnTo>
                            <a:pt x="11956" y="10564"/>
                          </a:lnTo>
                          <a:lnTo>
                            <a:pt x="11314" y="10564"/>
                          </a:lnTo>
                          <a:lnTo>
                            <a:pt x="10669" y="10554"/>
                          </a:lnTo>
                          <a:lnTo>
                            <a:pt x="10028" y="10519"/>
                          </a:lnTo>
                          <a:lnTo>
                            <a:pt x="9649" y="10530"/>
                          </a:lnTo>
                          <a:lnTo>
                            <a:pt x="9273" y="10564"/>
                          </a:lnTo>
                          <a:lnTo>
                            <a:pt x="8898" y="10614"/>
                          </a:lnTo>
                          <a:lnTo>
                            <a:pt x="8529" y="10690"/>
                          </a:lnTo>
                          <a:lnTo>
                            <a:pt x="8162" y="10770"/>
                          </a:lnTo>
                          <a:lnTo>
                            <a:pt x="7805" y="10881"/>
                          </a:lnTo>
                          <a:lnTo>
                            <a:pt x="7438" y="11014"/>
                          </a:lnTo>
                          <a:lnTo>
                            <a:pt x="7248" y="11090"/>
                          </a:lnTo>
                          <a:lnTo>
                            <a:pt x="7112" y="11000"/>
                          </a:lnTo>
                          <a:lnTo>
                            <a:pt x="6960" y="10913"/>
                          </a:lnTo>
                          <a:lnTo>
                            <a:pt x="6812" y="10840"/>
                          </a:lnTo>
                          <a:lnTo>
                            <a:pt x="6658" y="10788"/>
                          </a:lnTo>
                          <a:lnTo>
                            <a:pt x="6503" y="10724"/>
                          </a:lnTo>
                          <a:lnTo>
                            <a:pt x="6348" y="10676"/>
                          </a:lnTo>
                          <a:lnTo>
                            <a:pt x="6189" y="10644"/>
                          </a:lnTo>
                          <a:lnTo>
                            <a:pt x="6022" y="10607"/>
                          </a:lnTo>
                          <a:lnTo>
                            <a:pt x="5861" y="10585"/>
                          </a:lnTo>
                          <a:lnTo>
                            <a:pt x="5710" y="10575"/>
                          </a:lnTo>
                          <a:lnTo>
                            <a:pt x="5689" y="10575"/>
                          </a:lnTo>
                          <a:lnTo>
                            <a:pt x="0" y="10585"/>
                          </a:lnTo>
                          <a:lnTo>
                            <a:pt x="0" y="0"/>
                          </a:lnTo>
                          <a:lnTo>
                            <a:pt x="5458" y="7"/>
                          </a:lnTo>
                          <a:lnTo>
                            <a:pt x="5416" y="7"/>
                          </a:lnTo>
                          <a:close/>
                        </a:path>
                      </a:pathLst>
                    </a:custGeom>
                    <a:solidFill>
                      <a:srgbClr val="FFFFFF"/>
                    </a:solidFill>
                    <a:ln w="0">
                      <a:solidFill>
                        <a:srgbClr val="000000"/>
                      </a:solidFill>
                      <a:prstDash val="solid"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pPr marL="0" marR="0" lvl="0" indent="0" algn="l" defTabSz="68578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0" i="0" u="none" strike="noStrike" kern="0" cap="none" spc="0" normalizeH="0" baseline="0" noProof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p:txBody>
                </p:sp>
                <p:sp>
                  <p:nvSpPr>
                    <p:cNvPr id="35" name="Line 15">
                      <a:extLst>
                        <a:ext uri="{FF2B5EF4-FFF2-40B4-BE49-F238E27FC236}">
                          <a16:creationId xmlns:a16="http://schemas.microsoft.com/office/drawing/2014/main" id="{46A6F528-63A0-68AC-F6A0-961C583B372A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 flipV="1">
                      <a:off x="2868" y="3936"/>
                      <a:ext cx="0" cy="240"/>
                    </a:xfrm>
                    <a:prstGeom prst="line">
                      <a:avLst/>
                    </a:prstGeom>
                    <a:noFill/>
                    <a:ln w="12700">
                      <a:solidFill>
                        <a:srgbClr val="000000"/>
                      </a:solidFill>
                      <a:round/>
                      <a:headEnd type="none" w="sm" len="sm"/>
                      <a:tailEnd type="none" w="sm" len="sm"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pPr marL="0" marR="0" lvl="0" indent="0" algn="l" defTabSz="68578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0" i="0" u="none" strike="noStrike" kern="0" cap="none" spc="0" normalizeH="0" baseline="0" noProof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p:txBody>
                </p:sp>
              </p:grpSp>
            </p:grpSp>
            <p:sp>
              <p:nvSpPr>
                <p:cNvPr id="27" name="Line 16">
                  <a:extLst>
                    <a:ext uri="{FF2B5EF4-FFF2-40B4-BE49-F238E27FC236}">
                      <a16:creationId xmlns:a16="http://schemas.microsoft.com/office/drawing/2014/main" id="{861A65DF-EEBB-AA27-8007-EEE330A5DF4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891" y="624"/>
                  <a:ext cx="0" cy="144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marL="0" marR="0" lvl="0" indent="0" algn="l" defTabSz="685783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+mn-cs"/>
                  </a:endParaRPr>
                </a:p>
              </p:txBody>
            </p:sp>
          </p:grpSp>
          <p:sp>
            <p:nvSpPr>
              <p:cNvPr id="25" name="Text Box 17">
                <a:extLst>
                  <a:ext uri="{FF2B5EF4-FFF2-40B4-BE49-F238E27FC236}">
                    <a16:creationId xmlns:a16="http://schemas.microsoft.com/office/drawing/2014/main" id="{C43828A1-434E-CF90-147B-9A8CD922A529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62" y="1101"/>
                <a:ext cx="4426" cy="59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marL="0" marR="0" lvl="0" indent="0" algn="l" defTabSz="685783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altLang="en-US" sz="18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endParaRPr>
              </a:p>
            </p:txBody>
          </p:sp>
        </p:grpSp>
        <p:sp>
          <p:nvSpPr>
            <p:cNvPr id="23" name="Rectangle 18">
              <a:extLst>
                <a:ext uri="{FF2B5EF4-FFF2-40B4-BE49-F238E27FC236}">
                  <a16:creationId xmlns:a16="http://schemas.microsoft.com/office/drawing/2014/main" id="{09E7CA6B-DB8D-D8BF-AB86-3DD44D6A702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3" y="90"/>
              <a:ext cx="3318" cy="53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 defTabSz="2349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defTabSz="2349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defTabSz="2349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defTabSz="2349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defTabSz="2349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defTabSz="23495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defTabSz="23495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defTabSz="23495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defTabSz="23495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176209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John 8:31-32 </a:t>
              </a:r>
              <a:r>
                <a:rPr kumimoji="0" lang="en-US" altLang="en-US" sz="1800" b="0" i="0" u="none" strike="noStrike" kern="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NKJV </a:t>
              </a:r>
            </a:p>
            <a:p>
              <a:pPr marL="0" marR="0" lvl="0" indent="0" algn="l" defTabSz="176209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31 </a:t>
              </a: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Then Jesus said to those Jews who believed Him, </a:t>
              </a:r>
            </a:p>
            <a:p>
              <a:pPr marL="0" marR="0" lvl="0" indent="0" algn="l" defTabSz="176209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"If you abide in My word, </a:t>
              </a:r>
            </a:p>
            <a:p>
              <a:pPr marL="0" marR="0" lvl="0" indent="0" algn="l" defTabSz="176209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		you are My disciples indeed.</a:t>
              </a:r>
              <a:r>
                <a:rPr kumimoji="0" lang="en-US" altLang="en-US" sz="1800" b="0" i="0" u="none" strike="noStrike" kern="0" cap="none" spc="0" normalizeH="0" baseline="3000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</a:t>
              </a:r>
            </a:p>
            <a:p>
              <a:pPr marL="0" marR="0" lvl="0" indent="0" algn="l" defTabSz="176209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32 </a:t>
              </a: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And you shall know the truth, </a:t>
              </a:r>
            </a:p>
            <a:p>
              <a:pPr marL="0" marR="0" lvl="0" indent="0" algn="l" defTabSz="176209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		and the truth shall make you free."</a:t>
              </a:r>
            </a:p>
            <a:p>
              <a:pPr marL="0" marR="0" lvl="0" indent="0" algn="l" defTabSz="176209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alt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  <a:p>
              <a:pPr marL="0" marR="0" lvl="0" indent="0" algn="l" defTabSz="176209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alt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</p:grpSp>
      <p:sp>
        <p:nvSpPr>
          <p:cNvPr id="37" name="TextBox 36">
            <a:extLst>
              <a:ext uri="{FF2B5EF4-FFF2-40B4-BE49-F238E27FC236}">
                <a16:creationId xmlns:a16="http://schemas.microsoft.com/office/drawing/2014/main" id="{92E1D0A3-2024-A941-1110-753EE7C3BA86}"/>
              </a:ext>
            </a:extLst>
          </p:cNvPr>
          <p:cNvSpPr txBox="1"/>
          <p:nvPr/>
        </p:nvSpPr>
        <p:spPr>
          <a:xfrm>
            <a:off x="4884315" y="5709915"/>
            <a:ext cx="447218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6857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Just as c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hildren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do not always honor and obey their father, there is the possibility that God’s children will selfishly disobey Him.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333399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40760709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37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37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4">
            <a:extLst>
              <a:ext uri="{FF2B5EF4-FFF2-40B4-BE49-F238E27FC236}">
                <a16:creationId xmlns:a16="http://schemas.microsoft.com/office/drawing/2014/main" id="{57D894D5-4D9E-35E2-4E7D-D84F5FA7A3CA}"/>
              </a:ext>
            </a:extLst>
          </p:cNvPr>
          <p:cNvGrpSpPr>
            <a:grpSpLocks/>
          </p:cNvGrpSpPr>
          <p:nvPr/>
        </p:nvGrpSpPr>
        <p:grpSpPr bwMode="auto">
          <a:xfrm>
            <a:off x="28575" y="494465"/>
            <a:ext cx="4821174" cy="7086206"/>
            <a:chOff x="24" y="40"/>
            <a:chExt cx="3432" cy="4662"/>
          </a:xfrm>
        </p:grpSpPr>
        <p:grpSp>
          <p:nvGrpSpPr>
            <p:cNvPr id="9" name="Group 5">
              <a:extLst>
                <a:ext uri="{FF2B5EF4-FFF2-40B4-BE49-F238E27FC236}">
                  <a16:creationId xmlns:a16="http://schemas.microsoft.com/office/drawing/2014/main" id="{4948C24F-4CBD-9F16-1E27-8C6B1F982A0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4" y="40"/>
              <a:ext cx="3432" cy="4662"/>
              <a:chOff x="528" y="1098"/>
              <a:chExt cx="4789" cy="3414"/>
            </a:xfrm>
          </p:grpSpPr>
          <p:grpSp>
            <p:nvGrpSpPr>
              <p:cNvPr id="11" name="Group 6">
                <a:extLst>
                  <a:ext uri="{FF2B5EF4-FFF2-40B4-BE49-F238E27FC236}">
                    <a16:creationId xmlns:a16="http://schemas.microsoft.com/office/drawing/2014/main" id="{7F92F519-D509-D84C-CEF3-AF2BDA3282FA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528" y="1098"/>
                <a:ext cx="4789" cy="3414"/>
                <a:chOff x="328" y="481"/>
                <a:chExt cx="5229" cy="4022"/>
              </a:xfrm>
            </p:grpSpPr>
            <p:grpSp>
              <p:nvGrpSpPr>
                <p:cNvPr id="13" name="Group 7">
                  <a:extLst>
                    <a:ext uri="{FF2B5EF4-FFF2-40B4-BE49-F238E27FC236}">
                      <a16:creationId xmlns:a16="http://schemas.microsoft.com/office/drawing/2014/main" id="{99D5305C-9B7D-D4DA-3914-A6BCC2D487CD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328" y="481"/>
                  <a:ext cx="5229" cy="4022"/>
                  <a:chOff x="328" y="481"/>
                  <a:chExt cx="5229" cy="4022"/>
                </a:xfrm>
              </p:grpSpPr>
              <p:sp>
                <p:nvSpPr>
                  <p:cNvPr id="15" name="Freeform 8">
                    <a:extLst>
                      <a:ext uri="{FF2B5EF4-FFF2-40B4-BE49-F238E27FC236}">
                        <a16:creationId xmlns:a16="http://schemas.microsoft.com/office/drawing/2014/main" id="{8EF5FBAB-FCDA-2D16-E542-C6ED4CE33D9F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890" y="624"/>
                    <a:ext cx="2667" cy="3578"/>
                  </a:xfrm>
                  <a:custGeom>
                    <a:avLst/>
                    <a:gdLst>
                      <a:gd name="T0" fmla="*/ 7757 w 7999"/>
                      <a:gd name="T1" fmla="*/ 5361 h 10735"/>
                      <a:gd name="T2" fmla="*/ 7626 w 7999"/>
                      <a:gd name="T3" fmla="*/ 7369 h 10735"/>
                      <a:gd name="T4" fmla="*/ 7418 w 7999"/>
                      <a:gd name="T5" fmla="*/ 9942 h 10735"/>
                      <a:gd name="T6" fmla="*/ 7352 w 7999"/>
                      <a:gd name="T7" fmla="*/ 10230 h 10735"/>
                      <a:gd name="T8" fmla="*/ 6776 w 7999"/>
                      <a:gd name="T9" fmla="*/ 10300 h 10735"/>
                      <a:gd name="T10" fmla="*/ 6137 w 7999"/>
                      <a:gd name="T11" fmla="*/ 10360 h 10735"/>
                      <a:gd name="T12" fmla="*/ 5495 w 7999"/>
                      <a:gd name="T13" fmla="*/ 10401 h 10735"/>
                      <a:gd name="T14" fmla="*/ 4853 w 7999"/>
                      <a:gd name="T15" fmla="*/ 10428 h 10735"/>
                      <a:gd name="T16" fmla="*/ 4208 w 7999"/>
                      <a:gd name="T17" fmla="*/ 10428 h 10735"/>
                      <a:gd name="T18" fmla="*/ 3567 w 7999"/>
                      <a:gd name="T19" fmla="*/ 10422 h 10735"/>
                      <a:gd name="T20" fmla="*/ 2937 w 7999"/>
                      <a:gd name="T21" fmla="*/ 10394 h 10735"/>
                      <a:gd name="T22" fmla="*/ 1871 w 7999"/>
                      <a:gd name="T23" fmla="*/ 10435 h 10735"/>
                      <a:gd name="T24" fmla="*/ 818 w 7999"/>
                      <a:gd name="T25" fmla="*/ 10533 h 10735"/>
                      <a:gd name="T26" fmla="*/ 0 w 7999"/>
                      <a:gd name="T27" fmla="*/ 10655 h 10735"/>
                      <a:gd name="T28" fmla="*/ 0 w 7999"/>
                      <a:gd name="T29" fmla="*/ 10728 h 10735"/>
                      <a:gd name="T30" fmla="*/ 7999 w 7999"/>
                      <a:gd name="T31" fmla="*/ 10735 h 10735"/>
                      <a:gd name="T32" fmla="*/ 7999 w 7999"/>
                      <a:gd name="T33" fmla="*/ 0 h 10735"/>
                      <a:gd name="T34" fmla="*/ 7757 w 7999"/>
                      <a:gd name="T35" fmla="*/ 0 h 10735"/>
                      <a:gd name="T36" fmla="*/ 7757 w 7999"/>
                      <a:gd name="T37" fmla="*/ 5361 h 1073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</a:cxnLst>
                    <a:rect l="0" t="0" r="r" b="b"/>
                    <a:pathLst>
                      <a:path w="7999" h="10735">
                        <a:moveTo>
                          <a:pt x="7757" y="5361"/>
                        </a:moveTo>
                        <a:lnTo>
                          <a:pt x="7626" y="7369"/>
                        </a:lnTo>
                        <a:lnTo>
                          <a:pt x="7418" y="9942"/>
                        </a:lnTo>
                        <a:lnTo>
                          <a:pt x="7352" y="10230"/>
                        </a:lnTo>
                        <a:lnTo>
                          <a:pt x="6776" y="10300"/>
                        </a:lnTo>
                        <a:lnTo>
                          <a:pt x="6137" y="10360"/>
                        </a:lnTo>
                        <a:lnTo>
                          <a:pt x="5495" y="10401"/>
                        </a:lnTo>
                        <a:lnTo>
                          <a:pt x="4853" y="10428"/>
                        </a:lnTo>
                        <a:lnTo>
                          <a:pt x="4208" y="10428"/>
                        </a:lnTo>
                        <a:lnTo>
                          <a:pt x="3567" y="10422"/>
                        </a:lnTo>
                        <a:lnTo>
                          <a:pt x="2937" y="10394"/>
                        </a:lnTo>
                        <a:lnTo>
                          <a:pt x="1871" y="10435"/>
                        </a:lnTo>
                        <a:lnTo>
                          <a:pt x="818" y="10533"/>
                        </a:lnTo>
                        <a:lnTo>
                          <a:pt x="0" y="10655"/>
                        </a:lnTo>
                        <a:lnTo>
                          <a:pt x="0" y="10728"/>
                        </a:lnTo>
                        <a:lnTo>
                          <a:pt x="7999" y="10735"/>
                        </a:lnTo>
                        <a:lnTo>
                          <a:pt x="7999" y="0"/>
                        </a:lnTo>
                        <a:lnTo>
                          <a:pt x="7757" y="0"/>
                        </a:lnTo>
                        <a:lnTo>
                          <a:pt x="7757" y="5361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marL="0" marR="0" lvl="0" indent="0" algn="l" defTabSz="685783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5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6" name="Freeform 9">
                    <a:extLst>
                      <a:ext uri="{FF2B5EF4-FFF2-40B4-BE49-F238E27FC236}">
                        <a16:creationId xmlns:a16="http://schemas.microsoft.com/office/drawing/2014/main" id="{F4B2C385-A3E3-DA53-6438-BAC9BCFB5463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013" y="4011"/>
                    <a:ext cx="290" cy="492"/>
                  </a:xfrm>
                  <a:custGeom>
                    <a:avLst/>
                    <a:gdLst>
                      <a:gd name="T0" fmla="*/ 0 w 870"/>
                      <a:gd name="T1" fmla="*/ 0 h 1475"/>
                      <a:gd name="T2" fmla="*/ 0 w 870"/>
                      <a:gd name="T3" fmla="*/ 1475 h 1475"/>
                      <a:gd name="T4" fmla="*/ 433 w 870"/>
                      <a:gd name="T5" fmla="*/ 1002 h 1475"/>
                      <a:gd name="T6" fmla="*/ 870 w 870"/>
                      <a:gd name="T7" fmla="*/ 1475 h 1475"/>
                      <a:gd name="T8" fmla="*/ 870 w 870"/>
                      <a:gd name="T9" fmla="*/ 0 h 1475"/>
                      <a:gd name="T10" fmla="*/ 0 w 870"/>
                      <a:gd name="T11" fmla="*/ 0 h 147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</a:cxnLst>
                    <a:rect l="0" t="0" r="r" b="b"/>
                    <a:pathLst>
                      <a:path w="870" h="1475">
                        <a:moveTo>
                          <a:pt x="0" y="0"/>
                        </a:moveTo>
                        <a:lnTo>
                          <a:pt x="0" y="1475"/>
                        </a:lnTo>
                        <a:lnTo>
                          <a:pt x="433" y="1002"/>
                        </a:lnTo>
                        <a:lnTo>
                          <a:pt x="870" y="1475"/>
                        </a:lnTo>
                        <a:lnTo>
                          <a:pt x="870" y="0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FF0000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pPr marL="0" marR="0" lvl="0" indent="0" algn="l" defTabSz="685783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5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7" name="Freeform 10">
                    <a:extLst>
                      <a:ext uri="{FF2B5EF4-FFF2-40B4-BE49-F238E27FC236}">
                        <a16:creationId xmlns:a16="http://schemas.microsoft.com/office/drawing/2014/main" id="{4BFB240A-C7EA-03BB-542A-E7538474F981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10" y="553"/>
                    <a:ext cx="2483" cy="3623"/>
                  </a:xfrm>
                  <a:custGeom>
                    <a:avLst/>
                    <a:gdLst>
                      <a:gd name="T0" fmla="*/ 194 w 7451"/>
                      <a:gd name="T1" fmla="*/ 10367 h 10868"/>
                      <a:gd name="T2" fmla="*/ 5883 w 7451"/>
                      <a:gd name="T3" fmla="*/ 10360 h 10868"/>
                      <a:gd name="T4" fmla="*/ 5904 w 7451"/>
                      <a:gd name="T5" fmla="*/ 10367 h 10868"/>
                      <a:gd name="T6" fmla="*/ 6055 w 7451"/>
                      <a:gd name="T7" fmla="*/ 10374 h 10868"/>
                      <a:gd name="T8" fmla="*/ 6216 w 7451"/>
                      <a:gd name="T9" fmla="*/ 10395 h 10868"/>
                      <a:gd name="T10" fmla="*/ 6383 w 7451"/>
                      <a:gd name="T11" fmla="*/ 10419 h 10868"/>
                      <a:gd name="T12" fmla="*/ 6536 w 7451"/>
                      <a:gd name="T13" fmla="*/ 10461 h 10868"/>
                      <a:gd name="T14" fmla="*/ 6697 w 7451"/>
                      <a:gd name="T15" fmla="*/ 10509 h 10868"/>
                      <a:gd name="T16" fmla="*/ 6852 w 7451"/>
                      <a:gd name="T17" fmla="*/ 10566 h 10868"/>
                      <a:gd name="T18" fmla="*/ 7006 w 7451"/>
                      <a:gd name="T19" fmla="*/ 10625 h 10868"/>
                      <a:gd name="T20" fmla="*/ 7157 w 7451"/>
                      <a:gd name="T21" fmla="*/ 10698 h 10868"/>
                      <a:gd name="T22" fmla="*/ 7306 w 7451"/>
                      <a:gd name="T23" fmla="*/ 10785 h 10868"/>
                      <a:gd name="T24" fmla="*/ 7451 w 7451"/>
                      <a:gd name="T25" fmla="*/ 10868 h 10868"/>
                      <a:gd name="T26" fmla="*/ 7388 w 7451"/>
                      <a:gd name="T27" fmla="*/ 10868 h 10868"/>
                      <a:gd name="T28" fmla="*/ 6534 w 7451"/>
                      <a:gd name="T29" fmla="*/ 10750 h 10868"/>
                      <a:gd name="T30" fmla="*/ 5477 w 7451"/>
                      <a:gd name="T31" fmla="*/ 10659 h 10868"/>
                      <a:gd name="T32" fmla="*/ 4415 w 7451"/>
                      <a:gd name="T33" fmla="*/ 10614 h 10868"/>
                      <a:gd name="T34" fmla="*/ 0 w 7451"/>
                      <a:gd name="T35" fmla="*/ 10614 h 10868"/>
                      <a:gd name="T36" fmla="*/ 3 w 7451"/>
                      <a:gd name="T37" fmla="*/ 0 h 10868"/>
                      <a:gd name="T38" fmla="*/ 194 w 7451"/>
                      <a:gd name="T39" fmla="*/ 0 h 10868"/>
                      <a:gd name="T40" fmla="*/ 194 w 7451"/>
                      <a:gd name="T41" fmla="*/ 10367 h 1086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</a:cxnLst>
                    <a:rect l="0" t="0" r="r" b="b"/>
                    <a:pathLst>
                      <a:path w="7451" h="10868">
                        <a:moveTo>
                          <a:pt x="194" y="10367"/>
                        </a:moveTo>
                        <a:lnTo>
                          <a:pt x="5883" y="10360"/>
                        </a:lnTo>
                        <a:lnTo>
                          <a:pt x="5904" y="10367"/>
                        </a:lnTo>
                        <a:lnTo>
                          <a:pt x="6055" y="10374"/>
                        </a:lnTo>
                        <a:lnTo>
                          <a:pt x="6216" y="10395"/>
                        </a:lnTo>
                        <a:lnTo>
                          <a:pt x="6383" y="10419"/>
                        </a:lnTo>
                        <a:lnTo>
                          <a:pt x="6536" y="10461"/>
                        </a:lnTo>
                        <a:lnTo>
                          <a:pt x="6697" y="10509"/>
                        </a:lnTo>
                        <a:lnTo>
                          <a:pt x="6852" y="10566"/>
                        </a:lnTo>
                        <a:lnTo>
                          <a:pt x="7006" y="10625"/>
                        </a:lnTo>
                        <a:lnTo>
                          <a:pt x="7157" y="10698"/>
                        </a:lnTo>
                        <a:lnTo>
                          <a:pt x="7306" y="10785"/>
                        </a:lnTo>
                        <a:lnTo>
                          <a:pt x="7451" y="10868"/>
                        </a:lnTo>
                        <a:lnTo>
                          <a:pt x="7388" y="10868"/>
                        </a:lnTo>
                        <a:lnTo>
                          <a:pt x="6534" y="10750"/>
                        </a:lnTo>
                        <a:lnTo>
                          <a:pt x="5477" y="10659"/>
                        </a:lnTo>
                        <a:lnTo>
                          <a:pt x="4415" y="10614"/>
                        </a:lnTo>
                        <a:lnTo>
                          <a:pt x="0" y="10614"/>
                        </a:lnTo>
                        <a:lnTo>
                          <a:pt x="3" y="0"/>
                        </a:lnTo>
                        <a:lnTo>
                          <a:pt x="194" y="0"/>
                        </a:lnTo>
                        <a:lnTo>
                          <a:pt x="194" y="10367"/>
                        </a:lnTo>
                        <a:close/>
                      </a:path>
                    </a:pathLst>
                  </a:custGeom>
                  <a:solidFill>
                    <a:srgbClr val="FF7F00"/>
                  </a:solidFill>
                  <a:ln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marL="0" marR="0" lvl="0" indent="0" algn="l" defTabSz="685783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5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8" name="Freeform 11">
                    <a:extLst>
                      <a:ext uri="{FF2B5EF4-FFF2-40B4-BE49-F238E27FC236}">
                        <a16:creationId xmlns:a16="http://schemas.microsoft.com/office/drawing/2014/main" id="{E87C8282-8F67-4631-5E33-3E2FFF40BB6F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880" y="540"/>
                    <a:ext cx="2596" cy="3638"/>
                  </a:xfrm>
                  <a:custGeom>
                    <a:avLst/>
                    <a:gdLst>
                      <a:gd name="T0" fmla="*/ 7545 w 7787"/>
                      <a:gd name="T1" fmla="*/ 5612 h 10913"/>
                      <a:gd name="T2" fmla="*/ 7418 w 7787"/>
                      <a:gd name="T3" fmla="*/ 7620 h 10913"/>
                      <a:gd name="T4" fmla="*/ 7205 w 7787"/>
                      <a:gd name="T5" fmla="*/ 10193 h 10913"/>
                      <a:gd name="T6" fmla="*/ 6633 w 7787"/>
                      <a:gd name="T7" fmla="*/ 10255 h 10913"/>
                      <a:gd name="T8" fmla="*/ 5986 w 7787"/>
                      <a:gd name="T9" fmla="*/ 10325 h 10913"/>
                      <a:gd name="T10" fmla="*/ 5356 w 7787"/>
                      <a:gd name="T11" fmla="*/ 10377 h 10913"/>
                      <a:gd name="T12" fmla="*/ 4708 w 7787"/>
                      <a:gd name="T13" fmla="*/ 10398 h 10913"/>
                      <a:gd name="T14" fmla="*/ 4063 w 7787"/>
                      <a:gd name="T15" fmla="*/ 10398 h 10913"/>
                      <a:gd name="T16" fmla="*/ 3421 w 7787"/>
                      <a:gd name="T17" fmla="*/ 10366 h 10913"/>
                      <a:gd name="T18" fmla="*/ 2788 w 7787"/>
                      <a:gd name="T19" fmla="*/ 10353 h 10913"/>
                      <a:gd name="T20" fmla="*/ 2401 w 7787"/>
                      <a:gd name="T21" fmla="*/ 10346 h 10913"/>
                      <a:gd name="T22" fmla="*/ 2025 w 7787"/>
                      <a:gd name="T23" fmla="*/ 10398 h 10913"/>
                      <a:gd name="T24" fmla="*/ 1650 w 7787"/>
                      <a:gd name="T25" fmla="*/ 10433 h 10913"/>
                      <a:gd name="T26" fmla="*/ 1281 w 7787"/>
                      <a:gd name="T27" fmla="*/ 10506 h 10913"/>
                      <a:gd name="T28" fmla="*/ 914 w 7787"/>
                      <a:gd name="T29" fmla="*/ 10597 h 10913"/>
                      <a:gd name="T30" fmla="*/ 551 w 7787"/>
                      <a:gd name="T31" fmla="*/ 10708 h 10913"/>
                      <a:gd name="T32" fmla="*/ 190 w 7787"/>
                      <a:gd name="T33" fmla="*/ 10837 h 10913"/>
                      <a:gd name="T34" fmla="*/ 0 w 7787"/>
                      <a:gd name="T35" fmla="*/ 10913 h 10913"/>
                      <a:gd name="T36" fmla="*/ 848 w 7787"/>
                      <a:gd name="T37" fmla="*/ 10777 h 10913"/>
                      <a:gd name="T38" fmla="*/ 1901 w 7787"/>
                      <a:gd name="T39" fmla="*/ 10677 h 10913"/>
                      <a:gd name="T40" fmla="*/ 2967 w 7787"/>
                      <a:gd name="T41" fmla="*/ 10652 h 10913"/>
                      <a:gd name="T42" fmla="*/ 3597 w 7787"/>
                      <a:gd name="T43" fmla="*/ 10673 h 10913"/>
                      <a:gd name="T44" fmla="*/ 4232 w 7787"/>
                      <a:gd name="T45" fmla="*/ 10677 h 10913"/>
                      <a:gd name="T46" fmla="*/ 4883 w 7787"/>
                      <a:gd name="T47" fmla="*/ 10686 h 10913"/>
                      <a:gd name="T48" fmla="*/ 5525 w 7787"/>
                      <a:gd name="T49" fmla="*/ 10663 h 10913"/>
                      <a:gd name="T50" fmla="*/ 6155 w 7787"/>
                      <a:gd name="T51" fmla="*/ 10611 h 10913"/>
                      <a:gd name="T52" fmla="*/ 6806 w 7787"/>
                      <a:gd name="T53" fmla="*/ 10558 h 10913"/>
                      <a:gd name="T54" fmla="*/ 7382 w 7787"/>
                      <a:gd name="T55" fmla="*/ 10488 h 10913"/>
                      <a:gd name="T56" fmla="*/ 7448 w 7787"/>
                      <a:gd name="T57" fmla="*/ 10193 h 10913"/>
                      <a:gd name="T58" fmla="*/ 7656 w 7787"/>
                      <a:gd name="T59" fmla="*/ 7627 h 10913"/>
                      <a:gd name="T60" fmla="*/ 7787 w 7787"/>
                      <a:gd name="T61" fmla="*/ 5615 h 10913"/>
                      <a:gd name="T62" fmla="*/ 7787 w 7787"/>
                      <a:gd name="T63" fmla="*/ 45 h 10913"/>
                      <a:gd name="T64" fmla="*/ 7542 w 7787"/>
                      <a:gd name="T65" fmla="*/ 0 h 10913"/>
                      <a:gd name="T66" fmla="*/ 7545 w 7787"/>
                      <a:gd name="T67" fmla="*/ 5612 h 10913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  <a:cxn ang="0">
                        <a:pos x="T66" y="T67"/>
                      </a:cxn>
                    </a:cxnLst>
                    <a:rect l="0" t="0" r="r" b="b"/>
                    <a:pathLst>
                      <a:path w="7787" h="10913">
                        <a:moveTo>
                          <a:pt x="7545" y="5612"/>
                        </a:moveTo>
                        <a:lnTo>
                          <a:pt x="7418" y="7620"/>
                        </a:lnTo>
                        <a:lnTo>
                          <a:pt x="7205" y="10193"/>
                        </a:lnTo>
                        <a:lnTo>
                          <a:pt x="6633" y="10255"/>
                        </a:lnTo>
                        <a:lnTo>
                          <a:pt x="5986" y="10325"/>
                        </a:lnTo>
                        <a:lnTo>
                          <a:pt x="5356" y="10377"/>
                        </a:lnTo>
                        <a:lnTo>
                          <a:pt x="4708" y="10398"/>
                        </a:lnTo>
                        <a:lnTo>
                          <a:pt x="4063" y="10398"/>
                        </a:lnTo>
                        <a:lnTo>
                          <a:pt x="3421" y="10366"/>
                        </a:lnTo>
                        <a:lnTo>
                          <a:pt x="2788" y="10353"/>
                        </a:lnTo>
                        <a:lnTo>
                          <a:pt x="2401" y="10346"/>
                        </a:lnTo>
                        <a:lnTo>
                          <a:pt x="2025" y="10398"/>
                        </a:lnTo>
                        <a:lnTo>
                          <a:pt x="1650" y="10433"/>
                        </a:lnTo>
                        <a:lnTo>
                          <a:pt x="1281" y="10506"/>
                        </a:lnTo>
                        <a:lnTo>
                          <a:pt x="914" y="10597"/>
                        </a:lnTo>
                        <a:lnTo>
                          <a:pt x="551" y="10708"/>
                        </a:lnTo>
                        <a:lnTo>
                          <a:pt x="190" y="10837"/>
                        </a:lnTo>
                        <a:lnTo>
                          <a:pt x="0" y="10913"/>
                        </a:lnTo>
                        <a:lnTo>
                          <a:pt x="848" y="10777"/>
                        </a:lnTo>
                        <a:lnTo>
                          <a:pt x="1901" y="10677"/>
                        </a:lnTo>
                        <a:lnTo>
                          <a:pt x="2967" y="10652"/>
                        </a:lnTo>
                        <a:lnTo>
                          <a:pt x="3597" y="10673"/>
                        </a:lnTo>
                        <a:lnTo>
                          <a:pt x="4232" y="10677"/>
                        </a:lnTo>
                        <a:lnTo>
                          <a:pt x="4883" y="10686"/>
                        </a:lnTo>
                        <a:lnTo>
                          <a:pt x="5525" y="10663"/>
                        </a:lnTo>
                        <a:lnTo>
                          <a:pt x="6155" y="10611"/>
                        </a:lnTo>
                        <a:lnTo>
                          <a:pt x="6806" y="10558"/>
                        </a:lnTo>
                        <a:lnTo>
                          <a:pt x="7382" y="10488"/>
                        </a:lnTo>
                        <a:lnTo>
                          <a:pt x="7448" y="10193"/>
                        </a:lnTo>
                        <a:lnTo>
                          <a:pt x="7656" y="7627"/>
                        </a:lnTo>
                        <a:lnTo>
                          <a:pt x="7787" y="5615"/>
                        </a:lnTo>
                        <a:lnTo>
                          <a:pt x="7787" y="45"/>
                        </a:lnTo>
                        <a:lnTo>
                          <a:pt x="7542" y="0"/>
                        </a:lnTo>
                        <a:lnTo>
                          <a:pt x="7545" y="5612"/>
                        </a:lnTo>
                        <a:close/>
                      </a:path>
                    </a:pathLst>
                  </a:custGeom>
                  <a:solidFill>
                    <a:srgbClr val="FF7F00"/>
                  </a:solidFill>
                  <a:ln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marL="0" marR="0" lvl="0" indent="0" algn="l" defTabSz="685783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5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9" name="Freeform 12">
                    <a:extLst>
                      <a:ext uri="{FF2B5EF4-FFF2-40B4-BE49-F238E27FC236}">
                        <a16:creationId xmlns:a16="http://schemas.microsoft.com/office/drawing/2014/main" id="{B1BB3C8E-E5D7-7051-0EC4-FCE8C71F556F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28" y="647"/>
                    <a:ext cx="2572" cy="3555"/>
                  </a:xfrm>
                  <a:custGeom>
                    <a:avLst/>
                    <a:gdLst>
                      <a:gd name="T0" fmla="*/ 248 w 7717"/>
                      <a:gd name="T1" fmla="*/ 3 h 10665"/>
                      <a:gd name="T2" fmla="*/ 0 w 7717"/>
                      <a:gd name="T3" fmla="*/ 0 h 10665"/>
                      <a:gd name="T4" fmla="*/ 6 w 7717"/>
                      <a:gd name="T5" fmla="*/ 10665 h 10665"/>
                      <a:gd name="T6" fmla="*/ 7717 w 7717"/>
                      <a:gd name="T7" fmla="*/ 10658 h 10665"/>
                      <a:gd name="T8" fmla="*/ 7717 w 7717"/>
                      <a:gd name="T9" fmla="*/ 10585 h 10665"/>
                      <a:gd name="T10" fmla="*/ 7629 w 7717"/>
                      <a:gd name="T11" fmla="*/ 10585 h 10665"/>
                      <a:gd name="T12" fmla="*/ 6779 w 7717"/>
                      <a:gd name="T13" fmla="*/ 10467 h 10665"/>
                      <a:gd name="T14" fmla="*/ 5722 w 7717"/>
                      <a:gd name="T15" fmla="*/ 10365 h 10665"/>
                      <a:gd name="T16" fmla="*/ 4654 w 7717"/>
                      <a:gd name="T17" fmla="*/ 10342 h 10665"/>
                      <a:gd name="T18" fmla="*/ 245 w 7717"/>
                      <a:gd name="T19" fmla="*/ 10324 h 10665"/>
                      <a:gd name="T20" fmla="*/ 248 w 7717"/>
                      <a:gd name="T21" fmla="*/ 3 h 1066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</a:cxnLst>
                    <a:rect l="0" t="0" r="r" b="b"/>
                    <a:pathLst>
                      <a:path w="7717" h="10665">
                        <a:moveTo>
                          <a:pt x="248" y="3"/>
                        </a:moveTo>
                        <a:lnTo>
                          <a:pt x="0" y="0"/>
                        </a:lnTo>
                        <a:lnTo>
                          <a:pt x="6" y="10665"/>
                        </a:lnTo>
                        <a:lnTo>
                          <a:pt x="7717" y="10658"/>
                        </a:lnTo>
                        <a:lnTo>
                          <a:pt x="7717" y="10585"/>
                        </a:lnTo>
                        <a:lnTo>
                          <a:pt x="7629" y="10585"/>
                        </a:lnTo>
                        <a:lnTo>
                          <a:pt x="6779" y="10467"/>
                        </a:lnTo>
                        <a:lnTo>
                          <a:pt x="5722" y="10365"/>
                        </a:lnTo>
                        <a:lnTo>
                          <a:pt x="4654" y="10342"/>
                        </a:lnTo>
                        <a:lnTo>
                          <a:pt x="245" y="10324"/>
                        </a:lnTo>
                        <a:lnTo>
                          <a:pt x="248" y="3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marL="0" marR="0" lvl="0" indent="0" algn="l" defTabSz="685783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5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grpSp>
                <p:nvGrpSpPr>
                  <p:cNvPr id="20" name="Group 13">
                    <a:extLst>
                      <a:ext uri="{FF2B5EF4-FFF2-40B4-BE49-F238E27FC236}">
                        <a16:creationId xmlns:a16="http://schemas.microsoft.com/office/drawing/2014/main" id="{D4D7EBF9-7A78-881D-3C11-A519C5E927BC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469" y="481"/>
                    <a:ext cx="4931" cy="3697"/>
                    <a:chOff x="451" y="481"/>
                    <a:chExt cx="4931" cy="3697"/>
                  </a:xfrm>
                </p:grpSpPr>
                <p:sp>
                  <p:nvSpPr>
                    <p:cNvPr id="21" name="Freeform 14">
                      <a:extLst>
                        <a:ext uri="{FF2B5EF4-FFF2-40B4-BE49-F238E27FC236}">
                          <a16:creationId xmlns:a16="http://schemas.microsoft.com/office/drawing/2014/main" id="{0943EF4A-0107-8A44-8643-87893D62E2BD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451" y="481"/>
                      <a:ext cx="4931" cy="3697"/>
                    </a:xfrm>
                    <a:custGeom>
                      <a:avLst/>
                      <a:gdLst>
                        <a:gd name="T0" fmla="*/ 5416 w 14793"/>
                        <a:gd name="T1" fmla="*/ 7 h 11090"/>
                        <a:gd name="T2" fmla="*/ 5476 w 14793"/>
                        <a:gd name="T3" fmla="*/ 7 h 11090"/>
                        <a:gd name="T4" fmla="*/ 5661 w 14793"/>
                        <a:gd name="T5" fmla="*/ 0 h 11090"/>
                        <a:gd name="T6" fmla="*/ 5846 w 14793"/>
                        <a:gd name="T7" fmla="*/ 7 h 11090"/>
                        <a:gd name="T8" fmla="*/ 6028 w 14793"/>
                        <a:gd name="T9" fmla="*/ 21 h 11090"/>
                        <a:gd name="T10" fmla="*/ 6213 w 14793"/>
                        <a:gd name="T11" fmla="*/ 44 h 11090"/>
                        <a:gd name="T12" fmla="*/ 6394 w 14793"/>
                        <a:gd name="T13" fmla="*/ 83 h 11090"/>
                        <a:gd name="T14" fmla="*/ 6570 w 14793"/>
                        <a:gd name="T15" fmla="*/ 135 h 11090"/>
                        <a:gd name="T16" fmla="*/ 6751 w 14793"/>
                        <a:gd name="T17" fmla="*/ 190 h 11090"/>
                        <a:gd name="T18" fmla="*/ 6924 w 14793"/>
                        <a:gd name="T19" fmla="*/ 250 h 11090"/>
                        <a:gd name="T20" fmla="*/ 7099 w 14793"/>
                        <a:gd name="T21" fmla="*/ 334 h 11090"/>
                        <a:gd name="T22" fmla="*/ 7266 w 14793"/>
                        <a:gd name="T23" fmla="*/ 421 h 11090"/>
                        <a:gd name="T24" fmla="*/ 7432 w 14793"/>
                        <a:gd name="T25" fmla="*/ 334 h 11090"/>
                        <a:gd name="T26" fmla="*/ 7605 w 14793"/>
                        <a:gd name="T27" fmla="*/ 250 h 11090"/>
                        <a:gd name="T28" fmla="*/ 7774 w 14793"/>
                        <a:gd name="T29" fmla="*/ 190 h 11090"/>
                        <a:gd name="T30" fmla="*/ 7953 w 14793"/>
                        <a:gd name="T31" fmla="*/ 135 h 11090"/>
                        <a:gd name="T32" fmla="*/ 8129 w 14793"/>
                        <a:gd name="T33" fmla="*/ 83 h 11090"/>
                        <a:gd name="T34" fmla="*/ 8314 w 14793"/>
                        <a:gd name="T35" fmla="*/ 44 h 11090"/>
                        <a:gd name="T36" fmla="*/ 8499 w 14793"/>
                        <a:gd name="T37" fmla="*/ 21 h 11090"/>
                        <a:gd name="T38" fmla="*/ 8674 w 14793"/>
                        <a:gd name="T39" fmla="*/ 7 h 11090"/>
                        <a:gd name="T40" fmla="*/ 8864 w 14793"/>
                        <a:gd name="T41" fmla="*/ 0 h 11090"/>
                        <a:gd name="T42" fmla="*/ 9049 w 14793"/>
                        <a:gd name="T43" fmla="*/ 7 h 11090"/>
                        <a:gd name="T44" fmla="*/ 9107 w 14793"/>
                        <a:gd name="T45" fmla="*/ 7 h 11090"/>
                        <a:gd name="T46" fmla="*/ 9107 w 14793"/>
                        <a:gd name="T47" fmla="*/ 0 h 11090"/>
                        <a:gd name="T48" fmla="*/ 14793 w 14793"/>
                        <a:gd name="T49" fmla="*/ 0 h 11090"/>
                        <a:gd name="T50" fmla="*/ 14793 w 14793"/>
                        <a:gd name="T51" fmla="*/ 5792 h 11090"/>
                        <a:gd name="T52" fmla="*/ 14666 w 14793"/>
                        <a:gd name="T53" fmla="*/ 7804 h 11090"/>
                        <a:gd name="T54" fmla="*/ 14453 w 14793"/>
                        <a:gd name="T55" fmla="*/ 10370 h 11090"/>
                        <a:gd name="T56" fmla="*/ 14453 w 14793"/>
                        <a:gd name="T57" fmla="*/ 10363 h 11090"/>
                        <a:gd name="T58" fmla="*/ 13881 w 14793"/>
                        <a:gd name="T59" fmla="*/ 10432 h 11090"/>
                        <a:gd name="T60" fmla="*/ 13243 w 14793"/>
                        <a:gd name="T61" fmla="*/ 10495 h 11090"/>
                        <a:gd name="T62" fmla="*/ 12604 w 14793"/>
                        <a:gd name="T63" fmla="*/ 10537 h 11090"/>
                        <a:gd name="T64" fmla="*/ 11956 w 14793"/>
                        <a:gd name="T65" fmla="*/ 10564 h 11090"/>
                        <a:gd name="T66" fmla="*/ 11314 w 14793"/>
                        <a:gd name="T67" fmla="*/ 10564 h 11090"/>
                        <a:gd name="T68" fmla="*/ 10669 w 14793"/>
                        <a:gd name="T69" fmla="*/ 10554 h 11090"/>
                        <a:gd name="T70" fmla="*/ 10028 w 14793"/>
                        <a:gd name="T71" fmla="*/ 10519 h 11090"/>
                        <a:gd name="T72" fmla="*/ 9649 w 14793"/>
                        <a:gd name="T73" fmla="*/ 10530 h 11090"/>
                        <a:gd name="T74" fmla="*/ 9273 w 14793"/>
                        <a:gd name="T75" fmla="*/ 10564 h 11090"/>
                        <a:gd name="T76" fmla="*/ 8898 w 14793"/>
                        <a:gd name="T77" fmla="*/ 10614 h 11090"/>
                        <a:gd name="T78" fmla="*/ 8529 w 14793"/>
                        <a:gd name="T79" fmla="*/ 10690 h 11090"/>
                        <a:gd name="T80" fmla="*/ 8162 w 14793"/>
                        <a:gd name="T81" fmla="*/ 10770 h 11090"/>
                        <a:gd name="T82" fmla="*/ 7805 w 14793"/>
                        <a:gd name="T83" fmla="*/ 10881 h 11090"/>
                        <a:gd name="T84" fmla="*/ 7438 w 14793"/>
                        <a:gd name="T85" fmla="*/ 11014 h 11090"/>
                        <a:gd name="T86" fmla="*/ 7248 w 14793"/>
                        <a:gd name="T87" fmla="*/ 11090 h 11090"/>
                        <a:gd name="T88" fmla="*/ 7112 w 14793"/>
                        <a:gd name="T89" fmla="*/ 11000 h 11090"/>
                        <a:gd name="T90" fmla="*/ 6960 w 14793"/>
                        <a:gd name="T91" fmla="*/ 10913 h 11090"/>
                        <a:gd name="T92" fmla="*/ 6812 w 14793"/>
                        <a:gd name="T93" fmla="*/ 10840 h 11090"/>
                        <a:gd name="T94" fmla="*/ 6658 w 14793"/>
                        <a:gd name="T95" fmla="*/ 10788 h 11090"/>
                        <a:gd name="T96" fmla="*/ 6503 w 14793"/>
                        <a:gd name="T97" fmla="*/ 10724 h 11090"/>
                        <a:gd name="T98" fmla="*/ 6348 w 14793"/>
                        <a:gd name="T99" fmla="*/ 10676 h 11090"/>
                        <a:gd name="T100" fmla="*/ 6189 w 14793"/>
                        <a:gd name="T101" fmla="*/ 10644 h 11090"/>
                        <a:gd name="T102" fmla="*/ 6022 w 14793"/>
                        <a:gd name="T103" fmla="*/ 10607 h 11090"/>
                        <a:gd name="T104" fmla="*/ 5861 w 14793"/>
                        <a:gd name="T105" fmla="*/ 10585 h 11090"/>
                        <a:gd name="T106" fmla="*/ 5710 w 14793"/>
                        <a:gd name="T107" fmla="*/ 10575 h 11090"/>
                        <a:gd name="T108" fmla="*/ 5689 w 14793"/>
                        <a:gd name="T109" fmla="*/ 10575 h 11090"/>
                        <a:gd name="T110" fmla="*/ 0 w 14793"/>
                        <a:gd name="T111" fmla="*/ 10585 h 11090"/>
                        <a:gd name="T112" fmla="*/ 0 w 14793"/>
                        <a:gd name="T113" fmla="*/ 0 h 11090"/>
                        <a:gd name="T114" fmla="*/ 5458 w 14793"/>
                        <a:gd name="T115" fmla="*/ 7 h 11090"/>
                        <a:gd name="T116" fmla="*/ 5416 w 14793"/>
                        <a:gd name="T117" fmla="*/ 7 h 11090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  <a:cxn ang="0">
                          <a:pos x="T24" y="T25"/>
                        </a:cxn>
                        <a:cxn ang="0">
                          <a:pos x="T26" y="T27"/>
                        </a:cxn>
                        <a:cxn ang="0">
                          <a:pos x="T28" y="T29"/>
                        </a:cxn>
                        <a:cxn ang="0">
                          <a:pos x="T30" y="T31"/>
                        </a:cxn>
                        <a:cxn ang="0">
                          <a:pos x="T32" y="T33"/>
                        </a:cxn>
                        <a:cxn ang="0">
                          <a:pos x="T34" y="T35"/>
                        </a:cxn>
                        <a:cxn ang="0">
                          <a:pos x="T36" y="T37"/>
                        </a:cxn>
                        <a:cxn ang="0">
                          <a:pos x="T38" y="T39"/>
                        </a:cxn>
                        <a:cxn ang="0">
                          <a:pos x="T40" y="T41"/>
                        </a:cxn>
                        <a:cxn ang="0">
                          <a:pos x="T42" y="T43"/>
                        </a:cxn>
                        <a:cxn ang="0">
                          <a:pos x="T44" y="T45"/>
                        </a:cxn>
                        <a:cxn ang="0">
                          <a:pos x="T46" y="T47"/>
                        </a:cxn>
                        <a:cxn ang="0">
                          <a:pos x="T48" y="T49"/>
                        </a:cxn>
                        <a:cxn ang="0">
                          <a:pos x="T50" y="T51"/>
                        </a:cxn>
                        <a:cxn ang="0">
                          <a:pos x="T52" y="T53"/>
                        </a:cxn>
                        <a:cxn ang="0">
                          <a:pos x="T54" y="T55"/>
                        </a:cxn>
                        <a:cxn ang="0">
                          <a:pos x="T56" y="T57"/>
                        </a:cxn>
                        <a:cxn ang="0">
                          <a:pos x="T58" y="T59"/>
                        </a:cxn>
                        <a:cxn ang="0">
                          <a:pos x="T60" y="T61"/>
                        </a:cxn>
                        <a:cxn ang="0">
                          <a:pos x="T62" y="T63"/>
                        </a:cxn>
                        <a:cxn ang="0">
                          <a:pos x="T64" y="T65"/>
                        </a:cxn>
                        <a:cxn ang="0">
                          <a:pos x="T66" y="T67"/>
                        </a:cxn>
                        <a:cxn ang="0">
                          <a:pos x="T68" y="T69"/>
                        </a:cxn>
                        <a:cxn ang="0">
                          <a:pos x="T70" y="T71"/>
                        </a:cxn>
                        <a:cxn ang="0">
                          <a:pos x="T72" y="T73"/>
                        </a:cxn>
                        <a:cxn ang="0">
                          <a:pos x="T74" y="T75"/>
                        </a:cxn>
                        <a:cxn ang="0">
                          <a:pos x="T76" y="T77"/>
                        </a:cxn>
                        <a:cxn ang="0">
                          <a:pos x="T78" y="T79"/>
                        </a:cxn>
                        <a:cxn ang="0">
                          <a:pos x="T80" y="T81"/>
                        </a:cxn>
                        <a:cxn ang="0">
                          <a:pos x="T82" y="T83"/>
                        </a:cxn>
                        <a:cxn ang="0">
                          <a:pos x="T84" y="T85"/>
                        </a:cxn>
                        <a:cxn ang="0">
                          <a:pos x="T86" y="T87"/>
                        </a:cxn>
                        <a:cxn ang="0">
                          <a:pos x="T88" y="T89"/>
                        </a:cxn>
                        <a:cxn ang="0">
                          <a:pos x="T90" y="T91"/>
                        </a:cxn>
                        <a:cxn ang="0">
                          <a:pos x="T92" y="T93"/>
                        </a:cxn>
                        <a:cxn ang="0">
                          <a:pos x="T94" y="T95"/>
                        </a:cxn>
                        <a:cxn ang="0">
                          <a:pos x="T96" y="T97"/>
                        </a:cxn>
                        <a:cxn ang="0">
                          <a:pos x="T98" y="T99"/>
                        </a:cxn>
                        <a:cxn ang="0">
                          <a:pos x="T100" y="T101"/>
                        </a:cxn>
                        <a:cxn ang="0">
                          <a:pos x="T102" y="T103"/>
                        </a:cxn>
                        <a:cxn ang="0">
                          <a:pos x="T104" y="T105"/>
                        </a:cxn>
                        <a:cxn ang="0">
                          <a:pos x="T106" y="T107"/>
                        </a:cxn>
                        <a:cxn ang="0">
                          <a:pos x="T108" y="T109"/>
                        </a:cxn>
                        <a:cxn ang="0">
                          <a:pos x="T110" y="T111"/>
                        </a:cxn>
                        <a:cxn ang="0">
                          <a:pos x="T112" y="T113"/>
                        </a:cxn>
                        <a:cxn ang="0">
                          <a:pos x="T114" y="T115"/>
                        </a:cxn>
                        <a:cxn ang="0">
                          <a:pos x="T116" y="T117"/>
                        </a:cxn>
                      </a:cxnLst>
                      <a:rect l="0" t="0" r="r" b="b"/>
                      <a:pathLst>
                        <a:path w="14793" h="11090">
                          <a:moveTo>
                            <a:pt x="5416" y="7"/>
                          </a:moveTo>
                          <a:lnTo>
                            <a:pt x="5476" y="7"/>
                          </a:lnTo>
                          <a:lnTo>
                            <a:pt x="5661" y="0"/>
                          </a:lnTo>
                          <a:lnTo>
                            <a:pt x="5846" y="7"/>
                          </a:lnTo>
                          <a:lnTo>
                            <a:pt x="6028" y="21"/>
                          </a:lnTo>
                          <a:lnTo>
                            <a:pt x="6213" y="44"/>
                          </a:lnTo>
                          <a:lnTo>
                            <a:pt x="6394" y="83"/>
                          </a:lnTo>
                          <a:lnTo>
                            <a:pt x="6570" y="135"/>
                          </a:lnTo>
                          <a:lnTo>
                            <a:pt x="6751" y="190"/>
                          </a:lnTo>
                          <a:lnTo>
                            <a:pt x="6924" y="250"/>
                          </a:lnTo>
                          <a:lnTo>
                            <a:pt x="7099" y="334"/>
                          </a:lnTo>
                          <a:lnTo>
                            <a:pt x="7266" y="421"/>
                          </a:lnTo>
                          <a:lnTo>
                            <a:pt x="7432" y="334"/>
                          </a:lnTo>
                          <a:lnTo>
                            <a:pt x="7605" y="250"/>
                          </a:lnTo>
                          <a:lnTo>
                            <a:pt x="7774" y="190"/>
                          </a:lnTo>
                          <a:lnTo>
                            <a:pt x="7953" y="135"/>
                          </a:lnTo>
                          <a:lnTo>
                            <a:pt x="8129" y="83"/>
                          </a:lnTo>
                          <a:lnTo>
                            <a:pt x="8314" y="44"/>
                          </a:lnTo>
                          <a:lnTo>
                            <a:pt x="8499" y="21"/>
                          </a:lnTo>
                          <a:lnTo>
                            <a:pt x="8674" y="7"/>
                          </a:lnTo>
                          <a:lnTo>
                            <a:pt x="8864" y="0"/>
                          </a:lnTo>
                          <a:lnTo>
                            <a:pt x="9049" y="7"/>
                          </a:lnTo>
                          <a:lnTo>
                            <a:pt x="9107" y="7"/>
                          </a:lnTo>
                          <a:lnTo>
                            <a:pt x="9107" y="0"/>
                          </a:lnTo>
                          <a:lnTo>
                            <a:pt x="14793" y="0"/>
                          </a:lnTo>
                          <a:lnTo>
                            <a:pt x="14793" y="5792"/>
                          </a:lnTo>
                          <a:lnTo>
                            <a:pt x="14666" y="7804"/>
                          </a:lnTo>
                          <a:lnTo>
                            <a:pt x="14453" y="10370"/>
                          </a:lnTo>
                          <a:lnTo>
                            <a:pt x="14453" y="10363"/>
                          </a:lnTo>
                          <a:lnTo>
                            <a:pt x="13881" y="10432"/>
                          </a:lnTo>
                          <a:lnTo>
                            <a:pt x="13243" y="10495"/>
                          </a:lnTo>
                          <a:lnTo>
                            <a:pt x="12604" y="10537"/>
                          </a:lnTo>
                          <a:lnTo>
                            <a:pt x="11956" y="10564"/>
                          </a:lnTo>
                          <a:lnTo>
                            <a:pt x="11314" y="10564"/>
                          </a:lnTo>
                          <a:lnTo>
                            <a:pt x="10669" y="10554"/>
                          </a:lnTo>
                          <a:lnTo>
                            <a:pt x="10028" y="10519"/>
                          </a:lnTo>
                          <a:lnTo>
                            <a:pt x="9649" y="10530"/>
                          </a:lnTo>
                          <a:lnTo>
                            <a:pt x="9273" y="10564"/>
                          </a:lnTo>
                          <a:lnTo>
                            <a:pt x="8898" y="10614"/>
                          </a:lnTo>
                          <a:lnTo>
                            <a:pt x="8529" y="10690"/>
                          </a:lnTo>
                          <a:lnTo>
                            <a:pt x="8162" y="10770"/>
                          </a:lnTo>
                          <a:lnTo>
                            <a:pt x="7805" y="10881"/>
                          </a:lnTo>
                          <a:lnTo>
                            <a:pt x="7438" y="11014"/>
                          </a:lnTo>
                          <a:lnTo>
                            <a:pt x="7248" y="11090"/>
                          </a:lnTo>
                          <a:lnTo>
                            <a:pt x="7112" y="11000"/>
                          </a:lnTo>
                          <a:lnTo>
                            <a:pt x="6960" y="10913"/>
                          </a:lnTo>
                          <a:lnTo>
                            <a:pt x="6812" y="10840"/>
                          </a:lnTo>
                          <a:lnTo>
                            <a:pt x="6658" y="10788"/>
                          </a:lnTo>
                          <a:lnTo>
                            <a:pt x="6503" y="10724"/>
                          </a:lnTo>
                          <a:lnTo>
                            <a:pt x="6348" y="10676"/>
                          </a:lnTo>
                          <a:lnTo>
                            <a:pt x="6189" y="10644"/>
                          </a:lnTo>
                          <a:lnTo>
                            <a:pt x="6022" y="10607"/>
                          </a:lnTo>
                          <a:lnTo>
                            <a:pt x="5861" y="10585"/>
                          </a:lnTo>
                          <a:lnTo>
                            <a:pt x="5710" y="10575"/>
                          </a:lnTo>
                          <a:lnTo>
                            <a:pt x="5689" y="10575"/>
                          </a:lnTo>
                          <a:lnTo>
                            <a:pt x="0" y="10585"/>
                          </a:lnTo>
                          <a:lnTo>
                            <a:pt x="0" y="0"/>
                          </a:lnTo>
                          <a:lnTo>
                            <a:pt x="5458" y="7"/>
                          </a:lnTo>
                          <a:lnTo>
                            <a:pt x="5416" y="7"/>
                          </a:lnTo>
                          <a:close/>
                        </a:path>
                      </a:pathLst>
                    </a:custGeom>
                    <a:solidFill>
                      <a:srgbClr val="FFFFFF"/>
                    </a:solidFill>
                    <a:ln w="0">
                      <a:solidFill>
                        <a:srgbClr val="000000"/>
                      </a:solidFill>
                      <a:prstDash val="solid"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pPr marL="0" marR="0" lvl="0" indent="0" algn="l" defTabSz="68578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500" b="0" i="0" u="none" strike="noStrike" kern="0" cap="none" spc="0" normalizeH="0" baseline="0" noProof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p:txBody>
                </p:sp>
                <p:sp>
                  <p:nvSpPr>
                    <p:cNvPr id="22" name="Line 15">
                      <a:extLst>
                        <a:ext uri="{FF2B5EF4-FFF2-40B4-BE49-F238E27FC236}">
                          <a16:creationId xmlns:a16="http://schemas.microsoft.com/office/drawing/2014/main" id="{EBEE5CF6-DEE4-D2AA-91FA-75DA391C5C75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 flipV="1">
                      <a:off x="2868" y="3936"/>
                      <a:ext cx="0" cy="240"/>
                    </a:xfrm>
                    <a:prstGeom prst="line">
                      <a:avLst/>
                    </a:prstGeom>
                    <a:noFill/>
                    <a:ln w="12700">
                      <a:solidFill>
                        <a:srgbClr val="000000"/>
                      </a:solidFill>
                      <a:round/>
                      <a:headEnd type="none" w="sm" len="sm"/>
                      <a:tailEnd type="none" w="sm" len="sm"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pPr marL="0" marR="0" lvl="0" indent="0" algn="l" defTabSz="68578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500" b="0" i="0" u="none" strike="noStrike" kern="0" cap="none" spc="0" normalizeH="0" baseline="0" noProof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p:txBody>
                </p:sp>
              </p:grpSp>
            </p:grpSp>
            <p:sp>
              <p:nvSpPr>
                <p:cNvPr id="14" name="Line 16">
                  <a:extLst>
                    <a:ext uri="{FF2B5EF4-FFF2-40B4-BE49-F238E27FC236}">
                      <a16:creationId xmlns:a16="http://schemas.microsoft.com/office/drawing/2014/main" id="{24139A42-4C20-4253-28D7-997D7F67A19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891" y="624"/>
                  <a:ext cx="0" cy="144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marL="0" marR="0" lvl="0" indent="0" algn="l" defTabSz="685783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5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+mn-cs"/>
                  </a:endParaRPr>
                </a:p>
              </p:txBody>
            </p:sp>
          </p:grpSp>
          <p:sp>
            <p:nvSpPr>
              <p:cNvPr id="12" name="Text Box 17">
                <a:extLst>
                  <a:ext uri="{FF2B5EF4-FFF2-40B4-BE49-F238E27FC236}">
                    <a16:creationId xmlns:a16="http://schemas.microsoft.com/office/drawing/2014/main" id="{373C1BCD-6460-4B4C-2AD0-462EB44FB685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62" y="1101"/>
                <a:ext cx="4426" cy="249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marL="0" marR="0" lvl="0" indent="0" algn="l" defTabSz="685783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altLang="en-US" sz="195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endParaRPr>
              </a:p>
            </p:txBody>
          </p:sp>
        </p:grpSp>
        <p:sp>
          <p:nvSpPr>
            <p:cNvPr id="10" name="Rectangle 18">
              <a:extLst>
                <a:ext uri="{FF2B5EF4-FFF2-40B4-BE49-F238E27FC236}">
                  <a16:creationId xmlns:a16="http://schemas.microsoft.com/office/drawing/2014/main" id="{0B282720-A78D-AED1-F135-D4FC141626C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3" y="90"/>
              <a:ext cx="3261" cy="28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 defTabSz="2349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defTabSz="2349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defTabSz="2349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defTabSz="2349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defTabSz="2349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defTabSz="23495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defTabSz="23495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defTabSz="23495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defTabSz="23495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176209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James 1:17-22 </a:t>
              </a:r>
              <a:r>
                <a:rPr kumimoji="0" lang="en-US" altLang="en-US" sz="1800" b="0" i="0" u="none" strike="noStrike" kern="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NKJV</a:t>
              </a:r>
              <a:endParaRPr kumimoji="0" lang="en-US" altLang="en-US" sz="1500" b="0" i="0" u="none" strike="noStrike" kern="0" cap="none" spc="0" normalizeH="0" baseline="30000" noProof="0" dirty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</p:grpSp>
      <p:sp>
        <p:nvSpPr>
          <p:cNvPr id="4" name="TextBox 3">
            <a:extLst>
              <a:ext uri="{FF2B5EF4-FFF2-40B4-BE49-F238E27FC236}">
                <a16:creationId xmlns:a16="http://schemas.microsoft.com/office/drawing/2014/main" id="{A08DA88F-C88F-5985-1064-0B1F64D6EE91}"/>
              </a:ext>
            </a:extLst>
          </p:cNvPr>
          <p:cNvSpPr txBox="1"/>
          <p:nvPr/>
        </p:nvSpPr>
        <p:spPr>
          <a:xfrm>
            <a:off x="168646" y="864108"/>
            <a:ext cx="4482831" cy="60939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176209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0" i="0" u="none" strike="noStrike" kern="0" cap="none" spc="0" normalizeH="0" baseline="30000" noProof="0" dirty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2</a:t>
            </a:r>
            <a:r>
              <a:rPr kumimoji="0" lang="en-US" altLang="en-US" sz="1800" b="0" i="0" u="none" strike="noStrike" kern="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en-US" altLang="en-US" sz="18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My brethren</a:t>
            </a:r>
            <a:r>
              <a:rPr kumimoji="0" lang="en-US" alt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, count it all joy when you fall into various trials,</a:t>
            </a:r>
            <a:r>
              <a:rPr kumimoji="0" lang="en-US" altLang="en-US" sz="1800" b="0" i="0" u="none" strike="noStrike" kern="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3 </a:t>
            </a:r>
            <a:r>
              <a:rPr kumimoji="0" lang="en-US" alt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knowing that the testing of your faith produces patience.</a:t>
            </a:r>
          </a:p>
          <a:p>
            <a:pPr marL="0" marR="0" lvl="0" indent="0" algn="l" defTabSz="176209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0" i="0" u="none" strike="noStrike" kern="0" cap="none" spc="0" normalizeH="0" baseline="30000" noProof="0" dirty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17 </a:t>
            </a:r>
            <a:r>
              <a:rPr kumimoji="0" lang="en-US" alt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Every good gift and every perfect gift    is from above, and comes down from        </a:t>
            </a:r>
            <a:r>
              <a:rPr kumimoji="0" lang="en-US" altLang="en-US" sz="18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the Father </a:t>
            </a:r>
            <a:r>
              <a:rPr kumimoji="0" lang="en-US" alt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of lights, with whom there is no variation or shadow of turning.</a:t>
            </a:r>
            <a:r>
              <a:rPr kumimoji="0" lang="en-US" altLang="en-US" sz="1800" b="0" i="0" u="none" strike="noStrike" kern="0" cap="none" spc="0" normalizeH="0" baseline="30000" noProof="0" dirty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</a:p>
          <a:p>
            <a:pPr marL="0" marR="0" lvl="0" indent="0" algn="l" defTabSz="176209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0" i="0" u="none" strike="noStrike" kern="0" cap="none" spc="0" normalizeH="0" baseline="30000" noProof="0" dirty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18 </a:t>
            </a:r>
            <a:r>
              <a:rPr kumimoji="0" lang="en-US" altLang="en-US" sz="1800" b="0" i="0" u="sng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Of His own will He brought us forth by the word of truth</a:t>
            </a:r>
            <a:r>
              <a:rPr kumimoji="0" lang="en-US" alt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kumimoji="0" lang="en-US" altLang="en-US" sz="1800" b="0" i="0" u="sng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that we might be a kind of </a:t>
            </a:r>
            <a:r>
              <a:rPr kumimoji="0" lang="en-US" altLang="en-US" sz="1800" b="0" i="0" u="sng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firstfruits</a:t>
            </a:r>
            <a:r>
              <a:rPr kumimoji="0" lang="en-US" altLang="en-US" sz="1800" b="0" i="0" u="sng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of His creatures</a:t>
            </a:r>
            <a:r>
              <a:rPr kumimoji="0" lang="en-US" alt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</a:t>
            </a:r>
            <a:r>
              <a:rPr kumimoji="0" lang="en-US" altLang="en-US" sz="1800" b="0" i="0" u="none" strike="noStrike" kern="0" cap="none" spc="0" normalizeH="0" baseline="30000" noProof="0" dirty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</a:p>
          <a:p>
            <a:pPr marL="0" marR="0" lvl="0" indent="0" algn="l" defTabSz="176209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0" i="0" u="none" strike="noStrike" kern="0" cap="none" spc="0" normalizeH="0" baseline="30000" noProof="0" dirty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19 </a:t>
            </a:r>
            <a:r>
              <a:rPr kumimoji="0" lang="en-US" altLang="en-US" sz="1800" b="0" i="0" u="sng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So then, my beloved </a:t>
            </a:r>
            <a:r>
              <a:rPr kumimoji="0" lang="en-US" altLang="en-US" sz="1800" b="1" i="0" u="sng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brethren</a:t>
            </a:r>
            <a:r>
              <a:rPr kumimoji="0" lang="en-US" alt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kumimoji="0" lang="en-US" altLang="en-US" sz="1800" b="0" i="0" u="sng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let every man be swift to hear, slow to speak, slow to wrath</a:t>
            </a:r>
            <a:r>
              <a:rPr kumimoji="0" lang="en-US" alt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;</a:t>
            </a:r>
            <a:r>
              <a:rPr kumimoji="0" lang="en-US" altLang="en-US" sz="1800" b="0" i="0" u="none" strike="noStrike" kern="0" cap="none" spc="0" normalizeH="0" baseline="30000" noProof="0" dirty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      </a:t>
            </a:r>
          </a:p>
          <a:p>
            <a:pPr marL="0" marR="0" lvl="0" indent="0" algn="l" defTabSz="176209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0" i="0" u="none" strike="noStrike" kern="0" cap="none" spc="0" normalizeH="0" baseline="30000" noProof="0" dirty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20 </a:t>
            </a:r>
            <a:r>
              <a:rPr kumimoji="0" lang="en-US" altLang="en-US" sz="1800" b="0" i="0" u="sng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for the wrath of man does not produce                the righteousness of God</a:t>
            </a:r>
            <a:r>
              <a:rPr kumimoji="0" lang="en-US" alt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 </a:t>
            </a:r>
          </a:p>
          <a:p>
            <a:pPr marL="0" marR="0" lvl="0" indent="0" algn="l" defTabSz="176209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0" i="0" u="none" strike="noStrike" kern="0" cap="none" spc="0" normalizeH="0" baseline="30000" noProof="0" dirty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21 </a:t>
            </a:r>
            <a:r>
              <a:rPr kumimoji="0" lang="en-US" alt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Therefore lay aside all filthiness and overflow of wickedness, and receive with meekness the implanted word, which is able to save your souls.    </a:t>
            </a:r>
          </a:p>
          <a:p>
            <a:pPr marL="0" marR="0" lvl="0" indent="0" algn="l" defTabSz="176209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0" i="0" u="none" strike="noStrike" kern="0" cap="none" spc="0" normalizeH="0" baseline="30000" noProof="0" dirty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22 </a:t>
            </a:r>
            <a:r>
              <a:rPr kumimoji="0" lang="en-US" alt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But be doers of the word, and not hearers only, deceiving yourselves.</a:t>
            </a:r>
          </a:p>
          <a:p>
            <a:pPr marL="0" marR="0" lvl="0" indent="0" algn="l" defTabSz="176209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0" i="0" u="none" strike="noStrike" kern="0" cap="none" spc="0" normalizeH="0" baseline="30000" noProof="0" dirty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EFD3EA16-066A-AC7C-35F5-035BC8E6721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42059" y="22592"/>
            <a:ext cx="5863109" cy="471873"/>
          </a:xfrm>
        </p:spPr>
        <p:txBody>
          <a:bodyPr anchor="ctr">
            <a:noAutofit/>
          </a:bodyPr>
          <a:lstStyle/>
          <a:p>
            <a:r>
              <a:rPr lang="en-US" sz="2400" dirty="0"/>
              <a:t>The Epistle of James – Spiritual Family Matters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67B3212F-FF5A-5ECE-0266-5862830618C3}"/>
              </a:ext>
            </a:extLst>
          </p:cNvPr>
          <p:cNvSpPr txBox="1"/>
          <p:nvPr/>
        </p:nvSpPr>
        <p:spPr>
          <a:xfrm>
            <a:off x="4828546" y="504707"/>
            <a:ext cx="43744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6857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Christians are born of the “seed” of God’s word.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793A4849-5D82-5AA4-BBC3-487487F59E19}"/>
              </a:ext>
            </a:extLst>
          </p:cNvPr>
          <p:cNvSpPr txBox="1"/>
          <p:nvPr/>
        </p:nvSpPr>
        <p:spPr>
          <a:xfrm>
            <a:off x="4885926" y="1098192"/>
            <a:ext cx="4396525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6857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The “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firstfruits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” of the Jewish harvest were dedicated to God 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(Lev. 23:10;  Deut. 26:2ff).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</a:p>
          <a:p>
            <a:pPr marL="0" marR="0" lvl="0" indent="0" algn="l" defTabSz="6857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Christians are to consider themselves “dedicated to God” in that, if it were not for God and what He provides, we    could not be His children.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43E081B-329D-9B57-A784-5796ADDF17CB}"/>
              </a:ext>
            </a:extLst>
          </p:cNvPr>
          <p:cNvSpPr txBox="1"/>
          <p:nvPr/>
        </p:nvSpPr>
        <p:spPr>
          <a:xfrm>
            <a:off x="4885926" y="3024029"/>
            <a:ext cx="447218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6857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Christians are born of the “seed” of God’s word, and they are to “abide in His word.”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333399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0980CBF4-14B5-6747-303B-FDC4008DAA65}"/>
              </a:ext>
            </a:extLst>
          </p:cNvPr>
          <p:cNvGrpSpPr>
            <a:grpSpLocks/>
          </p:cNvGrpSpPr>
          <p:nvPr/>
        </p:nvGrpSpPr>
        <p:grpSpPr bwMode="auto">
          <a:xfrm>
            <a:off x="4867818" y="3616172"/>
            <a:ext cx="4276184" cy="2609424"/>
            <a:chOff x="24" y="40"/>
            <a:chExt cx="3437" cy="5360"/>
          </a:xfrm>
        </p:grpSpPr>
        <p:grpSp>
          <p:nvGrpSpPr>
            <p:cNvPr id="7" name="Group 5">
              <a:extLst>
                <a:ext uri="{FF2B5EF4-FFF2-40B4-BE49-F238E27FC236}">
                  <a16:creationId xmlns:a16="http://schemas.microsoft.com/office/drawing/2014/main" id="{B544C876-5651-41D0-9745-A90F51ABFBA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4" y="40"/>
              <a:ext cx="3432" cy="4662"/>
              <a:chOff x="528" y="1098"/>
              <a:chExt cx="4789" cy="3414"/>
            </a:xfrm>
          </p:grpSpPr>
          <p:grpSp>
            <p:nvGrpSpPr>
              <p:cNvPr id="24" name="Group 6">
                <a:extLst>
                  <a:ext uri="{FF2B5EF4-FFF2-40B4-BE49-F238E27FC236}">
                    <a16:creationId xmlns:a16="http://schemas.microsoft.com/office/drawing/2014/main" id="{FDAEE1BE-424D-9840-7FD9-26207CEAAFEE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528" y="1098"/>
                <a:ext cx="4789" cy="3414"/>
                <a:chOff x="328" y="481"/>
                <a:chExt cx="5229" cy="4022"/>
              </a:xfrm>
            </p:grpSpPr>
            <p:grpSp>
              <p:nvGrpSpPr>
                <p:cNvPr id="26" name="Group 7">
                  <a:extLst>
                    <a:ext uri="{FF2B5EF4-FFF2-40B4-BE49-F238E27FC236}">
                      <a16:creationId xmlns:a16="http://schemas.microsoft.com/office/drawing/2014/main" id="{7B3FC313-9FAD-2B6E-41CA-506BACF06141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328" y="481"/>
                  <a:ext cx="5229" cy="4022"/>
                  <a:chOff x="328" y="481"/>
                  <a:chExt cx="5229" cy="4022"/>
                </a:xfrm>
              </p:grpSpPr>
              <p:sp>
                <p:nvSpPr>
                  <p:cNvPr id="28" name="Freeform 8">
                    <a:extLst>
                      <a:ext uri="{FF2B5EF4-FFF2-40B4-BE49-F238E27FC236}">
                        <a16:creationId xmlns:a16="http://schemas.microsoft.com/office/drawing/2014/main" id="{88659975-D3E7-0994-6677-AD84BE277E74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890" y="624"/>
                    <a:ext cx="2667" cy="3578"/>
                  </a:xfrm>
                  <a:custGeom>
                    <a:avLst/>
                    <a:gdLst>
                      <a:gd name="T0" fmla="*/ 7757 w 7999"/>
                      <a:gd name="T1" fmla="*/ 5361 h 10735"/>
                      <a:gd name="T2" fmla="*/ 7626 w 7999"/>
                      <a:gd name="T3" fmla="*/ 7369 h 10735"/>
                      <a:gd name="T4" fmla="*/ 7418 w 7999"/>
                      <a:gd name="T5" fmla="*/ 9942 h 10735"/>
                      <a:gd name="T6" fmla="*/ 7352 w 7999"/>
                      <a:gd name="T7" fmla="*/ 10230 h 10735"/>
                      <a:gd name="T8" fmla="*/ 6776 w 7999"/>
                      <a:gd name="T9" fmla="*/ 10300 h 10735"/>
                      <a:gd name="T10" fmla="*/ 6137 w 7999"/>
                      <a:gd name="T11" fmla="*/ 10360 h 10735"/>
                      <a:gd name="T12" fmla="*/ 5495 w 7999"/>
                      <a:gd name="T13" fmla="*/ 10401 h 10735"/>
                      <a:gd name="T14" fmla="*/ 4853 w 7999"/>
                      <a:gd name="T15" fmla="*/ 10428 h 10735"/>
                      <a:gd name="T16" fmla="*/ 4208 w 7999"/>
                      <a:gd name="T17" fmla="*/ 10428 h 10735"/>
                      <a:gd name="T18" fmla="*/ 3567 w 7999"/>
                      <a:gd name="T19" fmla="*/ 10422 h 10735"/>
                      <a:gd name="T20" fmla="*/ 2937 w 7999"/>
                      <a:gd name="T21" fmla="*/ 10394 h 10735"/>
                      <a:gd name="T22" fmla="*/ 1871 w 7999"/>
                      <a:gd name="T23" fmla="*/ 10435 h 10735"/>
                      <a:gd name="T24" fmla="*/ 818 w 7999"/>
                      <a:gd name="T25" fmla="*/ 10533 h 10735"/>
                      <a:gd name="T26" fmla="*/ 0 w 7999"/>
                      <a:gd name="T27" fmla="*/ 10655 h 10735"/>
                      <a:gd name="T28" fmla="*/ 0 w 7999"/>
                      <a:gd name="T29" fmla="*/ 10728 h 10735"/>
                      <a:gd name="T30" fmla="*/ 7999 w 7999"/>
                      <a:gd name="T31" fmla="*/ 10735 h 10735"/>
                      <a:gd name="T32" fmla="*/ 7999 w 7999"/>
                      <a:gd name="T33" fmla="*/ 0 h 10735"/>
                      <a:gd name="T34" fmla="*/ 7757 w 7999"/>
                      <a:gd name="T35" fmla="*/ 0 h 10735"/>
                      <a:gd name="T36" fmla="*/ 7757 w 7999"/>
                      <a:gd name="T37" fmla="*/ 5361 h 1073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</a:cxnLst>
                    <a:rect l="0" t="0" r="r" b="b"/>
                    <a:pathLst>
                      <a:path w="7999" h="10735">
                        <a:moveTo>
                          <a:pt x="7757" y="5361"/>
                        </a:moveTo>
                        <a:lnTo>
                          <a:pt x="7626" y="7369"/>
                        </a:lnTo>
                        <a:lnTo>
                          <a:pt x="7418" y="9942"/>
                        </a:lnTo>
                        <a:lnTo>
                          <a:pt x="7352" y="10230"/>
                        </a:lnTo>
                        <a:lnTo>
                          <a:pt x="6776" y="10300"/>
                        </a:lnTo>
                        <a:lnTo>
                          <a:pt x="6137" y="10360"/>
                        </a:lnTo>
                        <a:lnTo>
                          <a:pt x="5495" y="10401"/>
                        </a:lnTo>
                        <a:lnTo>
                          <a:pt x="4853" y="10428"/>
                        </a:lnTo>
                        <a:lnTo>
                          <a:pt x="4208" y="10428"/>
                        </a:lnTo>
                        <a:lnTo>
                          <a:pt x="3567" y="10422"/>
                        </a:lnTo>
                        <a:lnTo>
                          <a:pt x="2937" y="10394"/>
                        </a:lnTo>
                        <a:lnTo>
                          <a:pt x="1871" y="10435"/>
                        </a:lnTo>
                        <a:lnTo>
                          <a:pt x="818" y="10533"/>
                        </a:lnTo>
                        <a:lnTo>
                          <a:pt x="0" y="10655"/>
                        </a:lnTo>
                        <a:lnTo>
                          <a:pt x="0" y="10728"/>
                        </a:lnTo>
                        <a:lnTo>
                          <a:pt x="7999" y="10735"/>
                        </a:lnTo>
                        <a:lnTo>
                          <a:pt x="7999" y="0"/>
                        </a:lnTo>
                        <a:lnTo>
                          <a:pt x="7757" y="0"/>
                        </a:lnTo>
                        <a:lnTo>
                          <a:pt x="7757" y="5361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marL="0" marR="0" lvl="0" indent="0" algn="l" defTabSz="685783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29" name="Freeform 9">
                    <a:extLst>
                      <a:ext uri="{FF2B5EF4-FFF2-40B4-BE49-F238E27FC236}">
                        <a16:creationId xmlns:a16="http://schemas.microsoft.com/office/drawing/2014/main" id="{FD5AD599-8C61-E412-F1EA-D900C1FB9FDE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013" y="4011"/>
                    <a:ext cx="290" cy="492"/>
                  </a:xfrm>
                  <a:custGeom>
                    <a:avLst/>
                    <a:gdLst>
                      <a:gd name="T0" fmla="*/ 0 w 870"/>
                      <a:gd name="T1" fmla="*/ 0 h 1475"/>
                      <a:gd name="T2" fmla="*/ 0 w 870"/>
                      <a:gd name="T3" fmla="*/ 1475 h 1475"/>
                      <a:gd name="T4" fmla="*/ 433 w 870"/>
                      <a:gd name="T5" fmla="*/ 1002 h 1475"/>
                      <a:gd name="T6" fmla="*/ 870 w 870"/>
                      <a:gd name="T7" fmla="*/ 1475 h 1475"/>
                      <a:gd name="T8" fmla="*/ 870 w 870"/>
                      <a:gd name="T9" fmla="*/ 0 h 1475"/>
                      <a:gd name="T10" fmla="*/ 0 w 870"/>
                      <a:gd name="T11" fmla="*/ 0 h 147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</a:cxnLst>
                    <a:rect l="0" t="0" r="r" b="b"/>
                    <a:pathLst>
                      <a:path w="870" h="1475">
                        <a:moveTo>
                          <a:pt x="0" y="0"/>
                        </a:moveTo>
                        <a:lnTo>
                          <a:pt x="0" y="1475"/>
                        </a:lnTo>
                        <a:lnTo>
                          <a:pt x="433" y="1002"/>
                        </a:lnTo>
                        <a:lnTo>
                          <a:pt x="870" y="1475"/>
                        </a:lnTo>
                        <a:lnTo>
                          <a:pt x="870" y="0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FF0000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pPr marL="0" marR="0" lvl="0" indent="0" algn="l" defTabSz="685783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30" name="Freeform 10">
                    <a:extLst>
                      <a:ext uri="{FF2B5EF4-FFF2-40B4-BE49-F238E27FC236}">
                        <a16:creationId xmlns:a16="http://schemas.microsoft.com/office/drawing/2014/main" id="{DED3DF17-05B1-1420-EB56-B716B3BC64BD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10" y="553"/>
                    <a:ext cx="2483" cy="3623"/>
                  </a:xfrm>
                  <a:custGeom>
                    <a:avLst/>
                    <a:gdLst>
                      <a:gd name="T0" fmla="*/ 194 w 7451"/>
                      <a:gd name="T1" fmla="*/ 10367 h 10868"/>
                      <a:gd name="T2" fmla="*/ 5883 w 7451"/>
                      <a:gd name="T3" fmla="*/ 10360 h 10868"/>
                      <a:gd name="T4" fmla="*/ 5904 w 7451"/>
                      <a:gd name="T5" fmla="*/ 10367 h 10868"/>
                      <a:gd name="T6" fmla="*/ 6055 w 7451"/>
                      <a:gd name="T7" fmla="*/ 10374 h 10868"/>
                      <a:gd name="T8" fmla="*/ 6216 w 7451"/>
                      <a:gd name="T9" fmla="*/ 10395 h 10868"/>
                      <a:gd name="T10" fmla="*/ 6383 w 7451"/>
                      <a:gd name="T11" fmla="*/ 10419 h 10868"/>
                      <a:gd name="T12" fmla="*/ 6536 w 7451"/>
                      <a:gd name="T13" fmla="*/ 10461 h 10868"/>
                      <a:gd name="T14" fmla="*/ 6697 w 7451"/>
                      <a:gd name="T15" fmla="*/ 10509 h 10868"/>
                      <a:gd name="T16" fmla="*/ 6852 w 7451"/>
                      <a:gd name="T17" fmla="*/ 10566 h 10868"/>
                      <a:gd name="T18" fmla="*/ 7006 w 7451"/>
                      <a:gd name="T19" fmla="*/ 10625 h 10868"/>
                      <a:gd name="T20" fmla="*/ 7157 w 7451"/>
                      <a:gd name="T21" fmla="*/ 10698 h 10868"/>
                      <a:gd name="T22" fmla="*/ 7306 w 7451"/>
                      <a:gd name="T23" fmla="*/ 10785 h 10868"/>
                      <a:gd name="T24" fmla="*/ 7451 w 7451"/>
                      <a:gd name="T25" fmla="*/ 10868 h 10868"/>
                      <a:gd name="T26" fmla="*/ 7388 w 7451"/>
                      <a:gd name="T27" fmla="*/ 10868 h 10868"/>
                      <a:gd name="T28" fmla="*/ 6534 w 7451"/>
                      <a:gd name="T29" fmla="*/ 10750 h 10868"/>
                      <a:gd name="T30" fmla="*/ 5477 w 7451"/>
                      <a:gd name="T31" fmla="*/ 10659 h 10868"/>
                      <a:gd name="T32" fmla="*/ 4415 w 7451"/>
                      <a:gd name="T33" fmla="*/ 10614 h 10868"/>
                      <a:gd name="T34" fmla="*/ 0 w 7451"/>
                      <a:gd name="T35" fmla="*/ 10614 h 10868"/>
                      <a:gd name="T36" fmla="*/ 3 w 7451"/>
                      <a:gd name="T37" fmla="*/ 0 h 10868"/>
                      <a:gd name="T38" fmla="*/ 194 w 7451"/>
                      <a:gd name="T39" fmla="*/ 0 h 10868"/>
                      <a:gd name="T40" fmla="*/ 194 w 7451"/>
                      <a:gd name="T41" fmla="*/ 10367 h 1086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</a:cxnLst>
                    <a:rect l="0" t="0" r="r" b="b"/>
                    <a:pathLst>
                      <a:path w="7451" h="10868">
                        <a:moveTo>
                          <a:pt x="194" y="10367"/>
                        </a:moveTo>
                        <a:lnTo>
                          <a:pt x="5883" y="10360"/>
                        </a:lnTo>
                        <a:lnTo>
                          <a:pt x="5904" y="10367"/>
                        </a:lnTo>
                        <a:lnTo>
                          <a:pt x="6055" y="10374"/>
                        </a:lnTo>
                        <a:lnTo>
                          <a:pt x="6216" y="10395"/>
                        </a:lnTo>
                        <a:lnTo>
                          <a:pt x="6383" y="10419"/>
                        </a:lnTo>
                        <a:lnTo>
                          <a:pt x="6536" y="10461"/>
                        </a:lnTo>
                        <a:lnTo>
                          <a:pt x="6697" y="10509"/>
                        </a:lnTo>
                        <a:lnTo>
                          <a:pt x="6852" y="10566"/>
                        </a:lnTo>
                        <a:lnTo>
                          <a:pt x="7006" y="10625"/>
                        </a:lnTo>
                        <a:lnTo>
                          <a:pt x="7157" y="10698"/>
                        </a:lnTo>
                        <a:lnTo>
                          <a:pt x="7306" y="10785"/>
                        </a:lnTo>
                        <a:lnTo>
                          <a:pt x="7451" y="10868"/>
                        </a:lnTo>
                        <a:lnTo>
                          <a:pt x="7388" y="10868"/>
                        </a:lnTo>
                        <a:lnTo>
                          <a:pt x="6534" y="10750"/>
                        </a:lnTo>
                        <a:lnTo>
                          <a:pt x="5477" y="10659"/>
                        </a:lnTo>
                        <a:lnTo>
                          <a:pt x="4415" y="10614"/>
                        </a:lnTo>
                        <a:lnTo>
                          <a:pt x="0" y="10614"/>
                        </a:lnTo>
                        <a:lnTo>
                          <a:pt x="3" y="0"/>
                        </a:lnTo>
                        <a:lnTo>
                          <a:pt x="194" y="0"/>
                        </a:lnTo>
                        <a:lnTo>
                          <a:pt x="194" y="10367"/>
                        </a:lnTo>
                        <a:close/>
                      </a:path>
                    </a:pathLst>
                  </a:custGeom>
                  <a:solidFill>
                    <a:srgbClr val="FF7F00"/>
                  </a:solidFill>
                  <a:ln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marL="0" marR="0" lvl="0" indent="0" algn="l" defTabSz="685783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31" name="Freeform 11">
                    <a:extLst>
                      <a:ext uri="{FF2B5EF4-FFF2-40B4-BE49-F238E27FC236}">
                        <a16:creationId xmlns:a16="http://schemas.microsoft.com/office/drawing/2014/main" id="{8423B307-27B8-D7DC-FE69-F7A44C3FB28C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880" y="540"/>
                    <a:ext cx="2596" cy="3638"/>
                  </a:xfrm>
                  <a:custGeom>
                    <a:avLst/>
                    <a:gdLst>
                      <a:gd name="T0" fmla="*/ 7545 w 7787"/>
                      <a:gd name="T1" fmla="*/ 5612 h 10913"/>
                      <a:gd name="T2" fmla="*/ 7418 w 7787"/>
                      <a:gd name="T3" fmla="*/ 7620 h 10913"/>
                      <a:gd name="T4" fmla="*/ 7205 w 7787"/>
                      <a:gd name="T5" fmla="*/ 10193 h 10913"/>
                      <a:gd name="T6" fmla="*/ 6633 w 7787"/>
                      <a:gd name="T7" fmla="*/ 10255 h 10913"/>
                      <a:gd name="T8" fmla="*/ 5986 w 7787"/>
                      <a:gd name="T9" fmla="*/ 10325 h 10913"/>
                      <a:gd name="T10" fmla="*/ 5356 w 7787"/>
                      <a:gd name="T11" fmla="*/ 10377 h 10913"/>
                      <a:gd name="T12" fmla="*/ 4708 w 7787"/>
                      <a:gd name="T13" fmla="*/ 10398 h 10913"/>
                      <a:gd name="T14" fmla="*/ 4063 w 7787"/>
                      <a:gd name="T15" fmla="*/ 10398 h 10913"/>
                      <a:gd name="T16" fmla="*/ 3421 w 7787"/>
                      <a:gd name="T17" fmla="*/ 10366 h 10913"/>
                      <a:gd name="T18" fmla="*/ 2788 w 7787"/>
                      <a:gd name="T19" fmla="*/ 10353 h 10913"/>
                      <a:gd name="T20" fmla="*/ 2401 w 7787"/>
                      <a:gd name="T21" fmla="*/ 10346 h 10913"/>
                      <a:gd name="T22" fmla="*/ 2025 w 7787"/>
                      <a:gd name="T23" fmla="*/ 10398 h 10913"/>
                      <a:gd name="T24" fmla="*/ 1650 w 7787"/>
                      <a:gd name="T25" fmla="*/ 10433 h 10913"/>
                      <a:gd name="T26" fmla="*/ 1281 w 7787"/>
                      <a:gd name="T27" fmla="*/ 10506 h 10913"/>
                      <a:gd name="T28" fmla="*/ 914 w 7787"/>
                      <a:gd name="T29" fmla="*/ 10597 h 10913"/>
                      <a:gd name="T30" fmla="*/ 551 w 7787"/>
                      <a:gd name="T31" fmla="*/ 10708 h 10913"/>
                      <a:gd name="T32" fmla="*/ 190 w 7787"/>
                      <a:gd name="T33" fmla="*/ 10837 h 10913"/>
                      <a:gd name="T34" fmla="*/ 0 w 7787"/>
                      <a:gd name="T35" fmla="*/ 10913 h 10913"/>
                      <a:gd name="T36" fmla="*/ 848 w 7787"/>
                      <a:gd name="T37" fmla="*/ 10777 h 10913"/>
                      <a:gd name="T38" fmla="*/ 1901 w 7787"/>
                      <a:gd name="T39" fmla="*/ 10677 h 10913"/>
                      <a:gd name="T40" fmla="*/ 2967 w 7787"/>
                      <a:gd name="T41" fmla="*/ 10652 h 10913"/>
                      <a:gd name="T42" fmla="*/ 3597 w 7787"/>
                      <a:gd name="T43" fmla="*/ 10673 h 10913"/>
                      <a:gd name="T44" fmla="*/ 4232 w 7787"/>
                      <a:gd name="T45" fmla="*/ 10677 h 10913"/>
                      <a:gd name="T46" fmla="*/ 4883 w 7787"/>
                      <a:gd name="T47" fmla="*/ 10686 h 10913"/>
                      <a:gd name="T48" fmla="*/ 5525 w 7787"/>
                      <a:gd name="T49" fmla="*/ 10663 h 10913"/>
                      <a:gd name="T50" fmla="*/ 6155 w 7787"/>
                      <a:gd name="T51" fmla="*/ 10611 h 10913"/>
                      <a:gd name="T52" fmla="*/ 6806 w 7787"/>
                      <a:gd name="T53" fmla="*/ 10558 h 10913"/>
                      <a:gd name="T54" fmla="*/ 7382 w 7787"/>
                      <a:gd name="T55" fmla="*/ 10488 h 10913"/>
                      <a:gd name="T56" fmla="*/ 7448 w 7787"/>
                      <a:gd name="T57" fmla="*/ 10193 h 10913"/>
                      <a:gd name="T58" fmla="*/ 7656 w 7787"/>
                      <a:gd name="T59" fmla="*/ 7627 h 10913"/>
                      <a:gd name="T60" fmla="*/ 7787 w 7787"/>
                      <a:gd name="T61" fmla="*/ 5615 h 10913"/>
                      <a:gd name="T62" fmla="*/ 7787 w 7787"/>
                      <a:gd name="T63" fmla="*/ 45 h 10913"/>
                      <a:gd name="T64" fmla="*/ 7542 w 7787"/>
                      <a:gd name="T65" fmla="*/ 0 h 10913"/>
                      <a:gd name="T66" fmla="*/ 7545 w 7787"/>
                      <a:gd name="T67" fmla="*/ 5612 h 10913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  <a:cxn ang="0">
                        <a:pos x="T66" y="T67"/>
                      </a:cxn>
                    </a:cxnLst>
                    <a:rect l="0" t="0" r="r" b="b"/>
                    <a:pathLst>
                      <a:path w="7787" h="10913">
                        <a:moveTo>
                          <a:pt x="7545" y="5612"/>
                        </a:moveTo>
                        <a:lnTo>
                          <a:pt x="7418" y="7620"/>
                        </a:lnTo>
                        <a:lnTo>
                          <a:pt x="7205" y="10193"/>
                        </a:lnTo>
                        <a:lnTo>
                          <a:pt x="6633" y="10255"/>
                        </a:lnTo>
                        <a:lnTo>
                          <a:pt x="5986" y="10325"/>
                        </a:lnTo>
                        <a:lnTo>
                          <a:pt x="5356" y="10377"/>
                        </a:lnTo>
                        <a:lnTo>
                          <a:pt x="4708" y="10398"/>
                        </a:lnTo>
                        <a:lnTo>
                          <a:pt x="4063" y="10398"/>
                        </a:lnTo>
                        <a:lnTo>
                          <a:pt x="3421" y="10366"/>
                        </a:lnTo>
                        <a:lnTo>
                          <a:pt x="2788" y="10353"/>
                        </a:lnTo>
                        <a:lnTo>
                          <a:pt x="2401" y="10346"/>
                        </a:lnTo>
                        <a:lnTo>
                          <a:pt x="2025" y="10398"/>
                        </a:lnTo>
                        <a:lnTo>
                          <a:pt x="1650" y="10433"/>
                        </a:lnTo>
                        <a:lnTo>
                          <a:pt x="1281" y="10506"/>
                        </a:lnTo>
                        <a:lnTo>
                          <a:pt x="914" y="10597"/>
                        </a:lnTo>
                        <a:lnTo>
                          <a:pt x="551" y="10708"/>
                        </a:lnTo>
                        <a:lnTo>
                          <a:pt x="190" y="10837"/>
                        </a:lnTo>
                        <a:lnTo>
                          <a:pt x="0" y="10913"/>
                        </a:lnTo>
                        <a:lnTo>
                          <a:pt x="848" y="10777"/>
                        </a:lnTo>
                        <a:lnTo>
                          <a:pt x="1901" y="10677"/>
                        </a:lnTo>
                        <a:lnTo>
                          <a:pt x="2967" y="10652"/>
                        </a:lnTo>
                        <a:lnTo>
                          <a:pt x="3597" y="10673"/>
                        </a:lnTo>
                        <a:lnTo>
                          <a:pt x="4232" y="10677"/>
                        </a:lnTo>
                        <a:lnTo>
                          <a:pt x="4883" y="10686"/>
                        </a:lnTo>
                        <a:lnTo>
                          <a:pt x="5525" y="10663"/>
                        </a:lnTo>
                        <a:lnTo>
                          <a:pt x="6155" y="10611"/>
                        </a:lnTo>
                        <a:lnTo>
                          <a:pt x="6806" y="10558"/>
                        </a:lnTo>
                        <a:lnTo>
                          <a:pt x="7382" y="10488"/>
                        </a:lnTo>
                        <a:lnTo>
                          <a:pt x="7448" y="10193"/>
                        </a:lnTo>
                        <a:lnTo>
                          <a:pt x="7656" y="7627"/>
                        </a:lnTo>
                        <a:lnTo>
                          <a:pt x="7787" y="5615"/>
                        </a:lnTo>
                        <a:lnTo>
                          <a:pt x="7787" y="45"/>
                        </a:lnTo>
                        <a:lnTo>
                          <a:pt x="7542" y="0"/>
                        </a:lnTo>
                        <a:lnTo>
                          <a:pt x="7545" y="5612"/>
                        </a:lnTo>
                        <a:close/>
                      </a:path>
                    </a:pathLst>
                  </a:custGeom>
                  <a:solidFill>
                    <a:srgbClr val="FF7F00"/>
                  </a:solidFill>
                  <a:ln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marL="0" marR="0" lvl="0" indent="0" algn="l" defTabSz="685783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32" name="Freeform 12">
                    <a:extLst>
                      <a:ext uri="{FF2B5EF4-FFF2-40B4-BE49-F238E27FC236}">
                        <a16:creationId xmlns:a16="http://schemas.microsoft.com/office/drawing/2014/main" id="{71C424A7-001A-63A9-3856-B2F8C31122F1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28" y="647"/>
                    <a:ext cx="2572" cy="3555"/>
                  </a:xfrm>
                  <a:custGeom>
                    <a:avLst/>
                    <a:gdLst>
                      <a:gd name="T0" fmla="*/ 248 w 7717"/>
                      <a:gd name="T1" fmla="*/ 3 h 10665"/>
                      <a:gd name="T2" fmla="*/ 0 w 7717"/>
                      <a:gd name="T3" fmla="*/ 0 h 10665"/>
                      <a:gd name="T4" fmla="*/ 6 w 7717"/>
                      <a:gd name="T5" fmla="*/ 10665 h 10665"/>
                      <a:gd name="T6" fmla="*/ 7717 w 7717"/>
                      <a:gd name="T7" fmla="*/ 10658 h 10665"/>
                      <a:gd name="T8" fmla="*/ 7717 w 7717"/>
                      <a:gd name="T9" fmla="*/ 10585 h 10665"/>
                      <a:gd name="T10" fmla="*/ 7629 w 7717"/>
                      <a:gd name="T11" fmla="*/ 10585 h 10665"/>
                      <a:gd name="T12" fmla="*/ 6779 w 7717"/>
                      <a:gd name="T13" fmla="*/ 10467 h 10665"/>
                      <a:gd name="T14" fmla="*/ 5722 w 7717"/>
                      <a:gd name="T15" fmla="*/ 10365 h 10665"/>
                      <a:gd name="T16" fmla="*/ 4654 w 7717"/>
                      <a:gd name="T17" fmla="*/ 10342 h 10665"/>
                      <a:gd name="T18" fmla="*/ 245 w 7717"/>
                      <a:gd name="T19" fmla="*/ 10324 h 10665"/>
                      <a:gd name="T20" fmla="*/ 248 w 7717"/>
                      <a:gd name="T21" fmla="*/ 3 h 1066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</a:cxnLst>
                    <a:rect l="0" t="0" r="r" b="b"/>
                    <a:pathLst>
                      <a:path w="7717" h="10665">
                        <a:moveTo>
                          <a:pt x="248" y="3"/>
                        </a:moveTo>
                        <a:lnTo>
                          <a:pt x="0" y="0"/>
                        </a:lnTo>
                        <a:lnTo>
                          <a:pt x="6" y="10665"/>
                        </a:lnTo>
                        <a:lnTo>
                          <a:pt x="7717" y="10658"/>
                        </a:lnTo>
                        <a:lnTo>
                          <a:pt x="7717" y="10585"/>
                        </a:lnTo>
                        <a:lnTo>
                          <a:pt x="7629" y="10585"/>
                        </a:lnTo>
                        <a:lnTo>
                          <a:pt x="6779" y="10467"/>
                        </a:lnTo>
                        <a:lnTo>
                          <a:pt x="5722" y="10365"/>
                        </a:lnTo>
                        <a:lnTo>
                          <a:pt x="4654" y="10342"/>
                        </a:lnTo>
                        <a:lnTo>
                          <a:pt x="245" y="10324"/>
                        </a:lnTo>
                        <a:lnTo>
                          <a:pt x="248" y="3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marL="0" marR="0" lvl="0" indent="0" algn="l" defTabSz="685783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grpSp>
                <p:nvGrpSpPr>
                  <p:cNvPr id="33" name="Group 13">
                    <a:extLst>
                      <a:ext uri="{FF2B5EF4-FFF2-40B4-BE49-F238E27FC236}">
                        <a16:creationId xmlns:a16="http://schemas.microsoft.com/office/drawing/2014/main" id="{10F43CE1-F64F-9B3D-4E11-46E8D7CFDBBA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469" y="481"/>
                    <a:ext cx="4931" cy="3697"/>
                    <a:chOff x="451" y="481"/>
                    <a:chExt cx="4931" cy="3697"/>
                  </a:xfrm>
                </p:grpSpPr>
                <p:sp>
                  <p:nvSpPr>
                    <p:cNvPr id="34" name="Freeform 14">
                      <a:extLst>
                        <a:ext uri="{FF2B5EF4-FFF2-40B4-BE49-F238E27FC236}">
                          <a16:creationId xmlns:a16="http://schemas.microsoft.com/office/drawing/2014/main" id="{74B8A864-C17E-9DFF-1AB4-FB65A585F9D9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451" y="481"/>
                      <a:ext cx="4931" cy="3697"/>
                    </a:xfrm>
                    <a:custGeom>
                      <a:avLst/>
                      <a:gdLst>
                        <a:gd name="T0" fmla="*/ 5416 w 14793"/>
                        <a:gd name="T1" fmla="*/ 7 h 11090"/>
                        <a:gd name="T2" fmla="*/ 5476 w 14793"/>
                        <a:gd name="T3" fmla="*/ 7 h 11090"/>
                        <a:gd name="T4" fmla="*/ 5661 w 14793"/>
                        <a:gd name="T5" fmla="*/ 0 h 11090"/>
                        <a:gd name="T6" fmla="*/ 5846 w 14793"/>
                        <a:gd name="T7" fmla="*/ 7 h 11090"/>
                        <a:gd name="T8" fmla="*/ 6028 w 14793"/>
                        <a:gd name="T9" fmla="*/ 21 h 11090"/>
                        <a:gd name="T10" fmla="*/ 6213 w 14793"/>
                        <a:gd name="T11" fmla="*/ 44 h 11090"/>
                        <a:gd name="T12" fmla="*/ 6394 w 14793"/>
                        <a:gd name="T13" fmla="*/ 83 h 11090"/>
                        <a:gd name="T14" fmla="*/ 6570 w 14793"/>
                        <a:gd name="T15" fmla="*/ 135 h 11090"/>
                        <a:gd name="T16" fmla="*/ 6751 w 14793"/>
                        <a:gd name="T17" fmla="*/ 190 h 11090"/>
                        <a:gd name="T18" fmla="*/ 6924 w 14793"/>
                        <a:gd name="T19" fmla="*/ 250 h 11090"/>
                        <a:gd name="T20" fmla="*/ 7099 w 14793"/>
                        <a:gd name="T21" fmla="*/ 334 h 11090"/>
                        <a:gd name="T22" fmla="*/ 7266 w 14793"/>
                        <a:gd name="T23" fmla="*/ 421 h 11090"/>
                        <a:gd name="T24" fmla="*/ 7432 w 14793"/>
                        <a:gd name="T25" fmla="*/ 334 h 11090"/>
                        <a:gd name="T26" fmla="*/ 7605 w 14793"/>
                        <a:gd name="T27" fmla="*/ 250 h 11090"/>
                        <a:gd name="T28" fmla="*/ 7774 w 14793"/>
                        <a:gd name="T29" fmla="*/ 190 h 11090"/>
                        <a:gd name="T30" fmla="*/ 7953 w 14793"/>
                        <a:gd name="T31" fmla="*/ 135 h 11090"/>
                        <a:gd name="T32" fmla="*/ 8129 w 14793"/>
                        <a:gd name="T33" fmla="*/ 83 h 11090"/>
                        <a:gd name="T34" fmla="*/ 8314 w 14793"/>
                        <a:gd name="T35" fmla="*/ 44 h 11090"/>
                        <a:gd name="T36" fmla="*/ 8499 w 14793"/>
                        <a:gd name="T37" fmla="*/ 21 h 11090"/>
                        <a:gd name="T38" fmla="*/ 8674 w 14793"/>
                        <a:gd name="T39" fmla="*/ 7 h 11090"/>
                        <a:gd name="T40" fmla="*/ 8864 w 14793"/>
                        <a:gd name="T41" fmla="*/ 0 h 11090"/>
                        <a:gd name="T42" fmla="*/ 9049 w 14793"/>
                        <a:gd name="T43" fmla="*/ 7 h 11090"/>
                        <a:gd name="T44" fmla="*/ 9107 w 14793"/>
                        <a:gd name="T45" fmla="*/ 7 h 11090"/>
                        <a:gd name="T46" fmla="*/ 9107 w 14793"/>
                        <a:gd name="T47" fmla="*/ 0 h 11090"/>
                        <a:gd name="T48" fmla="*/ 14793 w 14793"/>
                        <a:gd name="T49" fmla="*/ 0 h 11090"/>
                        <a:gd name="T50" fmla="*/ 14793 w 14793"/>
                        <a:gd name="T51" fmla="*/ 5792 h 11090"/>
                        <a:gd name="T52" fmla="*/ 14666 w 14793"/>
                        <a:gd name="T53" fmla="*/ 7804 h 11090"/>
                        <a:gd name="T54" fmla="*/ 14453 w 14793"/>
                        <a:gd name="T55" fmla="*/ 10370 h 11090"/>
                        <a:gd name="T56" fmla="*/ 14453 w 14793"/>
                        <a:gd name="T57" fmla="*/ 10363 h 11090"/>
                        <a:gd name="T58" fmla="*/ 13881 w 14793"/>
                        <a:gd name="T59" fmla="*/ 10432 h 11090"/>
                        <a:gd name="T60" fmla="*/ 13243 w 14793"/>
                        <a:gd name="T61" fmla="*/ 10495 h 11090"/>
                        <a:gd name="T62" fmla="*/ 12604 w 14793"/>
                        <a:gd name="T63" fmla="*/ 10537 h 11090"/>
                        <a:gd name="T64" fmla="*/ 11956 w 14793"/>
                        <a:gd name="T65" fmla="*/ 10564 h 11090"/>
                        <a:gd name="T66" fmla="*/ 11314 w 14793"/>
                        <a:gd name="T67" fmla="*/ 10564 h 11090"/>
                        <a:gd name="T68" fmla="*/ 10669 w 14793"/>
                        <a:gd name="T69" fmla="*/ 10554 h 11090"/>
                        <a:gd name="T70" fmla="*/ 10028 w 14793"/>
                        <a:gd name="T71" fmla="*/ 10519 h 11090"/>
                        <a:gd name="T72" fmla="*/ 9649 w 14793"/>
                        <a:gd name="T73" fmla="*/ 10530 h 11090"/>
                        <a:gd name="T74" fmla="*/ 9273 w 14793"/>
                        <a:gd name="T75" fmla="*/ 10564 h 11090"/>
                        <a:gd name="T76" fmla="*/ 8898 w 14793"/>
                        <a:gd name="T77" fmla="*/ 10614 h 11090"/>
                        <a:gd name="T78" fmla="*/ 8529 w 14793"/>
                        <a:gd name="T79" fmla="*/ 10690 h 11090"/>
                        <a:gd name="T80" fmla="*/ 8162 w 14793"/>
                        <a:gd name="T81" fmla="*/ 10770 h 11090"/>
                        <a:gd name="T82" fmla="*/ 7805 w 14793"/>
                        <a:gd name="T83" fmla="*/ 10881 h 11090"/>
                        <a:gd name="T84" fmla="*/ 7438 w 14793"/>
                        <a:gd name="T85" fmla="*/ 11014 h 11090"/>
                        <a:gd name="T86" fmla="*/ 7248 w 14793"/>
                        <a:gd name="T87" fmla="*/ 11090 h 11090"/>
                        <a:gd name="T88" fmla="*/ 7112 w 14793"/>
                        <a:gd name="T89" fmla="*/ 11000 h 11090"/>
                        <a:gd name="T90" fmla="*/ 6960 w 14793"/>
                        <a:gd name="T91" fmla="*/ 10913 h 11090"/>
                        <a:gd name="T92" fmla="*/ 6812 w 14793"/>
                        <a:gd name="T93" fmla="*/ 10840 h 11090"/>
                        <a:gd name="T94" fmla="*/ 6658 w 14793"/>
                        <a:gd name="T95" fmla="*/ 10788 h 11090"/>
                        <a:gd name="T96" fmla="*/ 6503 w 14793"/>
                        <a:gd name="T97" fmla="*/ 10724 h 11090"/>
                        <a:gd name="T98" fmla="*/ 6348 w 14793"/>
                        <a:gd name="T99" fmla="*/ 10676 h 11090"/>
                        <a:gd name="T100" fmla="*/ 6189 w 14793"/>
                        <a:gd name="T101" fmla="*/ 10644 h 11090"/>
                        <a:gd name="T102" fmla="*/ 6022 w 14793"/>
                        <a:gd name="T103" fmla="*/ 10607 h 11090"/>
                        <a:gd name="T104" fmla="*/ 5861 w 14793"/>
                        <a:gd name="T105" fmla="*/ 10585 h 11090"/>
                        <a:gd name="T106" fmla="*/ 5710 w 14793"/>
                        <a:gd name="T107" fmla="*/ 10575 h 11090"/>
                        <a:gd name="T108" fmla="*/ 5689 w 14793"/>
                        <a:gd name="T109" fmla="*/ 10575 h 11090"/>
                        <a:gd name="T110" fmla="*/ 0 w 14793"/>
                        <a:gd name="T111" fmla="*/ 10585 h 11090"/>
                        <a:gd name="T112" fmla="*/ 0 w 14793"/>
                        <a:gd name="T113" fmla="*/ 0 h 11090"/>
                        <a:gd name="T114" fmla="*/ 5458 w 14793"/>
                        <a:gd name="T115" fmla="*/ 7 h 11090"/>
                        <a:gd name="T116" fmla="*/ 5416 w 14793"/>
                        <a:gd name="T117" fmla="*/ 7 h 11090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  <a:cxn ang="0">
                          <a:pos x="T24" y="T25"/>
                        </a:cxn>
                        <a:cxn ang="0">
                          <a:pos x="T26" y="T27"/>
                        </a:cxn>
                        <a:cxn ang="0">
                          <a:pos x="T28" y="T29"/>
                        </a:cxn>
                        <a:cxn ang="0">
                          <a:pos x="T30" y="T31"/>
                        </a:cxn>
                        <a:cxn ang="0">
                          <a:pos x="T32" y="T33"/>
                        </a:cxn>
                        <a:cxn ang="0">
                          <a:pos x="T34" y="T35"/>
                        </a:cxn>
                        <a:cxn ang="0">
                          <a:pos x="T36" y="T37"/>
                        </a:cxn>
                        <a:cxn ang="0">
                          <a:pos x="T38" y="T39"/>
                        </a:cxn>
                        <a:cxn ang="0">
                          <a:pos x="T40" y="T41"/>
                        </a:cxn>
                        <a:cxn ang="0">
                          <a:pos x="T42" y="T43"/>
                        </a:cxn>
                        <a:cxn ang="0">
                          <a:pos x="T44" y="T45"/>
                        </a:cxn>
                        <a:cxn ang="0">
                          <a:pos x="T46" y="T47"/>
                        </a:cxn>
                        <a:cxn ang="0">
                          <a:pos x="T48" y="T49"/>
                        </a:cxn>
                        <a:cxn ang="0">
                          <a:pos x="T50" y="T51"/>
                        </a:cxn>
                        <a:cxn ang="0">
                          <a:pos x="T52" y="T53"/>
                        </a:cxn>
                        <a:cxn ang="0">
                          <a:pos x="T54" y="T55"/>
                        </a:cxn>
                        <a:cxn ang="0">
                          <a:pos x="T56" y="T57"/>
                        </a:cxn>
                        <a:cxn ang="0">
                          <a:pos x="T58" y="T59"/>
                        </a:cxn>
                        <a:cxn ang="0">
                          <a:pos x="T60" y="T61"/>
                        </a:cxn>
                        <a:cxn ang="0">
                          <a:pos x="T62" y="T63"/>
                        </a:cxn>
                        <a:cxn ang="0">
                          <a:pos x="T64" y="T65"/>
                        </a:cxn>
                        <a:cxn ang="0">
                          <a:pos x="T66" y="T67"/>
                        </a:cxn>
                        <a:cxn ang="0">
                          <a:pos x="T68" y="T69"/>
                        </a:cxn>
                        <a:cxn ang="0">
                          <a:pos x="T70" y="T71"/>
                        </a:cxn>
                        <a:cxn ang="0">
                          <a:pos x="T72" y="T73"/>
                        </a:cxn>
                        <a:cxn ang="0">
                          <a:pos x="T74" y="T75"/>
                        </a:cxn>
                        <a:cxn ang="0">
                          <a:pos x="T76" y="T77"/>
                        </a:cxn>
                        <a:cxn ang="0">
                          <a:pos x="T78" y="T79"/>
                        </a:cxn>
                        <a:cxn ang="0">
                          <a:pos x="T80" y="T81"/>
                        </a:cxn>
                        <a:cxn ang="0">
                          <a:pos x="T82" y="T83"/>
                        </a:cxn>
                        <a:cxn ang="0">
                          <a:pos x="T84" y="T85"/>
                        </a:cxn>
                        <a:cxn ang="0">
                          <a:pos x="T86" y="T87"/>
                        </a:cxn>
                        <a:cxn ang="0">
                          <a:pos x="T88" y="T89"/>
                        </a:cxn>
                        <a:cxn ang="0">
                          <a:pos x="T90" y="T91"/>
                        </a:cxn>
                        <a:cxn ang="0">
                          <a:pos x="T92" y="T93"/>
                        </a:cxn>
                        <a:cxn ang="0">
                          <a:pos x="T94" y="T95"/>
                        </a:cxn>
                        <a:cxn ang="0">
                          <a:pos x="T96" y="T97"/>
                        </a:cxn>
                        <a:cxn ang="0">
                          <a:pos x="T98" y="T99"/>
                        </a:cxn>
                        <a:cxn ang="0">
                          <a:pos x="T100" y="T101"/>
                        </a:cxn>
                        <a:cxn ang="0">
                          <a:pos x="T102" y="T103"/>
                        </a:cxn>
                        <a:cxn ang="0">
                          <a:pos x="T104" y="T105"/>
                        </a:cxn>
                        <a:cxn ang="0">
                          <a:pos x="T106" y="T107"/>
                        </a:cxn>
                        <a:cxn ang="0">
                          <a:pos x="T108" y="T109"/>
                        </a:cxn>
                        <a:cxn ang="0">
                          <a:pos x="T110" y="T111"/>
                        </a:cxn>
                        <a:cxn ang="0">
                          <a:pos x="T112" y="T113"/>
                        </a:cxn>
                        <a:cxn ang="0">
                          <a:pos x="T114" y="T115"/>
                        </a:cxn>
                        <a:cxn ang="0">
                          <a:pos x="T116" y="T117"/>
                        </a:cxn>
                      </a:cxnLst>
                      <a:rect l="0" t="0" r="r" b="b"/>
                      <a:pathLst>
                        <a:path w="14793" h="11090">
                          <a:moveTo>
                            <a:pt x="5416" y="7"/>
                          </a:moveTo>
                          <a:lnTo>
                            <a:pt x="5476" y="7"/>
                          </a:lnTo>
                          <a:lnTo>
                            <a:pt x="5661" y="0"/>
                          </a:lnTo>
                          <a:lnTo>
                            <a:pt x="5846" y="7"/>
                          </a:lnTo>
                          <a:lnTo>
                            <a:pt x="6028" y="21"/>
                          </a:lnTo>
                          <a:lnTo>
                            <a:pt x="6213" y="44"/>
                          </a:lnTo>
                          <a:lnTo>
                            <a:pt x="6394" y="83"/>
                          </a:lnTo>
                          <a:lnTo>
                            <a:pt x="6570" y="135"/>
                          </a:lnTo>
                          <a:lnTo>
                            <a:pt x="6751" y="190"/>
                          </a:lnTo>
                          <a:lnTo>
                            <a:pt x="6924" y="250"/>
                          </a:lnTo>
                          <a:lnTo>
                            <a:pt x="7099" y="334"/>
                          </a:lnTo>
                          <a:lnTo>
                            <a:pt x="7266" y="421"/>
                          </a:lnTo>
                          <a:lnTo>
                            <a:pt x="7432" y="334"/>
                          </a:lnTo>
                          <a:lnTo>
                            <a:pt x="7605" y="250"/>
                          </a:lnTo>
                          <a:lnTo>
                            <a:pt x="7774" y="190"/>
                          </a:lnTo>
                          <a:lnTo>
                            <a:pt x="7953" y="135"/>
                          </a:lnTo>
                          <a:lnTo>
                            <a:pt x="8129" y="83"/>
                          </a:lnTo>
                          <a:lnTo>
                            <a:pt x="8314" y="44"/>
                          </a:lnTo>
                          <a:lnTo>
                            <a:pt x="8499" y="21"/>
                          </a:lnTo>
                          <a:lnTo>
                            <a:pt x="8674" y="7"/>
                          </a:lnTo>
                          <a:lnTo>
                            <a:pt x="8864" y="0"/>
                          </a:lnTo>
                          <a:lnTo>
                            <a:pt x="9049" y="7"/>
                          </a:lnTo>
                          <a:lnTo>
                            <a:pt x="9107" y="7"/>
                          </a:lnTo>
                          <a:lnTo>
                            <a:pt x="9107" y="0"/>
                          </a:lnTo>
                          <a:lnTo>
                            <a:pt x="14793" y="0"/>
                          </a:lnTo>
                          <a:lnTo>
                            <a:pt x="14793" y="5792"/>
                          </a:lnTo>
                          <a:lnTo>
                            <a:pt x="14666" y="7804"/>
                          </a:lnTo>
                          <a:lnTo>
                            <a:pt x="14453" y="10370"/>
                          </a:lnTo>
                          <a:lnTo>
                            <a:pt x="14453" y="10363"/>
                          </a:lnTo>
                          <a:lnTo>
                            <a:pt x="13881" y="10432"/>
                          </a:lnTo>
                          <a:lnTo>
                            <a:pt x="13243" y="10495"/>
                          </a:lnTo>
                          <a:lnTo>
                            <a:pt x="12604" y="10537"/>
                          </a:lnTo>
                          <a:lnTo>
                            <a:pt x="11956" y="10564"/>
                          </a:lnTo>
                          <a:lnTo>
                            <a:pt x="11314" y="10564"/>
                          </a:lnTo>
                          <a:lnTo>
                            <a:pt x="10669" y="10554"/>
                          </a:lnTo>
                          <a:lnTo>
                            <a:pt x="10028" y="10519"/>
                          </a:lnTo>
                          <a:lnTo>
                            <a:pt x="9649" y="10530"/>
                          </a:lnTo>
                          <a:lnTo>
                            <a:pt x="9273" y="10564"/>
                          </a:lnTo>
                          <a:lnTo>
                            <a:pt x="8898" y="10614"/>
                          </a:lnTo>
                          <a:lnTo>
                            <a:pt x="8529" y="10690"/>
                          </a:lnTo>
                          <a:lnTo>
                            <a:pt x="8162" y="10770"/>
                          </a:lnTo>
                          <a:lnTo>
                            <a:pt x="7805" y="10881"/>
                          </a:lnTo>
                          <a:lnTo>
                            <a:pt x="7438" y="11014"/>
                          </a:lnTo>
                          <a:lnTo>
                            <a:pt x="7248" y="11090"/>
                          </a:lnTo>
                          <a:lnTo>
                            <a:pt x="7112" y="11000"/>
                          </a:lnTo>
                          <a:lnTo>
                            <a:pt x="6960" y="10913"/>
                          </a:lnTo>
                          <a:lnTo>
                            <a:pt x="6812" y="10840"/>
                          </a:lnTo>
                          <a:lnTo>
                            <a:pt x="6658" y="10788"/>
                          </a:lnTo>
                          <a:lnTo>
                            <a:pt x="6503" y="10724"/>
                          </a:lnTo>
                          <a:lnTo>
                            <a:pt x="6348" y="10676"/>
                          </a:lnTo>
                          <a:lnTo>
                            <a:pt x="6189" y="10644"/>
                          </a:lnTo>
                          <a:lnTo>
                            <a:pt x="6022" y="10607"/>
                          </a:lnTo>
                          <a:lnTo>
                            <a:pt x="5861" y="10585"/>
                          </a:lnTo>
                          <a:lnTo>
                            <a:pt x="5710" y="10575"/>
                          </a:lnTo>
                          <a:lnTo>
                            <a:pt x="5689" y="10575"/>
                          </a:lnTo>
                          <a:lnTo>
                            <a:pt x="0" y="10585"/>
                          </a:lnTo>
                          <a:lnTo>
                            <a:pt x="0" y="0"/>
                          </a:lnTo>
                          <a:lnTo>
                            <a:pt x="5458" y="7"/>
                          </a:lnTo>
                          <a:lnTo>
                            <a:pt x="5416" y="7"/>
                          </a:lnTo>
                          <a:close/>
                        </a:path>
                      </a:pathLst>
                    </a:custGeom>
                    <a:solidFill>
                      <a:srgbClr val="FFFFFF"/>
                    </a:solidFill>
                    <a:ln w="0">
                      <a:solidFill>
                        <a:srgbClr val="000000"/>
                      </a:solidFill>
                      <a:prstDash val="solid"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pPr marL="0" marR="0" lvl="0" indent="0" algn="l" defTabSz="68578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0" i="0" u="none" strike="noStrike" kern="0" cap="none" spc="0" normalizeH="0" baseline="0" noProof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p:txBody>
                </p:sp>
                <p:sp>
                  <p:nvSpPr>
                    <p:cNvPr id="35" name="Line 15">
                      <a:extLst>
                        <a:ext uri="{FF2B5EF4-FFF2-40B4-BE49-F238E27FC236}">
                          <a16:creationId xmlns:a16="http://schemas.microsoft.com/office/drawing/2014/main" id="{46A6F528-63A0-68AC-F6A0-961C583B372A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 flipV="1">
                      <a:off x="2868" y="3936"/>
                      <a:ext cx="0" cy="240"/>
                    </a:xfrm>
                    <a:prstGeom prst="line">
                      <a:avLst/>
                    </a:prstGeom>
                    <a:noFill/>
                    <a:ln w="12700">
                      <a:solidFill>
                        <a:srgbClr val="000000"/>
                      </a:solidFill>
                      <a:round/>
                      <a:headEnd type="none" w="sm" len="sm"/>
                      <a:tailEnd type="none" w="sm" len="sm"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pPr marL="0" marR="0" lvl="0" indent="0" algn="l" defTabSz="68578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0" i="0" u="none" strike="noStrike" kern="0" cap="none" spc="0" normalizeH="0" baseline="0" noProof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p:txBody>
                </p:sp>
              </p:grpSp>
            </p:grpSp>
            <p:sp>
              <p:nvSpPr>
                <p:cNvPr id="27" name="Line 16">
                  <a:extLst>
                    <a:ext uri="{FF2B5EF4-FFF2-40B4-BE49-F238E27FC236}">
                      <a16:creationId xmlns:a16="http://schemas.microsoft.com/office/drawing/2014/main" id="{861A65DF-EEBB-AA27-8007-EEE330A5DF4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891" y="624"/>
                  <a:ext cx="0" cy="144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marL="0" marR="0" lvl="0" indent="0" algn="l" defTabSz="685783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+mn-cs"/>
                  </a:endParaRPr>
                </a:p>
              </p:txBody>
            </p:sp>
          </p:grpSp>
          <p:sp>
            <p:nvSpPr>
              <p:cNvPr id="25" name="Text Box 17">
                <a:extLst>
                  <a:ext uri="{FF2B5EF4-FFF2-40B4-BE49-F238E27FC236}">
                    <a16:creationId xmlns:a16="http://schemas.microsoft.com/office/drawing/2014/main" id="{C43828A1-434E-CF90-147B-9A8CD922A529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62" y="1101"/>
                <a:ext cx="4426" cy="59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marL="0" marR="0" lvl="0" indent="0" algn="l" defTabSz="685783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altLang="en-US" sz="18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endParaRPr>
              </a:p>
            </p:txBody>
          </p:sp>
        </p:grpSp>
        <p:sp>
          <p:nvSpPr>
            <p:cNvPr id="23" name="Rectangle 18">
              <a:extLst>
                <a:ext uri="{FF2B5EF4-FFF2-40B4-BE49-F238E27FC236}">
                  <a16:creationId xmlns:a16="http://schemas.microsoft.com/office/drawing/2014/main" id="{09E7CA6B-DB8D-D8BF-AB86-3DD44D6A702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3" y="90"/>
              <a:ext cx="3318" cy="53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 defTabSz="2349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defTabSz="2349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defTabSz="2349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defTabSz="2349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defTabSz="2349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defTabSz="23495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defTabSz="23495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defTabSz="23495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defTabSz="23495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176209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John 8:31-32 </a:t>
              </a:r>
              <a:r>
                <a:rPr kumimoji="0" lang="en-US" altLang="en-US" sz="1800" b="0" i="0" u="none" strike="noStrike" kern="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NKJV </a:t>
              </a:r>
            </a:p>
            <a:p>
              <a:pPr marL="0" marR="0" lvl="0" indent="0" algn="l" defTabSz="176209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31 </a:t>
              </a: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Then Jesus said to those Jews who believed Him, </a:t>
              </a:r>
            </a:p>
            <a:p>
              <a:pPr marL="0" marR="0" lvl="0" indent="0" algn="l" defTabSz="176209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"If you abide in My word, </a:t>
              </a:r>
            </a:p>
            <a:p>
              <a:pPr marL="0" marR="0" lvl="0" indent="0" algn="l" defTabSz="176209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		you are My disciples indeed.</a:t>
              </a:r>
              <a:r>
                <a:rPr kumimoji="0" lang="en-US" altLang="en-US" sz="1800" b="0" i="0" u="none" strike="noStrike" kern="0" cap="none" spc="0" normalizeH="0" baseline="3000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</a:t>
              </a:r>
            </a:p>
            <a:p>
              <a:pPr marL="0" marR="0" lvl="0" indent="0" algn="l" defTabSz="176209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32 </a:t>
              </a: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And you shall know the truth, </a:t>
              </a:r>
            </a:p>
            <a:p>
              <a:pPr marL="0" marR="0" lvl="0" indent="0" algn="l" defTabSz="176209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		and the truth shall make you free."</a:t>
              </a:r>
            </a:p>
            <a:p>
              <a:pPr marL="0" marR="0" lvl="0" indent="0" algn="l" defTabSz="176209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alt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  <a:p>
              <a:pPr marL="0" marR="0" lvl="0" indent="0" algn="l" defTabSz="176209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alt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</p:grpSp>
      <p:sp>
        <p:nvSpPr>
          <p:cNvPr id="37" name="TextBox 36">
            <a:extLst>
              <a:ext uri="{FF2B5EF4-FFF2-40B4-BE49-F238E27FC236}">
                <a16:creationId xmlns:a16="http://schemas.microsoft.com/office/drawing/2014/main" id="{92E1D0A3-2024-A941-1110-753EE7C3BA86}"/>
              </a:ext>
            </a:extLst>
          </p:cNvPr>
          <p:cNvSpPr txBox="1"/>
          <p:nvPr/>
        </p:nvSpPr>
        <p:spPr>
          <a:xfrm>
            <a:off x="4884315" y="5709915"/>
            <a:ext cx="447218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6857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Just as c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hildren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do not always honor and obey their father, there is the possibility that God’s children will selfishly disobey Him.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333399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47710017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xit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4">
            <a:extLst>
              <a:ext uri="{FF2B5EF4-FFF2-40B4-BE49-F238E27FC236}">
                <a16:creationId xmlns:a16="http://schemas.microsoft.com/office/drawing/2014/main" id="{57D894D5-4D9E-35E2-4E7D-D84F5FA7A3CA}"/>
              </a:ext>
            </a:extLst>
          </p:cNvPr>
          <p:cNvGrpSpPr>
            <a:grpSpLocks/>
          </p:cNvGrpSpPr>
          <p:nvPr/>
        </p:nvGrpSpPr>
        <p:grpSpPr bwMode="auto">
          <a:xfrm>
            <a:off x="28575" y="494465"/>
            <a:ext cx="4821174" cy="7086206"/>
            <a:chOff x="24" y="40"/>
            <a:chExt cx="3432" cy="4662"/>
          </a:xfrm>
        </p:grpSpPr>
        <p:grpSp>
          <p:nvGrpSpPr>
            <p:cNvPr id="9" name="Group 5">
              <a:extLst>
                <a:ext uri="{FF2B5EF4-FFF2-40B4-BE49-F238E27FC236}">
                  <a16:creationId xmlns:a16="http://schemas.microsoft.com/office/drawing/2014/main" id="{4948C24F-4CBD-9F16-1E27-8C6B1F982A0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4" y="40"/>
              <a:ext cx="3432" cy="4662"/>
              <a:chOff x="528" y="1098"/>
              <a:chExt cx="4789" cy="3414"/>
            </a:xfrm>
          </p:grpSpPr>
          <p:grpSp>
            <p:nvGrpSpPr>
              <p:cNvPr id="11" name="Group 6">
                <a:extLst>
                  <a:ext uri="{FF2B5EF4-FFF2-40B4-BE49-F238E27FC236}">
                    <a16:creationId xmlns:a16="http://schemas.microsoft.com/office/drawing/2014/main" id="{7F92F519-D509-D84C-CEF3-AF2BDA3282FA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528" y="1098"/>
                <a:ext cx="4789" cy="3414"/>
                <a:chOff x="328" y="481"/>
                <a:chExt cx="5229" cy="4022"/>
              </a:xfrm>
            </p:grpSpPr>
            <p:grpSp>
              <p:nvGrpSpPr>
                <p:cNvPr id="13" name="Group 7">
                  <a:extLst>
                    <a:ext uri="{FF2B5EF4-FFF2-40B4-BE49-F238E27FC236}">
                      <a16:creationId xmlns:a16="http://schemas.microsoft.com/office/drawing/2014/main" id="{99D5305C-9B7D-D4DA-3914-A6BCC2D487CD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328" y="481"/>
                  <a:ext cx="5229" cy="4022"/>
                  <a:chOff x="328" y="481"/>
                  <a:chExt cx="5229" cy="4022"/>
                </a:xfrm>
              </p:grpSpPr>
              <p:sp>
                <p:nvSpPr>
                  <p:cNvPr id="15" name="Freeform 8">
                    <a:extLst>
                      <a:ext uri="{FF2B5EF4-FFF2-40B4-BE49-F238E27FC236}">
                        <a16:creationId xmlns:a16="http://schemas.microsoft.com/office/drawing/2014/main" id="{8EF5FBAB-FCDA-2D16-E542-C6ED4CE33D9F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890" y="624"/>
                    <a:ext cx="2667" cy="3578"/>
                  </a:xfrm>
                  <a:custGeom>
                    <a:avLst/>
                    <a:gdLst>
                      <a:gd name="T0" fmla="*/ 7757 w 7999"/>
                      <a:gd name="T1" fmla="*/ 5361 h 10735"/>
                      <a:gd name="T2" fmla="*/ 7626 w 7999"/>
                      <a:gd name="T3" fmla="*/ 7369 h 10735"/>
                      <a:gd name="T4" fmla="*/ 7418 w 7999"/>
                      <a:gd name="T5" fmla="*/ 9942 h 10735"/>
                      <a:gd name="T6" fmla="*/ 7352 w 7999"/>
                      <a:gd name="T7" fmla="*/ 10230 h 10735"/>
                      <a:gd name="T8" fmla="*/ 6776 w 7999"/>
                      <a:gd name="T9" fmla="*/ 10300 h 10735"/>
                      <a:gd name="T10" fmla="*/ 6137 w 7999"/>
                      <a:gd name="T11" fmla="*/ 10360 h 10735"/>
                      <a:gd name="T12" fmla="*/ 5495 w 7999"/>
                      <a:gd name="T13" fmla="*/ 10401 h 10735"/>
                      <a:gd name="T14" fmla="*/ 4853 w 7999"/>
                      <a:gd name="T15" fmla="*/ 10428 h 10735"/>
                      <a:gd name="T16" fmla="*/ 4208 w 7999"/>
                      <a:gd name="T17" fmla="*/ 10428 h 10735"/>
                      <a:gd name="T18" fmla="*/ 3567 w 7999"/>
                      <a:gd name="T19" fmla="*/ 10422 h 10735"/>
                      <a:gd name="T20" fmla="*/ 2937 w 7999"/>
                      <a:gd name="T21" fmla="*/ 10394 h 10735"/>
                      <a:gd name="T22" fmla="*/ 1871 w 7999"/>
                      <a:gd name="T23" fmla="*/ 10435 h 10735"/>
                      <a:gd name="T24" fmla="*/ 818 w 7999"/>
                      <a:gd name="T25" fmla="*/ 10533 h 10735"/>
                      <a:gd name="T26" fmla="*/ 0 w 7999"/>
                      <a:gd name="T27" fmla="*/ 10655 h 10735"/>
                      <a:gd name="T28" fmla="*/ 0 w 7999"/>
                      <a:gd name="T29" fmla="*/ 10728 h 10735"/>
                      <a:gd name="T30" fmla="*/ 7999 w 7999"/>
                      <a:gd name="T31" fmla="*/ 10735 h 10735"/>
                      <a:gd name="T32" fmla="*/ 7999 w 7999"/>
                      <a:gd name="T33" fmla="*/ 0 h 10735"/>
                      <a:gd name="T34" fmla="*/ 7757 w 7999"/>
                      <a:gd name="T35" fmla="*/ 0 h 10735"/>
                      <a:gd name="T36" fmla="*/ 7757 w 7999"/>
                      <a:gd name="T37" fmla="*/ 5361 h 1073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</a:cxnLst>
                    <a:rect l="0" t="0" r="r" b="b"/>
                    <a:pathLst>
                      <a:path w="7999" h="10735">
                        <a:moveTo>
                          <a:pt x="7757" y="5361"/>
                        </a:moveTo>
                        <a:lnTo>
                          <a:pt x="7626" y="7369"/>
                        </a:lnTo>
                        <a:lnTo>
                          <a:pt x="7418" y="9942"/>
                        </a:lnTo>
                        <a:lnTo>
                          <a:pt x="7352" y="10230"/>
                        </a:lnTo>
                        <a:lnTo>
                          <a:pt x="6776" y="10300"/>
                        </a:lnTo>
                        <a:lnTo>
                          <a:pt x="6137" y="10360"/>
                        </a:lnTo>
                        <a:lnTo>
                          <a:pt x="5495" y="10401"/>
                        </a:lnTo>
                        <a:lnTo>
                          <a:pt x="4853" y="10428"/>
                        </a:lnTo>
                        <a:lnTo>
                          <a:pt x="4208" y="10428"/>
                        </a:lnTo>
                        <a:lnTo>
                          <a:pt x="3567" y="10422"/>
                        </a:lnTo>
                        <a:lnTo>
                          <a:pt x="2937" y="10394"/>
                        </a:lnTo>
                        <a:lnTo>
                          <a:pt x="1871" y="10435"/>
                        </a:lnTo>
                        <a:lnTo>
                          <a:pt x="818" y="10533"/>
                        </a:lnTo>
                        <a:lnTo>
                          <a:pt x="0" y="10655"/>
                        </a:lnTo>
                        <a:lnTo>
                          <a:pt x="0" y="10728"/>
                        </a:lnTo>
                        <a:lnTo>
                          <a:pt x="7999" y="10735"/>
                        </a:lnTo>
                        <a:lnTo>
                          <a:pt x="7999" y="0"/>
                        </a:lnTo>
                        <a:lnTo>
                          <a:pt x="7757" y="0"/>
                        </a:lnTo>
                        <a:lnTo>
                          <a:pt x="7757" y="5361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marL="0" marR="0" lvl="0" indent="0" algn="l" defTabSz="685783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5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6" name="Freeform 9">
                    <a:extLst>
                      <a:ext uri="{FF2B5EF4-FFF2-40B4-BE49-F238E27FC236}">
                        <a16:creationId xmlns:a16="http://schemas.microsoft.com/office/drawing/2014/main" id="{F4B2C385-A3E3-DA53-6438-BAC9BCFB5463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013" y="4011"/>
                    <a:ext cx="290" cy="492"/>
                  </a:xfrm>
                  <a:custGeom>
                    <a:avLst/>
                    <a:gdLst>
                      <a:gd name="T0" fmla="*/ 0 w 870"/>
                      <a:gd name="T1" fmla="*/ 0 h 1475"/>
                      <a:gd name="T2" fmla="*/ 0 w 870"/>
                      <a:gd name="T3" fmla="*/ 1475 h 1475"/>
                      <a:gd name="T4" fmla="*/ 433 w 870"/>
                      <a:gd name="T5" fmla="*/ 1002 h 1475"/>
                      <a:gd name="T6" fmla="*/ 870 w 870"/>
                      <a:gd name="T7" fmla="*/ 1475 h 1475"/>
                      <a:gd name="T8" fmla="*/ 870 w 870"/>
                      <a:gd name="T9" fmla="*/ 0 h 1475"/>
                      <a:gd name="T10" fmla="*/ 0 w 870"/>
                      <a:gd name="T11" fmla="*/ 0 h 147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</a:cxnLst>
                    <a:rect l="0" t="0" r="r" b="b"/>
                    <a:pathLst>
                      <a:path w="870" h="1475">
                        <a:moveTo>
                          <a:pt x="0" y="0"/>
                        </a:moveTo>
                        <a:lnTo>
                          <a:pt x="0" y="1475"/>
                        </a:lnTo>
                        <a:lnTo>
                          <a:pt x="433" y="1002"/>
                        </a:lnTo>
                        <a:lnTo>
                          <a:pt x="870" y="1475"/>
                        </a:lnTo>
                        <a:lnTo>
                          <a:pt x="870" y="0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FF0000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pPr marL="0" marR="0" lvl="0" indent="0" algn="l" defTabSz="685783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5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7" name="Freeform 10">
                    <a:extLst>
                      <a:ext uri="{FF2B5EF4-FFF2-40B4-BE49-F238E27FC236}">
                        <a16:creationId xmlns:a16="http://schemas.microsoft.com/office/drawing/2014/main" id="{4BFB240A-C7EA-03BB-542A-E7538474F981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10" y="553"/>
                    <a:ext cx="2483" cy="3623"/>
                  </a:xfrm>
                  <a:custGeom>
                    <a:avLst/>
                    <a:gdLst>
                      <a:gd name="T0" fmla="*/ 194 w 7451"/>
                      <a:gd name="T1" fmla="*/ 10367 h 10868"/>
                      <a:gd name="T2" fmla="*/ 5883 w 7451"/>
                      <a:gd name="T3" fmla="*/ 10360 h 10868"/>
                      <a:gd name="T4" fmla="*/ 5904 w 7451"/>
                      <a:gd name="T5" fmla="*/ 10367 h 10868"/>
                      <a:gd name="T6" fmla="*/ 6055 w 7451"/>
                      <a:gd name="T7" fmla="*/ 10374 h 10868"/>
                      <a:gd name="T8" fmla="*/ 6216 w 7451"/>
                      <a:gd name="T9" fmla="*/ 10395 h 10868"/>
                      <a:gd name="T10" fmla="*/ 6383 w 7451"/>
                      <a:gd name="T11" fmla="*/ 10419 h 10868"/>
                      <a:gd name="T12" fmla="*/ 6536 w 7451"/>
                      <a:gd name="T13" fmla="*/ 10461 h 10868"/>
                      <a:gd name="T14" fmla="*/ 6697 w 7451"/>
                      <a:gd name="T15" fmla="*/ 10509 h 10868"/>
                      <a:gd name="T16" fmla="*/ 6852 w 7451"/>
                      <a:gd name="T17" fmla="*/ 10566 h 10868"/>
                      <a:gd name="T18" fmla="*/ 7006 w 7451"/>
                      <a:gd name="T19" fmla="*/ 10625 h 10868"/>
                      <a:gd name="T20" fmla="*/ 7157 w 7451"/>
                      <a:gd name="T21" fmla="*/ 10698 h 10868"/>
                      <a:gd name="T22" fmla="*/ 7306 w 7451"/>
                      <a:gd name="T23" fmla="*/ 10785 h 10868"/>
                      <a:gd name="T24" fmla="*/ 7451 w 7451"/>
                      <a:gd name="T25" fmla="*/ 10868 h 10868"/>
                      <a:gd name="T26" fmla="*/ 7388 w 7451"/>
                      <a:gd name="T27" fmla="*/ 10868 h 10868"/>
                      <a:gd name="T28" fmla="*/ 6534 w 7451"/>
                      <a:gd name="T29" fmla="*/ 10750 h 10868"/>
                      <a:gd name="T30" fmla="*/ 5477 w 7451"/>
                      <a:gd name="T31" fmla="*/ 10659 h 10868"/>
                      <a:gd name="T32" fmla="*/ 4415 w 7451"/>
                      <a:gd name="T33" fmla="*/ 10614 h 10868"/>
                      <a:gd name="T34" fmla="*/ 0 w 7451"/>
                      <a:gd name="T35" fmla="*/ 10614 h 10868"/>
                      <a:gd name="T36" fmla="*/ 3 w 7451"/>
                      <a:gd name="T37" fmla="*/ 0 h 10868"/>
                      <a:gd name="T38" fmla="*/ 194 w 7451"/>
                      <a:gd name="T39" fmla="*/ 0 h 10868"/>
                      <a:gd name="T40" fmla="*/ 194 w 7451"/>
                      <a:gd name="T41" fmla="*/ 10367 h 1086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</a:cxnLst>
                    <a:rect l="0" t="0" r="r" b="b"/>
                    <a:pathLst>
                      <a:path w="7451" h="10868">
                        <a:moveTo>
                          <a:pt x="194" y="10367"/>
                        </a:moveTo>
                        <a:lnTo>
                          <a:pt x="5883" y="10360"/>
                        </a:lnTo>
                        <a:lnTo>
                          <a:pt x="5904" y="10367"/>
                        </a:lnTo>
                        <a:lnTo>
                          <a:pt x="6055" y="10374"/>
                        </a:lnTo>
                        <a:lnTo>
                          <a:pt x="6216" y="10395"/>
                        </a:lnTo>
                        <a:lnTo>
                          <a:pt x="6383" y="10419"/>
                        </a:lnTo>
                        <a:lnTo>
                          <a:pt x="6536" y="10461"/>
                        </a:lnTo>
                        <a:lnTo>
                          <a:pt x="6697" y="10509"/>
                        </a:lnTo>
                        <a:lnTo>
                          <a:pt x="6852" y="10566"/>
                        </a:lnTo>
                        <a:lnTo>
                          <a:pt x="7006" y="10625"/>
                        </a:lnTo>
                        <a:lnTo>
                          <a:pt x="7157" y="10698"/>
                        </a:lnTo>
                        <a:lnTo>
                          <a:pt x="7306" y="10785"/>
                        </a:lnTo>
                        <a:lnTo>
                          <a:pt x="7451" y="10868"/>
                        </a:lnTo>
                        <a:lnTo>
                          <a:pt x="7388" y="10868"/>
                        </a:lnTo>
                        <a:lnTo>
                          <a:pt x="6534" y="10750"/>
                        </a:lnTo>
                        <a:lnTo>
                          <a:pt x="5477" y="10659"/>
                        </a:lnTo>
                        <a:lnTo>
                          <a:pt x="4415" y="10614"/>
                        </a:lnTo>
                        <a:lnTo>
                          <a:pt x="0" y="10614"/>
                        </a:lnTo>
                        <a:lnTo>
                          <a:pt x="3" y="0"/>
                        </a:lnTo>
                        <a:lnTo>
                          <a:pt x="194" y="0"/>
                        </a:lnTo>
                        <a:lnTo>
                          <a:pt x="194" y="10367"/>
                        </a:lnTo>
                        <a:close/>
                      </a:path>
                    </a:pathLst>
                  </a:custGeom>
                  <a:solidFill>
                    <a:srgbClr val="FF7F00"/>
                  </a:solidFill>
                  <a:ln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marL="0" marR="0" lvl="0" indent="0" algn="l" defTabSz="685783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5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8" name="Freeform 11">
                    <a:extLst>
                      <a:ext uri="{FF2B5EF4-FFF2-40B4-BE49-F238E27FC236}">
                        <a16:creationId xmlns:a16="http://schemas.microsoft.com/office/drawing/2014/main" id="{E87C8282-8F67-4631-5E33-3E2FFF40BB6F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880" y="540"/>
                    <a:ext cx="2596" cy="3638"/>
                  </a:xfrm>
                  <a:custGeom>
                    <a:avLst/>
                    <a:gdLst>
                      <a:gd name="T0" fmla="*/ 7545 w 7787"/>
                      <a:gd name="T1" fmla="*/ 5612 h 10913"/>
                      <a:gd name="T2" fmla="*/ 7418 w 7787"/>
                      <a:gd name="T3" fmla="*/ 7620 h 10913"/>
                      <a:gd name="T4" fmla="*/ 7205 w 7787"/>
                      <a:gd name="T5" fmla="*/ 10193 h 10913"/>
                      <a:gd name="T6" fmla="*/ 6633 w 7787"/>
                      <a:gd name="T7" fmla="*/ 10255 h 10913"/>
                      <a:gd name="T8" fmla="*/ 5986 w 7787"/>
                      <a:gd name="T9" fmla="*/ 10325 h 10913"/>
                      <a:gd name="T10" fmla="*/ 5356 w 7787"/>
                      <a:gd name="T11" fmla="*/ 10377 h 10913"/>
                      <a:gd name="T12" fmla="*/ 4708 w 7787"/>
                      <a:gd name="T13" fmla="*/ 10398 h 10913"/>
                      <a:gd name="T14" fmla="*/ 4063 w 7787"/>
                      <a:gd name="T15" fmla="*/ 10398 h 10913"/>
                      <a:gd name="T16" fmla="*/ 3421 w 7787"/>
                      <a:gd name="T17" fmla="*/ 10366 h 10913"/>
                      <a:gd name="T18" fmla="*/ 2788 w 7787"/>
                      <a:gd name="T19" fmla="*/ 10353 h 10913"/>
                      <a:gd name="T20" fmla="*/ 2401 w 7787"/>
                      <a:gd name="T21" fmla="*/ 10346 h 10913"/>
                      <a:gd name="T22" fmla="*/ 2025 w 7787"/>
                      <a:gd name="T23" fmla="*/ 10398 h 10913"/>
                      <a:gd name="T24" fmla="*/ 1650 w 7787"/>
                      <a:gd name="T25" fmla="*/ 10433 h 10913"/>
                      <a:gd name="T26" fmla="*/ 1281 w 7787"/>
                      <a:gd name="T27" fmla="*/ 10506 h 10913"/>
                      <a:gd name="T28" fmla="*/ 914 w 7787"/>
                      <a:gd name="T29" fmla="*/ 10597 h 10913"/>
                      <a:gd name="T30" fmla="*/ 551 w 7787"/>
                      <a:gd name="T31" fmla="*/ 10708 h 10913"/>
                      <a:gd name="T32" fmla="*/ 190 w 7787"/>
                      <a:gd name="T33" fmla="*/ 10837 h 10913"/>
                      <a:gd name="T34" fmla="*/ 0 w 7787"/>
                      <a:gd name="T35" fmla="*/ 10913 h 10913"/>
                      <a:gd name="T36" fmla="*/ 848 w 7787"/>
                      <a:gd name="T37" fmla="*/ 10777 h 10913"/>
                      <a:gd name="T38" fmla="*/ 1901 w 7787"/>
                      <a:gd name="T39" fmla="*/ 10677 h 10913"/>
                      <a:gd name="T40" fmla="*/ 2967 w 7787"/>
                      <a:gd name="T41" fmla="*/ 10652 h 10913"/>
                      <a:gd name="T42" fmla="*/ 3597 w 7787"/>
                      <a:gd name="T43" fmla="*/ 10673 h 10913"/>
                      <a:gd name="T44" fmla="*/ 4232 w 7787"/>
                      <a:gd name="T45" fmla="*/ 10677 h 10913"/>
                      <a:gd name="T46" fmla="*/ 4883 w 7787"/>
                      <a:gd name="T47" fmla="*/ 10686 h 10913"/>
                      <a:gd name="T48" fmla="*/ 5525 w 7787"/>
                      <a:gd name="T49" fmla="*/ 10663 h 10913"/>
                      <a:gd name="T50" fmla="*/ 6155 w 7787"/>
                      <a:gd name="T51" fmla="*/ 10611 h 10913"/>
                      <a:gd name="T52" fmla="*/ 6806 w 7787"/>
                      <a:gd name="T53" fmla="*/ 10558 h 10913"/>
                      <a:gd name="T54" fmla="*/ 7382 w 7787"/>
                      <a:gd name="T55" fmla="*/ 10488 h 10913"/>
                      <a:gd name="T56" fmla="*/ 7448 w 7787"/>
                      <a:gd name="T57" fmla="*/ 10193 h 10913"/>
                      <a:gd name="T58" fmla="*/ 7656 w 7787"/>
                      <a:gd name="T59" fmla="*/ 7627 h 10913"/>
                      <a:gd name="T60" fmla="*/ 7787 w 7787"/>
                      <a:gd name="T61" fmla="*/ 5615 h 10913"/>
                      <a:gd name="T62" fmla="*/ 7787 w 7787"/>
                      <a:gd name="T63" fmla="*/ 45 h 10913"/>
                      <a:gd name="T64" fmla="*/ 7542 w 7787"/>
                      <a:gd name="T65" fmla="*/ 0 h 10913"/>
                      <a:gd name="T66" fmla="*/ 7545 w 7787"/>
                      <a:gd name="T67" fmla="*/ 5612 h 10913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  <a:cxn ang="0">
                        <a:pos x="T66" y="T67"/>
                      </a:cxn>
                    </a:cxnLst>
                    <a:rect l="0" t="0" r="r" b="b"/>
                    <a:pathLst>
                      <a:path w="7787" h="10913">
                        <a:moveTo>
                          <a:pt x="7545" y="5612"/>
                        </a:moveTo>
                        <a:lnTo>
                          <a:pt x="7418" y="7620"/>
                        </a:lnTo>
                        <a:lnTo>
                          <a:pt x="7205" y="10193"/>
                        </a:lnTo>
                        <a:lnTo>
                          <a:pt x="6633" y="10255"/>
                        </a:lnTo>
                        <a:lnTo>
                          <a:pt x="5986" y="10325"/>
                        </a:lnTo>
                        <a:lnTo>
                          <a:pt x="5356" y="10377"/>
                        </a:lnTo>
                        <a:lnTo>
                          <a:pt x="4708" y="10398"/>
                        </a:lnTo>
                        <a:lnTo>
                          <a:pt x="4063" y="10398"/>
                        </a:lnTo>
                        <a:lnTo>
                          <a:pt x="3421" y="10366"/>
                        </a:lnTo>
                        <a:lnTo>
                          <a:pt x="2788" y="10353"/>
                        </a:lnTo>
                        <a:lnTo>
                          <a:pt x="2401" y="10346"/>
                        </a:lnTo>
                        <a:lnTo>
                          <a:pt x="2025" y="10398"/>
                        </a:lnTo>
                        <a:lnTo>
                          <a:pt x="1650" y="10433"/>
                        </a:lnTo>
                        <a:lnTo>
                          <a:pt x="1281" y="10506"/>
                        </a:lnTo>
                        <a:lnTo>
                          <a:pt x="914" y="10597"/>
                        </a:lnTo>
                        <a:lnTo>
                          <a:pt x="551" y="10708"/>
                        </a:lnTo>
                        <a:lnTo>
                          <a:pt x="190" y="10837"/>
                        </a:lnTo>
                        <a:lnTo>
                          <a:pt x="0" y="10913"/>
                        </a:lnTo>
                        <a:lnTo>
                          <a:pt x="848" y="10777"/>
                        </a:lnTo>
                        <a:lnTo>
                          <a:pt x="1901" y="10677"/>
                        </a:lnTo>
                        <a:lnTo>
                          <a:pt x="2967" y="10652"/>
                        </a:lnTo>
                        <a:lnTo>
                          <a:pt x="3597" y="10673"/>
                        </a:lnTo>
                        <a:lnTo>
                          <a:pt x="4232" y="10677"/>
                        </a:lnTo>
                        <a:lnTo>
                          <a:pt x="4883" y="10686"/>
                        </a:lnTo>
                        <a:lnTo>
                          <a:pt x="5525" y="10663"/>
                        </a:lnTo>
                        <a:lnTo>
                          <a:pt x="6155" y="10611"/>
                        </a:lnTo>
                        <a:lnTo>
                          <a:pt x="6806" y="10558"/>
                        </a:lnTo>
                        <a:lnTo>
                          <a:pt x="7382" y="10488"/>
                        </a:lnTo>
                        <a:lnTo>
                          <a:pt x="7448" y="10193"/>
                        </a:lnTo>
                        <a:lnTo>
                          <a:pt x="7656" y="7627"/>
                        </a:lnTo>
                        <a:lnTo>
                          <a:pt x="7787" y="5615"/>
                        </a:lnTo>
                        <a:lnTo>
                          <a:pt x="7787" y="45"/>
                        </a:lnTo>
                        <a:lnTo>
                          <a:pt x="7542" y="0"/>
                        </a:lnTo>
                        <a:lnTo>
                          <a:pt x="7545" y="5612"/>
                        </a:lnTo>
                        <a:close/>
                      </a:path>
                    </a:pathLst>
                  </a:custGeom>
                  <a:solidFill>
                    <a:srgbClr val="FF7F00"/>
                  </a:solidFill>
                  <a:ln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marL="0" marR="0" lvl="0" indent="0" algn="l" defTabSz="685783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5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9" name="Freeform 12">
                    <a:extLst>
                      <a:ext uri="{FF2B5EF4-FFF2-40B4-BE49-F238E27FC236}">
                        <a16:creationId xmlns:a16="http://schemas.microsoft.com/office/drawing/2014/main" id="{B1BB3C8E-E5D7-7051-0EC4-FCE8C71F556F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28" y="647"/>
                    <a:ext cx="2572" cy="3555"/>
                  </a:xfrm>
                  <a:custGeom>
                    <a:avLst/>
                    <a:gdLst>
                      <a:gd name="T0" fmla="*/ 248 w 7717"/>
                      <a:gd name="T1" fmla="*/ 3 h 10665"/>
                      <a:gd name="T2" fmla="*/ 0 w 7717"/>
                      <a:gd name="T3" fmla="*/ 0 h 10665"/>
                      <a:gd name="T4" fmla="*/ 6 w 7717"/>
                      <a:gd name="T5" fmla="*/ 10665 h 10665"/>
                      <a:gd name="T6" fmla="*/ 7717 w 7717"/>
                      <a:gd name="T7" fmla="*/ 10658 h 10665"/>
                      <a:gd name="T8" fmla="*/ 7717 w 7717"/>
                      <a:gd name="T9" fmla="*/ 10585 h 10665"/>
                      <a:gd name="T10" fmla="*/ 7629 w 7717"/>
                      <a:gd name="T11" fmla="*/ 10585 h 10665"/>
                      <a:gd name="T12" fmla="*/ 6779 w 7717"/>
                      <a:gd name="T13" fmla="*/ 10467 h 10665"/>
                      <a:gd name="T14" fmla="*/ 5722 w 7717"/>
                      <a:gd name="T15" fmla="*/ 10365 h 10665"/>
                      <a:gd name="T16" fmla="*/ 4654 w 7717"/>
                      <a:gd name="T17" fmla="*/ 10342 h 10665"/>
                      <a:gd name="T18" fmla="*/ 245 w 7717"/>
                      <a:gd name="T19" fmla="*/ 10324 h 10665"/>
                      <a:gd name="T20" fmla="*/ 248 w 7717"/>
                      <a:gd name="T21" fmla="*/ 3 h 1066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</a:cxnLst>
                    <a:rect l="0" t="0" r="r" b="b"/>
                    <a:pathLst>
                      <a:path w="7717" h="10665">
                        <a:moveTo>
                          <a:pt x="248" y="3"/>
                        </a:moveTo>
                        <a:lnTo>
                          <a:pt x="0" y="0"/>
                        </a:lnTo>
                        <a:lnTo>
                          <a:pt x="6" y="10665"/>
                        </a:lnTo>
                        <a:lnTo>
                          <a:pt x="7717" y="10658"/>
                        </a:lnTo>
                        <a:lnTo>
                          <a:pt x="7717" y="10585"/>
                        </a:lnTo>
                        <a:lnTo>
                          <a:pt x="7629" y="10585"/>
                        </a:lnTo>
                        <a:lnTo>
                          <a:pt x="6779" y="10467"/>
                        </a:lnTo>
                        <a:lnTo>
                          <a:pt x="5722" y="10365"/>
                        </a:lnTo>
                        <a:lnTo>
                          <a:pt x="4654" y="10342"/>
                        </a:lnTo>
                        <a:lnTo>
                          <a:pt x="245" y="10324"/>
                        </a:lnTo>
                        <a:lnTo>
                          <a:pt x="248" y="3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marL="0" marR="0" lvl="0" indent="0" algn="l" defTabSz="685783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5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grpSp>
                <p:nvGrpSpPr>
                  <p:cNvPr id="20" name="Group 13">
                    <a:extLst>
                      <a:ext uri="{FF2B5EF4-FFF2-40B4-BE49-F238E27FC236}">
                        <a16:creationId xmlns:a16="http://schemas.microsoft.com/office/drawing/2014/main" id="{D4D7EBF9-7A78-881D-3C11-A519C5E927BC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469" y="481"/>
                    <a:ext cx="4931" cy="3697"/>
                    <a:chOff x="451" y="481"/>
                    <a:chExt cx="4931" cy="3697"/>
                  </a:xfrm>
                </p:grpSpPr>
                <p:sp>
                  <p:nvSpPr>
                    <p:cNvPr id="21" name="Freeform 14">
                      <a:extLst>
                        <a:ext uri="{FF2B5EF4-FFF2-40B4-BE49-F238E27FC236}">
                          <a16:creationId xmlns:a16="http://schemas.microsoft.com/office/drawing/2014/main" id="{0943EF4A-0107-8A44-8643-87893D62E2BD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451" y="481"/>
                      <a:ext cx="4931" cy="3697"/>
                    </a:xfrm>
                    <a:custGeom>
                      <a:avLst/>
                      <a:gdLst>
                        <a:gd name="T0" fmla="*/ 5416 w 14793"/>
                        <a:gd name="T1" fmla="*/ 7 h 11090"/>
                        <a:gd name="T2" fmla="*/ 5476 w 14793"/>
                        <a:gd name="T3" fmla="*/ 7 h 11090"/>
                        <a:gd name="T4" fmla="*/ 5661 w 14793"/>
                        <a:gd name="T5" fmla="*/ 0 h 11090"/>
                        <a:gd name="T6" fmla="*/ 5846 w 14793"/>
                        <a:gd name="T7" fmla="*/ 7 h 11090"/>
                        <a:gd name="T8" fmla="*/ 6028 w 14793"/>
                        <a:gd name="T9" fmla="*/ 21 h 11090"/>
                        <a:gd name="T10" fmla="*/ 6213 w 14793"/>
                        <a:gd name="T11" fmla="*/ 44 h 11090"/>
                        <a:gd name="T12" fmla="*/ 6394 w 14793"/>
                        <a:gd name="T13" fmla="*/ 83 h 11090"/>
                        <a:gd name="T14" fmla="*/ 6570 w 14793"/>
                        <a:gd name="T15" fmla="*/ 135 h 11090"/>
                        <a:gd name="T16" fmla="*/ 6751 w 14793"/>
                        <a:gd name="T17" fmla="*/ 190 h 11090"/>
                        <a:gd name="T18" fmla="*/ 6924 w 14793"/>
                        <a:gd name="T19" fmla="*/ 250 h 11090"/>
                        <a:gd name="T20" fmla="*/ 7099 w 14793"/>
                        <a:gd name="T21" fmla="*/ 334 h 11090"/>
                        <a:gd name="T22" fmla="*/ 7266 w 14793"/>
                        <a:gd name="T23" fmla="*/ 421 h 11090"/>
                        <a:gd name="T24" fmla="*/ 7432 w 14793"/>
                        <a:gd name="T25" fmla="*/ 334 h 11090"/>
                        <a:gd name="T26" fmla="*/ 7605 w 14793"/>
                        <a:gd name="T27" fmla="*/ 250 h 11090"/>
                        <a:gd name="T28" fmla="*/ 7774 w 14793"/>
                        <a:gd name="T29" fmla="*/ 190 h 11090"/>
                        <a:gd name="T30" fmla="*/ 7953 w 14793"/>
                        <a:gd name="T31" fmla="*/ 135 h 11090"/>
                        <a:gd name="T32" fmla="*/ 8129 w 14793"/>
                        <a:gd name="T33" fmla="*/ 83 h 11090"/>
                        <a:gd name="T34" fmla="*/ 8314 w 14793"/>
                        <a:gd name="T35" fmla="*/ 44 h 11090"/>
                        <a:gd name="T36" fmla="*/ 8499 w 14793"/>
                        <a:gd name="T37" fmla="*/ 21 h 11090"/>
                        <a:gd name="T38" fmla="*/ 8674 w 14793"/>
                        <a:gd name="T39" fmla="*/ 7 h 11090"/>
                        <a:gd name="T40" fmla="*/ 8864 w 14793"/>
                        <a:gd name="T41" fmla="*/ 0 h 11090"/>
                        <a:gd name="T42" fmla="*/ 9049 w 14793"/>
                        <a:gd name="T43" fmla="*/ 7 h 11090"/>
                        <a:gd name="T44" fmla="*/ 9107 w 14793"/>
                        <a:gd name="T45" fmla="*/ 7 h 11090"/>
                        <a:gd name="T46" fmla="*/ 9107 w 14793"/>
                        <a:gd name="T47" fmla="*/ 0 h 11090"/>
                        <a:gd name="T48" fmla="*/ 14793 w 14793"/>
                        <a:gd name="T49" fmla="*/ 0 h 11090"/>
                        <a:gd name="T50" fmla="*/ 14793 w 14793"/>
                        <a:gd name="T51" fmla="*/ 5792 h 11090"/>
                        <a:gd name="T52" fmla="*/ 14666 w 14793"/>
                        <a:gd name="T53" fmla="*/ 7804 h 11090"/>
                        <a:gd name="T54" fmla="*/ 14453 w 14793"/>
                        <a:gd name="T55" fmla="*/ 10370 h 11090"/>
                        <a:gd name="T56" fmla="*/ 14453 w 14793"/>
                        <a:gd name="T57" fmla="*/ 10363 h 11090"/>
                        <a:gd name="T58" fmla="*/ 13881 w 14793"/>
                        <a:gd name="T59" fmla="*/ 10432 h 11090"/>
                        <a:gd name="T60" fmla="*/ 13243 w 14793"/>
                        <a:gd name="T61" fmla="*/ 10495 h 11090"/>
                        <a:gd name="T62" fmla="*/ 12604 w 14793"/>
                        <a:gd name="T63" fmla="*/ 10537 h 11090"/>
                        <a:gd name="T64" fmla="*/ 11956 w 14793"/>
                        <a:gd name="T65" fmla="*/ 10564 h 11090"/>
                        <a:gd name="T66" fmla="*/ 11314 w 14793"/>
                        <a:gd name="T67" fmla="*/ 10564 h 11090"/>
                        <a:gd name="T68" fmla="*/ 10669 w 14793"/>
                        <a:gd name="T69" fmla="*/ 10554 h 11090"/>
                        <a:gd name="T70" fmla="*/ 10028 w 14793"/>
                        <a:gd name="T71" fmla="*/ 10519 h 11090"/>
                        <a:gd name="T72" fmla="*/ 9649 w 14793"/>
                        <a:gd name="T73" fmla="*/ 10530 h 11090"/>
                        <a:gd name="T74" fmla="*/ 9273 w 14793"/>
                        <a:gd name="T75" fmla="*/ 10564 h 11090"/>
                        <a:gd name="T76" fmla="*/ 8898 w 14793"/>
                        <a:gd name="T77" fmla="*/ 10614 h 11090"/>
                        <a:gd name="T78" fmla="*/ 8529 w 14793"/>
                        <a:gd name="T79" fmla="*/ 10690 h 11090"/>
                        <a:gd name="T80" fmla="*/ 8162 w 14793"/>
                        <a:gd name="T81" fmla="*/ 10770 h 11090"/>
                        <a:gd name="T82" fmla="*/ 7805 w 14793"/>
                        <a:gd name="T83" fmla="*/ 10881 h 11090"/>
                        <a:gd name="T84" fmla="*/ 7438 w 14793"/>
                        <a:gd name="T85" fmla="*/ 11014 h 11090"/>
                        <a:gd name="T86" fmla="*/ 7248 w 14793"/>
                        <a:gd name="T87" fmla="*/ 11090 h 11090"/>
                        <a:gd name="T88" fmla="*/ 7112 w 14793"/>
                        <a:gd name="T89" fmla="*/ 11000 h 11090"/>
                        <a:gd name="T90" fmla="*/ 6960 w 14793"/>
                        <a:gd name="T91" fmla="*/ 10913 h 11090"/>
                        <a:gd name="T92" fmla="*/ 6812 w 14793"/>
                        <a:gd name="T93" fmla="*/ 10840 h 11090"/>
                        <a:gd name="T94" fmla="*/ 6658 w 14793"/>
                        <a:gd name="T95" fmla="*/ 10788 h 11090"/>
                        <a:gd name="T96" fmla="*/ 6503 w 14793"/>
                        <a:gd name="T97" fmla="*/ 10724 h 11090"/>
                        <a:gd name="T98" fmla="*/ 6348 w 14793"/>
                        <a:gd name="T99" fmla="*/ 10676 h 11090"/>
                        <a:gd name="T100" fmla="*/ 6189 w 14793"/>
                        <a:gd name="T101" fmla="*/ 10644 h 11090"/>
                        <a:gd name="T102" fmla="*/ 6022 w 14793"/>
                        <a:gd name="T103" fmla="*/ 10607 h 11090"/>
                        <a:gd name="T104" fmla="*/ 5861 w 14793"/>
                        <a:gd name="T105" fmla="*/ 10585 h 11090"/>
                        <a:gd name="T106" fmla="*/ 5710 w 14793"/>
                        <a:gd name="T107" fmla="*/ 10575 h 11090"/>
                        <a:gd name="T108" fmla="*/ 5689 w 14793"/>
                        <a:gd name="T109" fmla="*/ 10575 h 11090"/>
                        <a:gd name="T110" fmla="*/ 0 w 14793"/>
                        <a:gd name="T111" fmla="*/ 10585 h 11090"/>
                        <a:gd name="T112" fmla="*/ 0 w 14793"/>
                        <a:gd name="T113" fmla="*/ 0 h 11090"/>
                        <a:gd name="T114" fmla="*/ 5458 w 14793"/>
                        <a:gd name="T115" fmla="*/ 7 h 11090"/>
                        <a:gd name="T116" fmla="*/ 5416 w 14793"/>
                        <a:gd name="T117" fmla="*/ 7 h 11090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  <a:cxn ang="0">
                          <a:pos x="T24" y="T25"/>
                        </a:cxn>
                        <a:cxn ang="0">
                          <a:pos x="T26" y="T27"/>
                        </a:cxn>
                        <a:cxn ang="0">
                          <a:pos x="T28" y="T29"/>
                        </a:cxn>
                        <a:cxn ang="0">
                          <a:pos x="T30" y="T31"/>
                        </a:cxn>
                        <a:cxn ang="0">
                          <a:pos x="T32" y="T33"/>
                        </a:cxn>
                        <a:cxn ang="0">
                          <a:pos x="T34" y="T35"/>
                        </a:cxn>
                        <a:cxn ang="0">
                          <a:pos x="T36" y="T37"/>
                        </a:cxn>
                        <a:cxn ang="0">
                          <a:pos x="T38" y="T39"/>
                        </a:cxn>
                        <a:cxn ang="0">
                          <a:pos x="T40" y="T41"/>
                        </a:cxn>
                        <a:cxn ang="0">
                          <a:pos x="T42" y="T43"/>
                        </a:cxn>
                        <a:cxn ang="0">
                          <a:pos x="T44" y="T45"/>
                        </a:cxn>
                        <a:cxn ang="0">
                          <a:pos x="T46" y="T47"/>
                        </a:cxn>
                        <a:cxn ang="0">
                          <a:pos x="T48" y="T49"/>
                        </a:cxn>
                        <a:cxn ang="0">
                          <a:pos x="T50" y="T51"/>
                        </a:cxn>
                        <a:cxn ang="0">
                          <a:pos x="T52" y="T53"/>
                        </a:cxn>
                        <a:cxn ang="0">
                          <a:pos x="T54" y="T55"/>
                        </a:cxn>
                        <a:cxn ang="0">
                          <a:pos x="T56" y="T57"/>
                        </a:cxn>
                        <a:cxn ang="0">
                          <a:pos x="T58" y="T59"/>
                        </a:cxn>
                        <a:cxn ang="0">
                          <a:pos x="T60" y="T61"/>
                        </a:cxn>
                        <a:cxn ang="0">
                          <a:pos x="T62" y="T63"/>
                        </a:cxn>
                        <a:cxn ang="0">
                          <a:pos x="T64" y="T65"/>
                        </a:cxn>
                        <a:cxn ang="0">
                          <a:pos x="T66" y="T67"/>
                        </a:cxn>
                        <a:cxn ang="0">
                          <a:pos x="T68" y="T69"/>
                        </a:cxn>
                        <a:cxn ang="0">
                          <a:pos x="T70" y="T71"/>
                        </a:cxn>
                        <a:cxn ang="0">
                          <a:pos x="T72" y="T73"/>
                        </a:cxn>
                        <a:cxn ang="0">
                          <a:pos x="T74" y="T75"/>
                        </a:cxn>
                        <a:cxn ang="0">
                          <a:pos x="T76" y="T77"/>
                        </a:cxn>
                        <a:cxn ang="0">
                          <a:pos x="T78" y="T79"/>
                        </a:cxn>
                        <a:cxn ang="0">
                          <a:pos x="T80" y="T81"/>
                        </a:cxn>
                        <a:cxn ang="0">
                          <a:pos x="T82" y="T83"/>
                        </a:cxn>
                        <a:cxn ang="0">
                          <a:pos x="T84" y="T85"/>
                        </a:cxn>
                        <a:cxn ang="0">
                          <a:pos x="T86" y="T87"/>
                        </a:cxn>
                        <a:cxn ang="0">
                          <a:pos x="T88" y="T89"/>
                        </a:cxn>
                        <a:cxn ang="0">
                          <a:pos x="T90" y="T91"/>
                        </a:cxn>
                        <a:cxn ang="0">
                          <a:pos x="T92" y="T93"/>
                        </a:cxn>
                        <a:cxn ang="0">
                          <a:pos x="T94" y="T95"/>
                        </a:cxn>
                        <a:cxn ang="0">
                          <a:pos x="T96" y="T97"/>
                        </a:cxn>
                        <a:cxn ang="0">
                          <a:pos x="T98" y="T99"/>
                        </a:cxn>
                        <a:cxn ang="0">
                          <a:pos x="T100" y="T101"/>
                        </a:cxn>
                        <a:cxn ang="0">
                          <a:pos x="T102" y="T103"/>
                        </a:cxn>
                        <a:cxn ang="0">
                          <a:pos x="T104" y="T105"/>
                        </a:cxn>
                        <a:cxn ang="0">
                          <a:pos x="T106" y="T107"/>
                        </a:cxn>
                        <a:cxn ang="0">
                          <a:pos x="T108" y="T109"/>
                        </a:cxn>
                        <a:cxn ang="0">
                          <a:pos x="T110" y="T111"/>
                        </a:cxn>
                        <a:cxn ang="0">
                          <a:pos x="T112" y="T113"/>
                        </a:cxn>
                        <a:cxn ang="0">
                          <a:pos x="T114" y="T115"/>
                        </a:cxn>
                        <a:cxn ang="0">
                          <a:pos x="T116" y="T117"/>
                        </a:cxn>
                      </a:cxnLst>
                      <a:rect l="0" t="0" r="r" b="b"/>
                      <a:pathLst>
                        <a:path w="14793" h="11090">
                          <a:moveTo>
                            <a:pt x="5416" y="7"/>
                          </a:moveTo>
                          <a:lnTo>
                            <a:pt x="5476" y="7"/>
                          </a:lnTo>
                          <a:lnTo>
                            <a:pt x="5661" y="0"/>
                          </a:lnTo>
                          <a:lnTo>
                            <a:pt x="5846" y="7"/>
                          </a:lnTo>
                          <a:lnTo>
                            <a:pt x="6028" y="21"/>
                          </a:lnTo>
                          <a:lnTo>
                            <a:pt x="6213" y="44"/>
                          </a:lnTo>
                          <a:lnTo>
                            <a:pt x="6394" y="83"/>
                          </a:lnTo>
                          <a:lnTo>
                            <a:pt x="6570" y="135"/>
                          </a:lnTo>
                          <a:lnTo>
                            <a:pt x="6751" y="190"/>
                          </a:lnTo>
                          <a:lnTo>
                            <a:pt x="6924" y="250"/>
                          </a:lnTo>
                          <a:lnTo>
                            <a:pt x="7099" y="334"/>
                          </a:lnTo>
                          <a:lnTo>
                            <a:pt x="7266" y="421"/>
                          </a:lnTo>
                          <a:lnTo>
                            <a:pt x="7432" y="334"/>
                          </a:lnTo>
                          <a:lnTo>
                            <a:pt x="7605" y="250"/>
                          </a:lnTo>
                          <a:lnTo>
                            <a:pt x="7774" y="190"/>
                          </a:lnTo>
                          <a:lnTo>
                            <a:pt x="7953" y="135"/>
                          </a:lnTo>
                          <a:lnTo>
                            <a:pt x="8129" y="83"/>
                          </a:lnTo>
                          <a:lnTo>
                            <a:pt x="8314" y="44"/>
                          </a:lnTo>
                          <a:lnTo>
                            <a:pt x="8499" y="21"/>
                          </a:lnTo>
                          <a:lnTo>
                            <a:pt x="8674" y="7"/>
                          </a:lnTo>
                          <a:lnTo>
                            <a:pt x="8864" y="0"/>
                          </a:lnTo>
                          <a:lnTo>
                            <a:pt x="9049" y="7"/>
                          </a:lnTo>
                          <a:lnTo>
                            <a:pt x="9107" y="7"/>
                          </a:lnTo>
                          <a:lnTo>
                            <a:pt x="9107" y="0"/>
                          </a:lnTo>
                          <a:lnTo>
                            <a:pt x="14793" y="0"/>
                          </a:lnTo>
                          <a:lnTo>
                            <a:pt x="14793" y="5792"/>
                          </a:lnTo>
                          <a:lnTo>
                            <a:pt x="14666" y="7804"/>
                          </a:lnTo>
                          <a:lnTo>
                            <a:pt x="14453" y="10370"/>
                          </a:lnTo>
                          <a:lnTo>
                            <a:pt x="14453" y="10363"/>
                          </a:lnTo>
                          <a:lnTo>
                            <a:pt x="13881" y="10432"/>
                          </a:lnTo>
                          <a:lnTo>
                            <a:pt x="13243" y="10495"/>
                          </a:lnTo>
                          <a:lnTo>
                            <a:pt x="12604" y="10537"/>
                          </a:lnTo>
                          <a:lnTo>
                            <a:pt x="11956" y="10564"/>
                          </a:lnTo>
                          <a:lnTo>
                            <a:pt x="11314" y="10564"/>
                          </a:lnTo>
                          <a:lnTo>
                            <a:pt x="10669" y="10554"/>
                          </a:lnTo>
                          <a:lnTo>
                            <a:pt x="10028" y="10519"/>
                          </a:lnTo>
                          <a:lnTo>
                            <a:pt x="9649" y="10530"/>
                          </a:lnTo>
                          <a:lnTo>
                            <a:pt x="9273" y="10564"/>
                          </a:lnTo>
                          <a:lnTo>
                            <a:pt x="8898" y="10614"/>
                          </a:lnTo>
                          <a:lnTo>
                            <a:pt x="8529" y="10690"/>
                          </a:lnTo>
                          <a:lnTo>
                            <a:pt x="8162" y="10770"/>
                          </a:lnTo>
                          <a:lnTo>
                            <a:pt x="7805" y="10881"/>
                          </a:lnTo>
                          <a:lnTo>
                            <a:pt x="7438" y="11014"/>
                          </a:lnTo>
                          <a:lnTo>
                            <a:pt x="7248" y="11090"/>
                          </a:lnTo>
                          <a:lnTo>
                            <a:pt x="7112" y="11000"/>
                          </a:lnTo>
                          <a:lnTo>
                            <a:pt x="6960" y="10913"/>
                          </a:lnTo>
                          <a:lnTo>
                            <a:pt x="6812" y="10840"/>
                          </a:lnTo>
                          <a:lnTo>
                            <a:pt x="6658" y="10788"/>
                          </a:lnTo>
                          <a:lnTo>
                            <a:pt x="6503" y="10724"/>
                          </a:lnTo>
                          <a:lnTo>
                            <a:pt x="6348" y="10676"/>
                          </a:lnTo>
                          <a:lnTo>
                            <a:pt x="6189" y="10644"/>
                          </a:lnTo>
                          <a:lnTo>
                            <a:pt x="6022" y="10607"/>
                          </a:lnTo>
                          <a:lnTo>
                            <a:pt x="5861" y="10585"/>
                          </a:lnTo>
                          <a:lnTo>
                            <a:pt x="5710" y="10575"/>
                          </a:lnTo>
                          <a:lnTo>
                            <a:pt x="5689" y="10575"/>
                          </a:lnTo>
                          <a:lnTo>
                            <a:pt x="0" y="10585"/>
                          </a:lnTo>
                          <a:lnTo>
                            <a:pt x="0" y="0"/>
                          </a:lnTo>
                          <a:lnTo>
                            <a:pt x="5458" y="7"/>
                          </a:lnTo>
                          <a:lnTo>
                            <a:pt x="5416" y="7"/>
                          </a:lnTo>
                          <a:close/>
                        </a:path>
                      </a:pathLst>
                    </a:custGeom>
                    <a:solidFill>
                      <a:srgbClr val="FFFFFF"/>
                    </a:solidFill>
                    <a:ln w="0">
                      <a:solidFill>
                        <a:srgbClr val="000000"/>
                      </a:solidFill>
                      <a:prstDash val="solid"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pPr marL="0" marR="0" lvl="0" indent="0" algn="l" defTabSz="68578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500" b="0" i="0" u="none" strike="noStrike" kern="0" cap="none" spc="0" normalizeH="0" baseline="0" noProof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p:txBody>
                </p:sp>
                <p:sp>
                  <p:nvSpPr>
                    <p:cNvPr id="22" name="Line 15">
                      <a:extLst>
                        <a:ext uri="{FF2B5EF4-FFF2-40B4-BE49-F238E27FC236}">
                          <a16:creationId xmlns:a16="http://schemas.microsoft.com/office/drawing/2014/main" id="{EBEE5CF6-DEE4-D2AA-91FA-75DA391C5C75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 flipV="1">
                      <a:off x="2868" y="3936"/>
                      <a:ext cx="0" cy="240"/>
                    </a:xfrm>
                    <a:prstGeom prst="line">
                      <a:avLst/>
                    </a:prstGeom>
                    <a:noFill/>
                    <a:ln w="12700">
                      <a:solidFill>
                        <a:srgbClr val="000000"/>
                      </a:solidFill>
                      <a:round/>
                      <a:headEnd type="none" w="sm" len="sm"/>
                      <a:tailEnd type="none" w="sm" len="sm"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pPr marL="0" marR="0" lvl="0" indent="0" algn="l" defTabSz="68578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500" b="0" i="0" u="none" strike="noStrike" kern="0" cap="none" spc="0" normalizeH="0" baseline="0" noProof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p:txBody>
                </p:sp>
              </p:grpSp>
            </p:grpSp>
            <p:sp>
              <p:nvSpPr>
                <p:cNvPr id="14" name="Line 16">
                  <a:extLst>
                    <a:ext uri="{FF2B5EF4-FFF2-40B4-BE49-F238E27FC236}">
                      <a16:creationId xmlns:a16="http://schemas.microsoft.com/office/drawing/2014/main" id="{24139A42-4C20-4253-28D7-997D7F67A19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891" y="624"/>
                  <a:ext cx="0" cy="144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marL="0" marR="0" lvl="0" indent="0" algn="l" defTabSz="685783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5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+mn-cs"/>
                  </a:endParaRPr>
                </a:p>
              </p:txBody>
            </p:sp>
          </p:grpSp>
          <p:sp>
            <p:nvSpPr>
              <p:cNvPr id="12" name="Text Box 17">
                <a:extLst>
                  <a:ext uri="{FF2B5EF4-FFF2-40B4-BE49-F238E27FC236}">
                    <a16:creationId xmlns:a16="http://schemas.microsoft.com/office/drawing/2014/main" id="{373C1BCD-6460-4B4C-2AD0-462EB44FB685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62" y="1101"/>
                <a:ext cx="4426" cy="249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marL="0" marR="0" lvl="0" indent="0" algn="l" defTabSz="685783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altLang="en-US" sz="195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endParaRPr>
              </a:p>
            </p:txBody>
          </p:sp>
        </p:grpSp>
        <p:sp>
          <p:nvSpPr>
            <p:cNvPr id="10" name="Rectangle 18">
              <a:extLst>
                <a:ext uri="{FF2B5EF4-FFF2-40B4-BE49-F238E27FC236}">
                  <a16:creationId xmlns:a16="http://schemas.microsoft.com/office/drawing/2014/main" id="{0B282720-A78D-AED1-F135-D4FC141626C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3" y="90"/>
              <a:ext cx="3261" cy="28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 defTabSz="2349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defTabSz="2349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defTabSz="2349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defTabSz="2349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defTabSz="2349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defTabSz="23495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defTabSz="23495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defTabSz="23495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defTabSz="23495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176209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James 1:17-22 </a:t>
              </a:r>
              <a:r>
                <a:rPr kumimoji="0" lang="en-US" altLang="en-US" sz="1800" b="0" i="0" u="none" strike="noStrike" kern="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NKJV</a:t>
              </a:r>
              <a:endParaRPr kumimoji="0" lang="en-US" altLang="en-US" sz="1500" b="0" i="0" u="none" strike="noStrike" kern="0" cap="none" spc="0" normalizeH="0" baseline="30000" noProof="0" dirty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</p:grpSp>
      <p:sp>
        <p:nvSpPr>
          <p:cNvPr id="4" name="TextBox 3">
            <a:extLst>
              <a:ext uri="{FF2B5EF4-FFF2-40B4-BE49-F238E27FC236}">
                <a16:creationId xmlns:a16="http://schemas.microsoft.com/office/drawing/2014/main" id="{A08DA88F-C88F-5985-1064-0B1F64D6EE91}"/>
              </a:ext>
            </a:extLst>
          </p:cNvPr>
          <p:cNvSpPr txBox="1"/>
          <p:nvPr/>
        </p:nvSpPr>
        <p:spPr>
          <a:xfrm>
            <a:off x="168646" y="864108"/>
            <a:ext cx="4482831" cy="60939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176209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0" i="0" u="none" strike="noStrike" kern="0" cap="none" spc="0" normalizeH="0" baseline="30000" noProof="0" dirty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2</a:t>
            </a:r>
            <a:r>
              <a:rPr kumimoji="0" lang="en-US" altLang="en-US" sz="1800" b="0" i="0" u="none" strike="noStrike" kern="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en-US" altLang="en-US" sz="18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My brethren</a:t>
            </a:r>
            <a:r>
              <a:rPr kumimoji="0" lang="en-US" alt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, count it all joy when you fall into various trials,</a:t>
            </a:r>
            <a:r>
              <a:rPr kumimoji="0" lang="en-US" altLang="en-US" sz="1800" b="0" i="0" u="none" strike="noStrike" kern="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3 </a:t>
            </a:r>
            <a:r>
              <a:rPr kumimoji="0" lang="en-US" alt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knowing that the testing of your faith produces patience.</a:t>
            </a:r>
          </a:p>
          <a:p>
            <a:pPr marL="0" marR="0" lvl="0" indent="0" algn="l" defTabSz="176209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0" i="0" u="none" strike="noStrike" kern="0" cap="none" spc="0" normalizeH="0" baseline="30000" noProof="0" dirty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17 </a:t>
            </a:r>
            <a:r>
              <a:rPr kumimoji="0" lang="en-US" alt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Every good gift and every perfect gift    is from above, and comes down from        </a:t>
            </a:r>
            <a:r>
              <a:rPr kumimoji="0" lang="en-US" altLang="en-US" sz="18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the Father </a:t>
            </a:r>
            <a:r>
              <a:rPr kumimoji="0" lang="en-US" alt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of lights, with whom there is no variation or shadow of turning.</a:t>
            </a:r>
            <a:r>
              <a:rPr kumimoji="0" lang="en-US" altLang="en-US" sz="1800" b="0" i="0" u="none" strike="noStrike" kern="0" cap="none" spc="0" normalizeH="0" baseline="30000" noProof="0" dirty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</a:p>
          <a:p>
            <a:pPr marL="0" marR="0" lvl="0" indent="0" algn="l" defTabSz="176209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0" i="0" u="none" strike="noStrike" kern="0" cap="none" spc="0" normalizeH="0" baseline="30000" noProof="0" dirty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18 </a:t>
            </a:r>
            <a:r>
              <a:rPr kumimoji="0" lang="en-US" altLang="en-US" sz="1800" b="0" i="0" u="sng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Of His own will He brought us forth by the word of truth</a:t>
            </a:r>
            <a:r>
              <a:rPr kumimoji="0" lang="en-US" alt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kumimoji="0" lang="en-US" altLang="en-US" sz="1800" b="0" i="0" u="sng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that we might be a kind of </a:t>
            </a:r>
            <a:r>
              <a:rPr kumimoji="0" lang="en-US" altLang="en-US" sz="1800" b="0" i="0" u="sng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firstfruits</a:t>
            </a:r>
            <a:r>
              <a:rPr kumimoji="0" lang="en-US" altLang="en-US" sz="1800" b="0" i="0" u="sng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of His creatures</a:t>
            </a:r>
            <a:r>
              <a:rPr kumimoji="0" lang="en-US" alt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</a:t>
            </a:r>
            <a:r>
              <a:rPr kumimoji="0" lang="en-US" altLang="en-US" sz="1800" b="0" i="0" u="none" strike="noStrike" kern="0" cap="none" spc="0" normalizeH="0" baseline="30000" noProof="0" dirty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</a:p>
          <a:p>
            <a:pPr marL="0" marR="0" lvl="0" indent="0" algn="l" defTabSz="176209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0" i="0" u="none" strike="noStrike" kern="0" cap="none" spc="0" normalizeH="0" baseline="30000" noProof="0" dirty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19 </a:t>
            </a:r>
            <a:r>
              <a:rPr kumimoji="0" lang="en-US" altLang="en-US" sz="1800" b="0" i="0" u="sng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So then, my beloved </a:t>
            </a:r>
            <a:r>
              <a:rPr kumimoji="0" lang="en-US" altLang="en-US" sz="1800" b="1" i="0" u="sng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brethren</a:t>
            </a:r>
            <a:r>
              <a:rPr kumimoji="0" lang="en-US" alt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kumimoji="0" lang="en-US" altLang="en-US" sz="1800" b="0" i="0" u="sng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let every man be swift to hear, slow to speak, slow to wrath</a:t>
            </a:r>
            <a:r>
              <a:rPr kumimoji="0" lang="en-US" alt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;</a:t>
            </a:r>
            <a:r>
              <a:rPr kumimoji="0" lang="en-US" altLang="en-US" sz="1800" b="0" i="0" u="none" strike="noStrike" kern="0" cap="none" spc="0" normalizeH="0" baseline="30000" noProof="0" dirty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      </a:t>
            </a:r>
          </a:p>
          <a:p>
            <a:pPr marL="0" marR="0" lvl="0" indent="0" algn="l" defTabSz="176209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0" i="0" u="none" strike="noStrike" kern="0" cap="none" spc="0" normalizeH="0" baseline="30000" noProof="0" dirty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20 </a:t>
            </a:r>
            <a:r>
              <a:rPr kumimoji="0" lang="en-US" altLang="en-US" sz="1800" b="0" i="0" u="sng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for the wrath of man does not produce                the righteousness of God</a:t>
            </a:r>
            <a:r>
              <a:rPr kumimoji="0" lang="en-US" alt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 </a:t>
            </a:r>
          </a:p>
          <a:p>
            <a:pPr marL="0" marR="0" lvl="0" indent="0" algn="l" defTabSz="176209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0" i="0" u="none" strike="noStrike" kern="0" cap="none" spc="0" normalizeH="0" baseline="30000" noProof="0" dirty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21 </a:t>
            </a:r>
            <a:r>
              <a:rPr kumimoji="0" lang="en-US" alt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Therefore lay aside all filthiness and overflow of wickedness, and receive with meekness the implanted word, which is able to save your souls.    </a:t>
            </a:r>
          </a:p>
          <a:p>
            <a:pPr marL="0" marR="0" lvl="0" indent="0" algn="l" defTabSz="176209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0" i="0" u="none" strike="noStrike" kern="0" cap="none" spc="0" normalizeH="0" baseline="30000" noProof="0" dirty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22 </a:t>
            </a:r>
            <a:r>
              <a:rPr kumimoji="0" lang="en-US" alt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But be doers of the word, and not hearers only, deceiving yourselves.</a:t>
            </a:r>
          </a:p>
          <a:p>
            <a:pPr marL="0" marR="0" lvl="0" indent="0" algn="l" defTabSz="176209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0" i="0" u="none" strike="noStrike" kern="0" cap="none" spc="0" normalizeH="0" baseline="30000" noProof="0" dirty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EFD3EA16-066A-AC7C-35F5-035BC8E6721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42059" y="22592"/>
            <a:ext cx="5863109" cy="471873"/>
          </a:xfrm>
        </p:spPr>
        <p:txBody>
          <a:bodyPr anchor="ctr">
            <a:noAutofit/>
          </a:bodyPr>
          <a:lstStyle/>
          <a:p>
            <a:r>
              <a:rPr lang="en-US" sz="2400" dirty="0"/>
              <a:t>The Epistle of James – Spiritual Family Matters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67B3212F-FF5A-5ECE-0266-5862830618C3}"/>
              </a:ext>
            </a:extLst>
          </p:cNvPr>
          <p:cNvSpPr txBox="1"/>
          <p:nvPr/>
        </p:nvSpPr>
        <p:spPr>
          <a:xfrm>
            <a:off x="4828546" y="504707"/>
            <a:ext cx="43744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6857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Christians are born of the “seed” of God’s word.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793A4849-5D82-5AA4-BBC3-487487F59E19}"/>
              </a:ext>
            </a:extLst>
          </p:cNvPr>
          <p:cNvSpPr txBox="1"/>
          <p:nvPr/>
        </p:nvSpPr>
        <p:spPr>
          <a:xfrm>
            <a:off x="4885926" y="1098192"/>
            <a:ext cx="4396525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6857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The “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firstfruits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” of the Jewish harvest were dedicated to God 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(Lev. 23:10;  Deut. 26:2ff).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</a:p>
          <a:p>
            <a:pPr marL="0" marR="0" lvl="0" indent="0" algn="l" defTabSz="6857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Christians are to consider themselves “dedicated to God” in that, if it were not for God and what He provides, we    could not be His children.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43E081B-329D-9B57-A784-5796ADDF17CB}"/>
              </a:ext>
            </a:extLst>
          </p:cNvPr>
          <p:cNvSpPr txBox="1"/>
          <p:nvPr/>
        </p:nvSpPr>
        <p:spPr>
          <a:xfrm>
            <a:off x="4885926" y="3024029"/>
            <a:ext cx="447218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6857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Christians are born of the “seed” of God’s word, and they are to “abide in His word.”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333399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92E1D0A3-2024-A941-1110-753EE7C3BA86}"/>
              </a:ext>
            </a:extLst>
          </p:cNvPr>
          <p:cNvSpPr txBox="1"/>
          <p:nvPr/>
        </p:nvSpPr>
        <p:spPr>
          <a:xfrm>
            <a:off x="4884315" y="3625477"/>
            <a:ext cx="447218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6857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Just as c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hildren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do not always honor and obey their father, there is the possibility that God’s children will selfishly disobey Him.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333399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89362480"/>
      </p:ext>
    </p:extLst>
  </p:cSld>
  <p:clrMapOvr>
    <a:masterClrMapping/>
  </p:clrMapOvr>
  <p:transition spd="slow">
    <p:wipe dir="u"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4">
            <a:extLst>
              <a:ext uri="{FF2B5EF4-FFF2-40B4-BE49-F238E27FC236}">
                <a16:creationId xmlns:a16="http://schemas.microsoft.com/office/drawing/2014/main" id="{57D894D5-4D9E-35E2-4E7D-D84F5FA7A3CA}"/>
              </a:ext>
            </a:extLst>
          </p:cNvPr>
          <p:cNvGrpSpPr>
            <a:grpSpLocks/>
          </p:cNvGrpSpPr>
          <p:nvPr/>
        </p:nvGrpSpPr>
        <p:grpSpPr bwMode="auto">
          <a:xfrm>
            <a:off x="28575" y="494465"/>
            <a:ext cx="4821174" cy="7086206"/>
            <a:chOff x="24" y="40"/>
            <a:chExt cx="3432" cy="4662"/>
          </a:xfrm>
        </p:grpSpPr>
        <p:grpSp>
          <p:nvGrpSpPr>
            <p:cNvPr id="9" name="Group 5">
              <a:extLst>
                <a:ext uri="{FF2B5EF4-FFF2-40B4-BE49-F238E27FC236}">
                  <a16:creationId xmlns:a16="http://schemas.microsoft.com/office/drawing/2014/main" id="{4948C24F-4CBD-9F16-1E27-8C6B1F982A0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4" y="40"/>
              <a:ext cx="3432" cy="4662"/>
              <a:chOff x="528" y="1098"/>
              <a:chExt cx="4789" cy="3414"/>
            </a:xfrm>
          </p:grpSpPr>
          <p:grpSp>
            <p:nvGrpSpPr>
              <p:cNvPr id="11" name="Group 6">
                <a:extLst>
                  <a:ext uri="{FF2B5EF4-FFF2-40B4-BE49-F238E27FC236}">
                    <a16:creationId xmlns:a16="http://schemas.microsoft.com/office/drawing/2014/main" id="{7F92F519-D509-D84C-CEF3-AF2BDA3282FA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528" y="1098"/>
                <a:ext cx="4789" cy="3414"/>
                <a:chOff x="328" y="481"/>
                <a:chExt cx="5229" cy="4022"/>
              </a:xfrm>
            </p:grpSpPr>
            <p:grpSp>
              <p:nvGrpSpPr>
                <p:cNvPr id="13" name="Group 7">
                  <a:extLst>
                    <a:ext uri="{FF2B5EF4-FFF2-40B4-BE49-F238E27FC236}">
                      <a16:creationId xmlns:a16="http://schemas.microsoft.com/office/drawing/2014/main" id="{99D5305C-9B7D-D4DA-3914-A6BCC2D487CD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328" y="481"/>
                  <a:ext cx="5229" cy="4022"/>
                  <a:chOff x="328" y="481"/>
                  <a:chExt cx="5229" cy="4022"/>
                </a:xfrm>
              </p:grpSpPr>
              <p:sp>
                <p:nvSpPr>
                  <p:cNvPr id="15" name="Freeform 8">
                    <a:extLst>
                      <a:ext uri="{FF2B5EF4-FFF2-40B4-BE49-F238E27FC236}">
                        <a16:creationId xmlns:a16="http://schemas.microsoft.com/office/drawing/2014/main" id="{8EF5FBAB-FCDA-2D16-E542-C6ED4CE33D9F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890" y="624"/>
                    <a:ext cx="2667" cy="3578"/>
                  </a:xfrm>
                  <a:custGeom>
                    <a:avLst/>
                    <a:gdLst>
                      <a:gd name="T0" fmla="*/ 7757 w 7999"/>
                      <a:gd name="T1" fmla="*/ 5361 h 10735"/>
                      <a:gd name="T2" fmla="*/ 7626 w 7999"/>
                      <a:gd name="T3" fmla="*/ 7369 h 10735"/>
                      <a:gd name="T4" fmla="*/ 7418 w 7999"/>
                      <a:gd name="T5" fmla="*/ 9942 h 10735"/>
                      <a:gd name="T6" fmla="*/ 7352 w 7999"/>
                      <a:gd name="T7" fmla="*/ 10230 h 10735"/>
                      <a:gd name="T8" fmla="*/ 6776 w 7999"/>
                      <a:gd name="T9" fmla="*/ 10300 h 10735"/>
                      <a:gd name="T10" fmla="*/ 6137 w 7999"/>
                      <a:gd name="T11" fmla="*/ 10360 h 10735"/>
                      <a:gd name="T12" fmla="*/ 5495 w 7999"/>
                      <a:gd name="T13" fmla="*/ 10401 h 10735"/>
                      <a:gd name="T14" fmla="*/ 4853 w 7999"/>
                      <a:gd name="T15" fmla="*/ 10428 h 10735"/>
                      <a:gd name="T16" fmla="*/ 4208 w 7999"/>
                      <a:gd name="T17" fmla="*/ 10428 h 10735"/>
                      <a:gd name="T18" fmla="*/ 3567 w 7999"/>
                      <a:gd name="T19" fmla="*/ 10422 h 10735"/>
                      <a:gd name="T20" fmla="*/ 2937 w 7999"/>
                      <a:gd name="T21" fmla="*/ 10394 h 10735"/>
                      <a:gd name="T22" fmla="*/ 1871 w 7999"/>
                      <a:gd name="T23" fmla="*/ 10435 h 10735"/>
                      <a:gd name="T24" fmla="*/ 818 w 7999"/>
                      <a:gd name="T25" fmla="*/ 10533 h 10735"/>
                      <a:gd name="T26" fmla="*/ 0 w 7999"/>
                      <a:gd name="T27" fmla="*/ 10655 h 10735"/>
                      <a:gd name="T28" fmla="*/ 0 w 7999"/>
                      <a:gd name="T29" fmla="*/ 10728 h 10735"/>
                      <a:gd name="T30" fmla="*/ 7999 w 7999"/>
                      <a:gd name="T31" fmla="*/ 10735 h 10735"/>
                      <a:gd name="T32" fmla="*/ 7999 w 7999"/>
                      <a:gd name="T33" fmla="*/ 0 h 10735"/>
                      <a:gd name="T34" fmla="*/ 7757 w 7999"/>
                      <a:gd name="T35" fmla="*/ 0 h 10735"/>
                      <a:gd name="T36" fmla="*/ 7757 w 7999"/>
                      <a:gd name="T37" fmla="*/ 5361 h 1073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</a:cxnLst>
                    <a:rect l="0" t="0" r="r" b="b"/>
                    <a:pathLst>
                      <a:path w="7999" h="10735">
                        <a:moveTo>
                          <a:pt x="7757" y="5361"/>
                        </a:moveTo>
                        <a:lnTo>
                          <a:pt x="7626" y="7369"/>
                        </a:lnTo>
                        <a:lnTo>
                          <a:pt x="7418" y="9942"/>
                        </a:lnTo>
                        <a:lnTo>
                          <a:pt x="7352" y="10230"/>
                        </a:lnTo>
                        <a:lnTo>
                          <a:pt x="6776" y="10300"/>
                        </a:lnTo>
                        <a:lnTo>
                          <a:pt x="6137" y="10360"/>
                        </a:lnTo>
                        <a:lnTo>
                          <a:pt x="5495" y="10401"/>
                        </a:lnTo>
                        <a:lnTo>
                          <a:pt x="4853" y="10428"/>
                        </a:lnTo>
                        <a:lnTo>
                          <a:pt x="4208" y="10428"/>
                        </a:lnTo>
                        <a:lnTo>
                          <a:pt x="3567" y="10422"/>
                        </a:lnTo>
                        <a:lnTo>
                          <a:pt x="2937" y="10394"/>
                        </a:lnTo>
                        <a:lnTo>
                          <a:pt x="1871" y="10435"/>
                        </a:lnTo>
                        <a:lnTo>
                          <a:pt x="818" y="10533"/>
                        </a:lnTo>
                        <a:lnTo>
                          <a:pt x="0" y="10655"/>
                        </a:lnTo>
                        <a:lnTo>
                          <a:pt x="0" y="10728"/>
                        </a:lnTo>
                        <a:lnTo>
                          <a:pt x="7999" y="10735"/>
                        </a:lnTo>
                        <a:lnTo>
                          <a:pt x="7999" y="0"/>
                        </a:lnTo>
                        <a:lnTo>
                          <a:pt x="7757" y="0"/>
                        </a:lnTo>
                        <a:lnTo>
                          <a:pt x="7757" y="5361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marL="0" marR="0" lvl="0" indent="0" algn="l" defTabSz="685783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5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6" name="Freeform 9">
                    <a:extLst>
                      <a:ext uri="{FF2B5EF4-FFF2-40B4-BE49-F238E27FC236}">
                        <a16:creationId xmlns:a16="http://schemas.microsoft.com/office/drawing/2014/main" id="{F4B2C385-A3E3-DA53-6438-BAC9BCFB5463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013" y="4011"/>
                    <a:ext cx="290" cy="492"/>
                  </a:xfrm>
                  <a:custGeom>
                    <a:avLst/>
                    <a:gdLst>
                      <a:gd name="T0" fmla="*/ 0 w 870"/>
                      <a:gd name="T1" fmla="*/ 0 h 1475"/>
                      <a:gd name="T2" fmla="*/ 0 w 870"/>
                      <a:gd name="T3" fmla="*/ 1475 h 1475"/>
                      <a:gd name="T4" fmla="*/ 433 w 870"/>
                      <a:gd name="T5" fmla="*/ 1002 h 1475"/>
                      <a:gd name="T6" fmla="*/ 870 w 870"/>
                      <a:gd name="T7" fmla="*/ 1475 h 1475"/>
                      <a:gd name="T8" fmla="*/ 870 w 870"/>
                      <a:gd name="T9" fmla="*/ 0 h 1475"/>
                      <a:gd name="T10" fmla="*/ 0 w 870"/>
                      <a:gd name="T11" fmla="*/ 0 h 147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</a:cxnLst>
                    <a:rect l="0" t="0" r="r" b="b"/>
                    <a:pathLst>
                      <a:path w="870" h="1475">
                        <a:moveTo>
                          <a:pt x="0" y="0"/>
                        </a:moveTo>
                        <a:lnTo>
                          <a:pt x="0" y="1475"/>
                        </a:lnTo>
                        <a:lnTo>
                          <a:pt x="433" y="1002"/>
                        </a:lnTo>
                        <a:lnTo>
                          <a:pt x="870" y="1475"/>
                        </a:lnTo>
                        <a:lnTo>
                          <a:pt x="870" y="0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FF0000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pPr marL="0" marR="0" lvl="0" indent="0" algn="l" defTabSz="685783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5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7" name="Freeform 10">
                    <a:extLst>
                      <a:ext uri="{FF2B5EF4-FFF2-40B4-BE49-F238E27FC236}">
                        <a16:creationId xmlns:a16="http://schemas.microsoft.com/office/drawing/2014/main" id="{4BFB240A-C7EA-03BB-542A-E7538474F981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10" y="553"/>
                    <a:ext cx="2483" cy="3623"/>
                  </a:xfrm>
                  <a:custGeom>
                    <a:avLst/>
                    <a:gdLst>
                      <a:gd name="T0" fmla="*/ 194 w 7451"/>
                      <a:gd name="T1" fmla="*/ 10367 h 10868"/>
                      <a:gd name="T2" fmla="*/ 5883 w 7451"/>
                      <a:gd name="T3" fmla="*/ 10360 h 10868"/>
                      <a:gd name="T4" fmla="*/ 5904 w 7451"/>
                      <a:gd name="T5" fmla="*/ 10367 h 10868"/>
                      <a:gd name="T6" fmla="*/ 6055 w 7451"/>
                      <a:gd name="T7" fmla="*/ 10374 h 10868"/>
                      <a:gd name="T8" fmla="*/ 6216 w 7451"/>
                      <a:gd name="T9" fmla="*/ 10395 h 10868"/>
                      <a:gd name="T10" fmla="*/ 6383 w 7451"/>
                      <a:gd name="T11" fmla="*/ 10419 h 10868"/>
                      <a:gd name="T12" fmla="*/ 6536 w 7451"/>
                      <a:gd name="T13" fmla="*/ 10461 h 10868"/>
                      <a:gd name="T14" fmla="*/ 6697 w 7451"/>
                      <a:gd name="T15" fmla="*/ 10509 h 10868"/>
                      <a:gd name="T16" fmla="*/ 6852 w 7451"/>
                      <a:gd name="T17" fmla="*/ 10566 h 10868"/>
                      <a:gd name="T18" fmla="*/ 7006 w 7451"/>
                      <a:gd name="T19" fmla="*/ 10625 h 10868"/>
                      <a:gd name="T20" fmla="*/ 7157 w 7451"/>
                      <a:gd name="T21" fmla="*/ 10698 h 10868"/>
                      <a:gd name="T22" fmla="*/ 7306 w 7451"/>
                      <a:gd name="T23" fmla="*/ 10785 h 10868"/>
                      <a:gd name="T24" fmla="*/ 7451 w 7451"/>
                      <a:gd name="T25" fmla="*/ 10868 h 10868"/>
                      <a:gd name="T26" fmla="*/ 7388 w 7451"/>
                      <a:gd name="T27" fmla="*/ 10868 h 10868"/>
                      <a:gd name="T28" fmla="*/ 6534 w 7451"/>
                      <a:gd name="T29" fmla="*/ 10750 h 10868"/>
                      <a:gd name="T30" fmla="*/ 5477 w 7451"/>
                      <a:gd name="T31" fmla="*/ 10659 h 10868"/>
                      <a:gd name="T32" fmla="*/ 4415 w 7451"/>
                      <a:gd name="T33" fmla="*/ 10614 h 10868"/>
                      <a:gd name="T34" fmla="*/ 0 w 7451"/>
                      <a:gd name="T35" fmla="*/ 10614 h 10868"/>
                      <a:gd name="T36" fmla="*/ 3 w 7451"/>
                      <a:gd name="T37" fmla="*/ 0 h 10868"/>
                      <a:gd name="T38" fmla="*/ 194 w 7451"/>
                      <a:gd name="T39" fmla="*/ 0 h 10868"/>
                      <a:gd name="T40" fmla="*/ 194 w 7451"/>
                      <a:gd name="T41" fmla="*/ 10367 h 1086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</a:cxnLst>
                    <a:rect l="0" t="0" r="r" b="b"/>
                    <a:pathLst>
                      <a:path w="7451" h="10868">
                        <a:moveTo>
                          <a:pt x="194" y="10367"/>
                        </a:moveTo>
                        <a:lnTo>
                          <a:pt x="5883" y="10360"/>
                        </a:lnTo>
                        <a:lnTo>
                          <a:pt x="5904" y="10367"/>
                        </a:lnTo>
                        <a:lnTo>
                          <a:pt x="6055" y="10374"/>
                        </a:lnTo>
                        <a:lnTo>
                          <a:pt x="6216" y="10395"/>
                        </a:lnTo>
                        <a:lnTo>
                          <a:pt x="6383" y="10419"/>
                        </a:lnTo>
                        <a:lnTo>
                          <a:pt x="6536" y="10461"/>
                        </a:lnTo>
                        <a:lnTo>
                          <a:pt x="6697" y="10509"/>
                        </a:lnTo>
                        <a:lnTo>
                          <a:pt x="6852" y="10566"/>
                        </a:lnTo>
                        <a:lnTo>
                          <a:pt x="7006" y="10625"/>
                        </a:lnTo>
                        <a:lnTo>
                          <a:pt x="7157" y="10698"/>
                        </a:lnTo>
                        <a:lnTo>
                          <a:pt x="7306" y="10785"/>
                        </a:lnTo>
                        <a:lnTo>
                          <a:pt x="7451" y="10868"/>
                        </a:lnTo>
                        <a:lnTo>
                          <a:pt x="7388" y="10868"/>
                        </a:lnTo>
                        <a:lnTo>
                          <a:pt x="6534" y="10750"/>
                        </a:lnTo>
                        <a:lnTo>
                          <a:pt x="5477" y="10659"/>
                        </a:lnTo>
                        <a:lnTo>
                          <a:pt x="4415" y="10614"/>
                        </a:lnTo>
                        <a:lnTo>
                          <a:pt x="0" y="10614"/>
                        </a:lnTo>
                        <a:lnTo>
                          <a:pt x="3" y="0"/>
                        </a:lnTo>
                        <a:lnTo>
                          <a:pt x="194" y="0"/>
                        </a:lnTo>
                        <a:lnTo>
                          <a:pt x="194" y="10367"/>
                        </a:lnTo>
                        <a:close/>
                      </a:path>
                    </a:pathLst>
                  </a:custGeom>
                  <a:solidFill>
                    <a:srgbClr val="FF7F00"/>
                  </a:solidFill>
                  <a:ln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marL="0" marR="0" lvl="0" indent="0" algn="l" defTabSz="685783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5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8" name="Freeform 11">
                    <a:extLst>
                      <a:ext uri="{FF2B5EF4-FFF2-40B4-BE49-F238E27FC236}">
                        <a16:creationId xmlns:a16="http://schemas.microsoft.com/office/drawing/2014/main" id="{E87C8282-8F67-4631-5E33-3E2FFF40BB6F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880" y="540"/>
                    <a:ext cx="2596" cy="3638"/>
                  </a:xfrm>
                  <a:custGeom>
                    <a:avLst/>
                    <a:gdLst>
                      <a:gd name="T0" fmla="*/ 7545 w 7787"/>
                      <a:gd name="T1" fmla="*/ 5612 h 10913"/>
                      <a:gd name="T2" fmla="*/ 7418 w 7787"/>
                      <a:gd name="T3" fmla="*/ 7620 h 10913"/>
                      <a:gd name="T4" fmla="*/ 7205 w 7787"/>
                      <a:gd name="T5" fmla="*/ 10193 h 10913"/>
                      <a:gd name="T6" fmla="*/ 6633 w 7787"/>
                      <a:gd name="T7" fmla="*/ 10255 h 10913"/>
                      <a:gd name="T8" fmla="*/ 5986 w 7787"/>
                      <a:gd name="T9" fmla="*/ 10325 h 10913"/>
                      <a:gd name="T10" fmla="*/ 5356 w 7787"/>
                      <a:gd name="T11" fmla="*/ 10377 h 10913"/>
                      <a:gd name="T12" fmla="*/ 4708 w 7787"/>
                      <a:gd name="T13" fmla="*/ 10398 h 10913"/>
                      <a:gd name="T14" fmla="*/ 4063 w 7787"/>
                      <a:gd name="T15" fmla="*/ 10398 h 10913"/>
                      <a:gd name="T16" fmla="*/ 3421 w 7787"/>
                      <a:gd name="T17" fmla="*/ 10366 h 10913"/>
                      <a:gd name="T18" fmla="*/ 2788 w 7787"/>
                      <a:gd name="T19" fmla="*/ 10353 h 10913"/>
                      <a:gd name="T20" fmla="*/ 2401 w 7787"/>
                      <a:gd name="T21" fmla="*/ 10346 h 10913"/>
                      <a:gd name="T22" fmla="*/ 2025 w 7787"/>
                      <a:gd name="T23" fmla="*/ 10398 h 10913"/>
                      <a:gd name="T24" fmla="*/ 1650 w 7787"/>
                      <a:gd name="T25" fmla="*/ 10433 h 10913"/>
                      <a:gd name="T26" fmla="*/ 1281 w 7787"/>
                      <a:gd name="T27" fmla="*/ 10506 h 10913"/>
                      <a:gd name="T28" fmla="*/ 914 w 7787"/>
                      <a:gd name="T29" fmla="*/ 10597 h 10913"/>
                      <a:gd name="T30" fmla="*/ 551 w 7787"/>
                      <a:gd name="T31" fmla="*/ 10708 h 10913"/>
                      <a:gd name="T32" fmla="*/ 190 w 7787"/>
                      <a:gd name="T33" fmla="*/ 10837 h 10913"/>
                      <a:gd name="T34" fmla="*/ 0 w 7787"/>
                      <a:gd name="T35" fmla="*/ 10913 h 10913"/>
                      <a:gd name="T36" fmla="*/ 848 w 7787"/>
                      <a:gd name="T37" fmla="*/ 10777 h 10913"/>
                      <a:gd name="T38" fmla="*/ 1901 w 7787"/>
                      <a:gd name="T39" fmla="*/ 10677 h 10913"/>
                      <a:gd name="T40" fmla="*/ 2967 w 7787"/>
                      <a:gd name="T41" fmla="*/ 10652 h 10913"/>
                      <a:gd name="T42" fmla="*/ 3597 w 7787"/>
                      <a:gd name="T43" fmla="*/ 10673 h 10913"/>
                      <a:gd name="T44" fmla="*/ 4232 w 7787"/>
                      <a:gd name="T45" fmla="*/ 10677 h 10913"/>
                      <a:gd name="T46" fmla="*/ 4883 w 7787"/>
                      <a:gd name="T47" fmla="*/ 10686 h 10913"/>
                      <a:gd name="T48" fmla="*/ 5525 w 7787"/>
                      <a:gd name="T49" fmla="*/ 10663 h 10913"/>
                      <a:gd name="T50" fmla="*/ 6155 w 7787"/>
                      <a:gd name="T51" fmla="*/ 10611 h 10913"/>
                      <a:gd name="T52" fmla="*/ 6806 w 7787"/>
                      <a:gd name="T53" fmla="*/ 10558 h 10913"/>
                      <a:gd name="T54" fmla="*/ 7382 w 7787"/>
                      <a:gd name="T55" fmla="*/ 10488 h 10913"/>
                      <a:gd name="T56" fmla="*/ 7448 w 7787"/>
                      <a:gd name="T57" fmla="*/ 10193 h 10913"/>
                      <a:gd name="T58" fmla="*/ 7656 w 7787"/>
                      <a:gd name="T59" fmla="*/ 7627 h 10913"/>
                      <a:gd name="T60" fmla="*/ 7787 w 7787"/>
                      <a:gd name="T61" fmla="*/ 5615 h 10913"/>
                      <a:gd name="T62" fmla="*/ 7787 w 7787"/>
                      <a:gd name="T63" fmla="*/ 45 h 10913"/>
                      <a:gd name="T64" fmla="*/ 7542 w 7787"/>
                      <a:gd name="T65" fmla="*/ 0 h 10913"/>
                      <a:gd name="T66" fmla="*/ 7545 w 7787"/>
                      <a:gd name="T67" fmla="*/ 5612 h 10913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  <a:cxn ang="0">
                        <a:pos x="T66" y="T67"/>
                      </a:cxn>
                    </a:cxnLst>
                    <a:rect l="0" t="0" r="r" b="b"/>
                    <a:pathLst>
                      <a:path w="7787" h="10913">
                        <a:moveTo>
                          <a:pt x="7545" y="5612"/>
                        </a:moveTo>
                        <a:lnTo>
                          <a:pt x="7418" y="7620"/>
                        </a:lnTo>
                        <a:lnTo>
                          <a:pt x="7205" y="10193"/>
                        </a:lnTo>
                        <a:lnTo>
                          <a:pt x="6633" y="10255"/>
                        </a:lnTo>
                        <a:lnTo>
                          <a:pt x="5986" y="10325"/>
                        </a:lnTo>
                        <a:lnTo>
                          <a:pt x="5356" y="10377"/>
                        </a:lnTo>
                        <a:lnTo>
                          <a:pt x="4708" y="10398"/>
                        </a:lnTo>
                        <a:lnTo>
                          <a:pt x="4063" y="10398"/>
                        </a:lnTo>
                        <a:lnTo>
                          <a:pt x="3421" y="10366"/>
                        </a:lnTo>
                        <a:lnTo>
                          <a:pt x="2788" y="10353"/>
                        </a:lnTo>
                        <a:lnTo>
                          <a:pt x="2401" y="10346"/>
                        </a:lnTo>
                        <a:lnTo>
                          <a:pt x="2025" y="10398"/>
                        </a:lnTo>
                        <a:lnTo>
                          <a:pt x="1650" y="10433"/>
                        </a:lnTo>
                        <a:lnTo>
                          <a:pt x="1281" y="10506"/>
                        </a:lnTo>
                        <a:lnTo>
                          <a:pt x="914" y="10597"/>
                        </a:lnTo>
                        <a:lnTo>
                          <a:pt x="551" y="10708"/>
                        </a:lnTo>
                        <a:lnTo>
                          <a:pt x="190" y="10837"/>
                        </a:lnTo>
                        <a:lnTo>
                          <a:pt x="0" y="10913"/>
                        </a:lnTo>
                        <a:lnTo>
                          <a:pt x="848" y="10777"/>
                        </a:lnTo>
                        <a:lnTo>
                          <a:pt x="1901" y="10677"/>
                        </a:lnTo>
                        <a:lnTo>
                          <a:pt x="2967" y="10652"/>
                        </a:lnTo>
                        <a:lnTo>
                          <a:pt x="3597" y="10673"/>
                        </a:lnTo>
                        <a:lnTo>
                          <a:pt x="4232" y="10677"/>
                        </a:lnTo>
                        <a:lnTo>
                          <a:pt x="4883" y="10686"/>
                        </a:lnTo>
                        <a:lnTo>
                          <a:pt x="5525" y="10663"/>
                        </a:lnTo>
                        <a:lnTo>
                          <a:pt x="6155" y="10611"/>
                        </a:lnTo>
                        <a:lnTo>
                          <a:pt x="6806" y="10558"/>
                        </a:lnTo>
                        <a:lnTo>
                          <a:pt x="7382" y="10488"/>
                        </a:lnTo>
                        <a:lnTo>
                          <a:pt x="7448" y="10193"/>
                        </a:lnTo>
                        <a:lnTo>
                          <a:pt x="7656" y="7627"/>
                        </a:lnTo>
                        <a:lnTo>
                          <a:pt x="7787" y="5615"/>
                        </a:lnTo>
                        <a:lnTo>
                          <a:pt x="7787" y="45"/>
                        </a:lnTo>
                        <a:lnTo>
                          <a:pt x="7542" y="0"/>
                        </a:lnTo>
                        <a:lnTo>
                          <a:pt x="7545" y="5612"/>
                        </a:lnTo>
                        <a:close/>
                      </a:path>
                    </a:pathLst>
                  </a:custGeom>
                  <a:solidFill>
                    <a:srgbClr val="FF7F00"/>
                  </a:solidFill>
                  <a:ln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marL="0" marR="0" lvl="0" indent="0" algn="l" defTabSz="685783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5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9" name="Freeform 12">
                    <a:extLst>
                      <a:ext uri="{FF2B5EF4-FFF2-40B4-BE49-F238E27FC236}">
                        <a16:creationId xmlns:a16="http://schemas.microsoft.com/office/drawing/2014/main" id="{B1BB3C8E-E5D7-7051-0EC4-FCE8C71F556F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28" y="647"/>
                    <a:ext cx="2572" cy="3555"/>
                  </a:xfrm>
                  <a:custGeom>
                    <a:avLst/>
                    <a:gdLst>
                      <a:gd name="T0" fmla="*/ 248 w 7717"/>
                      <a:gd name="T1" fmla="*/ 3 h 10665"/>
                      <a:gd name="T2" fmla="*/ 0 w 7717"/>
                      <a:gd name="T3" fmla="*/ 0 h 10665"/>
                      <a:gd name="T4" fmla="*/ 6 w 7717"/>
                      <a:gd name="T5" fmla="*/ 10665 h 10665"/>
                      <a:gd name="T6" fmla="*/ 7717 w 7717"/>
                      <a:gd name="T7" fmla="*/ 10658 h 10665"/>
                      <a:gd name="T8" fmla="*/ 7717 w 7717"/>
                      <a:gd name="T9" fmla="*/ 10585 h 10665"/>
                      <a:gd name="T10" fmla="*/ 7629 w 7717"/>
                      <a:gd name="T11" fmla="*/ 10585 h 10665"/>
                      <a:gd name="T12" fmla="*/ 6779 w 7717"/>
                      <a:gd name="T13" fmla="*/ 10467 h 10665"/>
                      <a:gd name="T14" fmla="*/ 5722 w 7717"/>
                      <a:gd name="T15" fmla="*/ 10365 h 10665"/>
                      <a:gd name="T16" fmla="*/ 4654 w 7717"/>
                      <a:gd name="T17" fmla="*/ 10342 h 10665"/>
                      <a:gd name="T18" fmla="*/ 245 w 7717"/>
                      <a:gd name="T19" fmla="*/ 10324 h 10665"/>
                      <a:gd name="T20" fmla="*/ 248 w 7717"/>
                      <a:gd name="T21" fmla="*/ 3 h 1066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</a:cxnLst>
                    <a:rect l="0" t="0" r="r" b="b"/>
                    <a:pathLst>
                      <a:path w="7717" h="10665">
                        <a:moveTo>
                          <a:pt x="248" y="3"/>
                        </a:moveTo>
                        <a:lnTo>
                          <a:pt x="0" y="0"/>
                        </a:lnTo>
                        <a:lnTo>
                          <a:pt x="6" y="10665"/>
                        </a:lnTo>
                        <a:lnTo>
                          <a:pt x="7717" y="10658"/>
                        </a:lnTo>
                        <a:lnTo>
                          <a:pt x="7717" y="10585"/>
                        </a:lnTo>
                        <a:lnTo>
                          <a:pt x="7629" y="10585"/>
                        </a:lnTo>
                        <a:lnTo>
                          <a:pt x="6779" y="10467"/>
                        </a:lnTo>
                        <a:lnTo>
                          <a:pt x="5722" y="10365"/>
                        </a:lnTo>
                        <a:lnTo>
                          <a:pt x="4654" y="10342"/>
                        </a:lnTo>
                        <a:lnTo>
                          <a:pt x="245" y="10324"/>
                        </a:lnTo>
                        <a:lnTo>
                          <a:pt x="248" y="3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marL="0" marR="0" lvl="0" indent="0" algn="l" defTabSz="685783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5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grpSp>
                <p:nvGrpSpPr>
                  <p:cNvPr id="20" name="Group 13">
                    <a:extLst>
                      <a:ext uri="{FF2B5EF4-FFF2-40B4-BE49-F238E27FC236}">
                        <a16:creationId xmlns:a16="http://schemas.microsoft.com/office/drawing/2014/main" id="{D4D7EBF9-7A78-881D-3C11-A519C5E927BC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469" y="481"/>
                    <a:ext cx="4931" cy="3697"/>
                    <a:chOff x="451" y="481"/>
                    <a:chExt cx="4931" cy="3697"/>
                  </a:xfrm>
                </p:grpSpPr>
                <p:sp>
                  <p:nvSpPr>
                    <p:cNvPr id="21" name="Freeform 14">
                      <a:extLst>
                        <a:ext uri="{FF2B5EF4-FFF2-40B4-BE49-F238E27FC236}">
                          <a16:creationId xmlns:a16="http://schemas.microsoft.com/office/drawing/2014/main" id="{0943EF4A-0107-8A44-8643-87893D62E2BD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451" y="481"/>
                      <a:ext cx="4931" cy="3697"/>
                    </a:xfrm>
                    <a:custGeom>
                      <a:avLst/>
                      <a:gdLst>
                        <a:gd name="T0" fmla="*/ 5416 w 14793"/>
                        <a:gd name="T1" fmla="*/ 7 h 11090"/>
                        <a:gd name="T2" fmla="*/ 5476 w 14793"/>
                        <a:gd name="T3" fmla="*/ 7 h 11090"/>
                        <a:gd name="T4" fmla="*/ 5661 w 14793"/>
                        <a:gd name="T5" fmla="*/ 0 h 11090"/>
                        <a:gd name="T6" fmla="*/ 5846 w 14793"/>
                        <a:gd name="T7" fmla="*/ 7 h 11090"/>
                        <a:gd name="T8" fmla="*/ 6028 w 14793"/>
                        <a:gd name="T9" fmla="*/ 21 h 11090"/>
                        <a:gd name="T10" fmla="*/ 6213 w 14793"/>
                        <a:gd name="T11" fmla="*/ 44 h 11090"/>
                        <a:gd name="T12" fmla="*/ 6394 w 14793"/>
                        <a:gd name="T13" fmla="*/ 83 h 11090"/>
                        <a:gd name="T14" fmla="*/ 6570 w 14793"/>
                        <a:gd name="T15" fmla="*/ 135 h 11090"/>
                        <a:gd name="T16" fmla="*/ 6751 w 14793"/>
                        <a:gd name="T17" fmla="*/ 190 h 11090"/>
                        <a:gd name="T18" fmla="*/ 6924 w 14793"/>
                        <a:gd name="T19" fmla="*/ 250 h 11090"/>
                        <a:gd name="T20" fmla="*/ 7099 w 14793"/>
                        <a:gd name="T21" fmla="*/ 334 h 11090"/>
                        <a:gd name="T22" fmla="*/ 7266 w 14793"/>
                        <a:gd name="T23" fmla="*/ 421 h 11090"/>
                        <a:gd name="T24" fmla="*/ 7432 w 14793"/>
                        <a:gd name="T25" fmla="*/ 334 h 11090"/>
                        <a:gd name="T26" fmla="*/ 7605 w 14793"/>
                        <a:gd name="T27" fmla="*/ 250 h 11090"/>
                        <a:gd name="T28" fmla="*/ 7774 w 14793"/>
                        <a:gd name="T29" fmla="*/ 190 h 11090"/>
                        <a:gd name="T30" fmla="*/ 7953 w 14793"/>
                        <a:gd name="T31" fmla="*/ 135 h 11090"/>
                        <a:gd name="T32" fmla="*/ 8129 w 14793"/>
                        <a:gd name="T33" fmla="*/ 83 h 11090"/>
                        <a:gd name="T34" fmla="*/ 8314 w 14793"/>
                        <a:gd name="T35" fmla="*/ 44 h 11090"/>
                        <a:gd name="T36" fmla="*/ 8499 w 14793"/>
                        <a:gd name="T37" fmla="*/ 21 h 11090"/>
                        <a:gd name="T38" fmla="*/ 8674 w 14793"/>
                        <a:gd name="T39" fmla="*/ 7 h 11090"/>
                        <a:gd name="T40" fmla="*/ 8864 w 14793"/>
                        <a:gd name="T41" fmla="*/ 0 h 11090"/>
                        <a:gd name="T42" fmla="*/ 9049 w 14793"/>
                        <a:gd name="T43" fmla="*/ 7 h 11090"/>
                        <a:gd name="T44" fmla="*/ 9107 w 14793"/>
                        <a:gd name="T45" fmla="*/ 7 h 11090"/>
                        <a:gd name="T46" fmla="*/ 9107 w 14793"/>
                        <a:gd name="T47" fmla="*/ 0 h 11090"/>
                        <a:gd name="T48" fmla="*/ 14793 w 14793"/>
                        <a:gd name="T49" fmla="*/ 0 h 11090"/>
                        <a:gd name="T50" fmla="*/ 14793 w 14793"/>
                        <a:gd name="T51" fmla="*/ 5792 h 11090"/>
                        <a:gd name="T52" fmla="*/ 14666 w 14793"/>
                        <a:gd name="T53" fmla="*/ 7804 h 11090"/>
                        <a:gd name="T54" fmla="*/ 14453 w 14793"/>
                        <a:gd name="T55" fmla="*/ 10370 h 11090"/>
                        <a:gd name="T56" fmla="*/ 14453 w 14793"/>
                        <a:gd name="T57" fmla="*/ 10363 h 11090"/>
                        <a:gd name="T58" fmla="*/ 13881 w 14793"/>
                        <a:gd name="T59" fmla="*/ 10432 h 11090"/>
                        <a:gd name="T60" fmla="*/ 13243 w 14793"/>
                        <a:gd name="T61" fmla="*/ 10495 h 11090"/>
                        <a:gd name="T62" fmla="*/ 12604 w 14793"/>
                        <a:gd name="T63" fmla="*/ 10537 h 11090"/>
                        <a:gd name="T64" fmla="*/ 11956 w 14793"/>
                        <a:gd name="T65" fmla="*/ 10564 h 11090"/>
                        <a:gd name="T66" fmla="*/ 11314 w 14793"/>
                        <a:gd name="T67" fmla="*/ 10564 h 11090"/>
                        <a:gd name="T68" fmla="*/ 10669 w 14793"/>
                        <a:gd name="T69" fmla="*/ 10554 h 11090"/>
                        <a:gd name="T70" fmla="*/ 10028 w 14793"/>
                        <a:gd name="T71" fmla="*/ 10519 h 11090"/>
                        <a:gd name="T72" fmla="*/ 9649 w 14793"/>
                        <a:gd name="T73" fmla="*/ 10530 h 11090"/>
                        <a:gd name="T74" fmla="*/ 9273 w 14793"/>
                        <a:gd name="T75" fmla="*/ 10564 h 11090"/>
                        <a:gd name="T76" fmla="*/ 8898 w 14793"/>
                        <a:gd name="T77" fmla="*/ 10614 h 11090"/>
                        <a:gd name="T78" fmla="*/ 8529 w 14793"/>
                        <a:gd name="T79" fmla="*/ 10690 h 11090"/>
                        <a:gd name="T80" fmla="*/ 8162 w 14793"/>
                        <a:gd name="T81" fmla="*/ 10770 h 11090"/>
                        <a:gd name="T82" fmla="*/ 7805 w 14793"/>
                        <a:gd name="T83" fmla="*/ 10881 h 11090"/>
                        <a:gd name="T84" fmla="*/ 7438 w 14793"/>
                        <a:gd name="T85" fmla="*/ 11014 h 11090"/>
                        <a:gd name="T86" fmla="*/ 7248 w 14793"/>
                        <a:gd name="T87" fmla="*/ 11090 h 11090"/>
                        <a:gd name="T88" fmla="*/ 7112 w 14793"/>
                        <a:gd name="T89" fmla="*/ 11000 h 11090"/>
                        <a:gd name="T90" fmla="*/ 6960 w 14793"/>
                        <a:gd name="T91" fmla="*/ 10913 h 11090"/>
                        <a:gd name="T92" fmla="*/ 6812 w 14793"/>
                        <a:gd name="T93" fmla="*/ 10840 h 11090"/>
                        <a:gd name="T94" fmla="*/ 6658 w 14793"/>
                        <a:gd name="T95" fmla="*/ 10788 h 11090"/>
                        <a:gd name="T96" fmla="*/ 6503 w 14793"/>
                        <a:gd name="T97" fmla="*/ 10724 h 11090"/>
                        <a:gd name="T98" fmla="*/ 6348 w 14793"/>
                        <a:gd name="T99" fmla="*/ 10676 h 11090"/>
                        <a:gd name="T100" fmla="*/ 6189 w 14793"/>
                        <a:gd name="T101" fmla="*/ 10644 h 11090"/>
                        <a:gd name="T102" fmla="*/ 6022 w 14793"/>
                        <a:gd name="T103" fmla="*/ 10607 h 11090"/>
                        <a:gd name="T104" fmla="*/ 5861 w 14793"/>
                        <a:gd name="T105" fmla="*/ 10585 h 11090"/>
                        <a:gd name="T106" fmla="*/ 5710 w 14793"/>
                        <a:gd name="T107" fmla="*/ 10575 h 11090"/>
                        <a:gd name="T108" fmla="*/ 5689 w 14793"/>
                        <a:gd name="T109" fmla="*/ 10575 h 11090"/>
                        <a:gd name="T110" fmla="*/ 0 w 14793"/>
                        <a:gd name="T111" fmla="*/ 10585 h 11090"/>
                        <a:gd name="T112" fmla="*/ 0 w 14793"/>
                        <a:gd name="T113" fmla="*/ 0 h 11090"/>
                        <a:gd name="T114" fmla="*/ 5458 w 14793"/>
                        <a:gd name="T115" fmla="*/ 7 h 11090"/>
                        <a:gd name="T116" fmla="*/ 5416 w 14793"/>
                        <a:gd name="T117" fmla="*/ 7 h 11090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  <a:cxn ang="0">
                          <a:pos x="T24" y="T25"/>
                        </a:cxn>
                        <a:cxn ang="0">
                          <a:pos x="T26" y="T27"/>
                        </a:cxn>
                        <a:cxn ang="0">
                          <a:pos x="T28" y="T29"/>
                        </a:cxn>
                        <a:cxn ang="0">
                          <a:pos x="T30" y="T31"/>
                        </a:cxn>
                        <a:cxn ang="0">
                          <a:pos x="T32" y="T33"/>
                        </a:cxn>
                        <a:cxn ang="0">
                          <a:pos x="T34" y="T35"/>
                        </a:cxn>
                        <a:cxn ang="0">
                          <a:pos x="T36" y="T37"/>
                        </a:cxn>
                        <a:cxn ang="0">
                          <a:pos x="T38" y="T39"/>
                        </a:cxn>
                        <a:cxn ang="0">
                          <a:pos x="T40" y="T41"/>
                        </a:cxn>
                        <a:cxn ang="0">
                          <a:pos x="T42" y="T43"/>
                        </a:cxn>
                        <a:cxn ang="0">
                          <a:pos x="T44" y="T45"/>
                        </a:cxn>
                        <a:cxn ang="0">
                          <a:pos x="T46" y="T47"/>
                        </a:cxn>
                        <a:cxn ang="0">
                          <a:pos x="T48" y="T49"/>
                        </a:cxn>
                        <a:cxn ang="0">
                          <a:pos x="T50" y="T51"/>
                        </a:cxn>
                        <a:cxn ang="0">
                          <a:pos x="T52" y="T53"/>
                        </a:cxn>
                        <a:cxn ang="0">
                          <a:pos x="T54" y="T55"/>
                        </a:cxn>
                        <a:cxn ang="0">
                          <a:pos x="T56" y="T57"/>
                        </a:cxn>
                        <a:cxn ang="0">
                          <a:pos x="T58" y="T59"/>
                        </a:cxn>
                        <a:cxn ang="0">
                          <a:pos x="T60" y="T61"/>
                        </a:cxn>
                        <a:cxn ang="0">
                          <a:pos x="T62" y="T63"/>
                        </a:cxn>
                        <a:cxn ang="0">
                          <a:pos x="T64" y="T65"/>
                        </a:cxn>
                        <a:cxn ang="0">
                          <a:pos x="T66" y="T67"/>
                        </a:cxn>
                        <a:cxn ang="0">
                          <a:pos x="T68" y="T69"/>
                        </a:cxn>
                        <a:cxn ang="0">
                          <a:pos x="T70" y="T71"/>
                        </a:cxn>
                        <a:cxn ang="0">
                          <a:pos x="T72" y="T73"/>
                        </a:cxn>
                        <a:cxn ang="0">
                          <a:pos x="T74" y="T75"/>
                        </a:cxn>
                        <a:cxn ang="0">
                          <a:pos x="T76" y="T77"/>
                        </a:cxn>
                        <a:cxn ang="0">
                          <a:pos x="T78" y="T79"/>
                        </a:cxn>
                        <a:cxn ang="0">
                          <a:pos x="T80" y="T81"/>
                        </a:cxn>
                        <a:cxn ang="0">
                          <a:pos x="T82" y="T83"/>
                        </a:cxn>
                        <a:cxn ang="0">
                          <a:pos x="T84" y="T85"/>
                        </a:cxn>
                        <a:cxn ang="0">
                          <a:pos x="T86" y="T87"/>
                        </a:cxn>
                        <a:cxn ang="0">
                          <a:pos x="T88" y="T89"/>
                        </a:cxn>
                        <a:cxn ang="0">
                          <a:pos x="T90" y="T91"/>
                        </a:cxn>
                        <a:cxn ang="0">
                          <a:pos x="T92" y="T93"/>
                        </a:cxn>
                        <a:cxn ang="0">
                          <a:pos x="T94" y="T95"/>
                        </a:cxn>
                        <a:cxn ang="0">
                          <a:pos x="T96" y="T97"/>
                        </a:cxn>
                        <a:cxn ang="0">
                          <a:pos x="T98" y="T99"/>
                        </a:cxn>
                        <a:cxn ang="0">
                          <a:pos x="T100" y="T101"/>
                        </a:cxn>
                        <a:cxn ang="0">
                          <a:pos x="T102" y="T103"/>
                        </a:cxn>
                        <a:cxn ang="0">
                          <a:pos x="T104" y="T105"/>
                        </a:cxn>
                        <a:cxn ang="0">
                          <a:pos x="T106" y="T107"/>
                        </a:cxn>
                        <a:cxn ang="0">
                          <a:pos x="T108" y="T109"/>
                        </a:cxn>
                        <a:cxn ang="0">
                          <a:pos x="T110" y="T111"/>
                        </a:cxn>
                        <a:cxn ang="0">
                          <a:pos x="T112" y="T113"/>
                        </a:cxn>
                        <a:cxn ang="0">
                          <a:pos x="T114" y="T115"/>
                        </a:cxn>
                        <a:cxn ang="0">
                          <a:pos x="T116" y="T117"/>
                        </a:cxn>
                      </a:cxnLst>
                      <a:rect l="0" t="0" r="r" b="b"/>
                      <a:pathLst>
                        <a:path w="14793" h="11090">
                          <a:moveTo>
                            <a:pt x="5416" y="7"/>
                          </a:moveTo>
                          <a:lnTo>
                            <a:pt x="5476" y="7"/>
                          </a:lnTo>
                          <a:lnTo>
                            <a:pt x="5661" y="0"/>
                          </a:lnTo>
                          <a:lnTo>
                            <a:pt x="5846" y="7"/>
                          </a:lnTo>
                          <a:lnTo>
                            <a:pt x="6028" y="21"/>
                          </a:lnTo>
                          <a:lnTo>
                            <a:pt x="6213" y="44"/>
                          </a:lnTo>
                          <a:lnTo>
                            <a:pt x="6394" y="83"/>
                          </a:lnTo>
                          <a:lnTo>
                            <a:pt x="6570" y="135"/>
                          </a:lnTo>
                          <a:lnTo>
                            <a:pt x="6751" y="190"/>
                          </a:lnTo>
                          <a:lnTo>
                            <a:pt x="6924" y="250"/>
                          </a:lnTo>
                          <a:lnTo>
                            <a:pt x="7099" y="334"/>
                          </a:lnTo>
                          <a:lnTo>
                            <a:pt x="7266" y="421"/>
                          </a:lnTo>
                          <a:lnTo>
                            <a:pt x="7432" y="334"/>
                          </a:lnTo>
                          <a:lnTo>
                            <a:pt x="7605" y="250"/>
                          </a:lnTo>
                          <a:lnTo>
                            <a:pt x="7774" y="190"/>
                          </a:lnTo>
                          <a:lnTo>
                            <a:pt x="7953" y="135"/>
                          </a:lnTo>
                          <a:lnTo>
                            <a:pt x="8129" y="83"/>
                          </a:lnTo>
                          <a:lnTo>
                            <a:pt x="8314" y="44"/>
                          </a:lnTo>
                          <a:lnTo>
                            <a:pt x="8499" y="21"/>
                          </a:lnTo>
                          <a:lnTo>
                            <a:pt x="8674" y="7"/>
                          </a:lnTo>
                          <a:lnTo>
                            <a:pt x="8864" y="0"/>
                          </a:lnTo>
                          <a:lnTo>
                            <a:pt x="9049" y="7"/>
                          </a:lnTo>
                          <a:lnTo>
                            <a:pt x="9107" y="7"/>
                          </a:lnTo>
                          <a:lnTo>
                            <a:pt x="9107" y="0"/>
                          </a:lnTo>
                          <a:lnTo>
                            <a:pt x="14793" y="0"/>
                          </a:lnTo>
                          <a:lnTo>
                            <a:pt x="14793" y="5792"/>
                          </a:lnTo>
                          <a:lnTo>
                            <a:pt x="14666" y="7804"/>
                          </a:lnTo>
                          <a:lnTo>
                            <a:pt x="14453" y="10370"/>
                          </a:lnTo>
                          <a:lnTo>
                            <a:pt x="14453" y="10363"/>
                          </a:lnTo>
                          <a:lnTo>
                            <a:pt x="13881" y="10432"/>
                          </a:lnTo>
                          <a:lnTo>
                            <a:pt x="13243" y="10495"/>
                          </a:lnTo>
                          <a:lnTo>
                            <a:pt x="12604" y="10537"/>
                          </a:lnTo>
                          <a:lnTo>
                            <a:pt x="11956" y="10564"/>
                          </a:lnTo>
                          <a:lnTo>
                            <a:pt x="11314" y="10564"/>
                          </a:lnTo>
                          <a:lnTo>
                            <a:pt x="10669" y="10554"/>
                          </a:lnTo>
                          <a:lnTo>
                            <a:pt x="10028" y="10519"/>
                          </a:lnTo>
                          <a:lnTo>
                            <a:pt x="9649" y="10530"/>
                          </a:lnTo>
                          <a:lnTo>
                            <a:pt x="9273" y="10564"/>
                          </a:lnTo>
                          <a:lnTo>
                            <a:pt x="8898" y="10614"/>
                          </a:lnTo>
                          <a:lnTo>
                            <a:pt x="8529" y="10690"/>
                          </a:lnTo>
                          <a:lnTo>
                            <a:pt x="8162" y="10770"/>
                          </a:lnTo>
                          <a:lnTo>
                            <a:pt x="7805" y="10881"/>
                          </a:lnTo>
                          <a:lnTo>
                            <a:pt x="7438" y="11014"/>
                          </a:lnTo>
                          <a:lnTo>
                            <a:pt x="7248" y="11090"/>
                          </a:lnTo>
                          <a:lnTo>
                            <a:pt x="7112" y="11000"/>
                          </a:lnTo>
                          <a:lnTo>
                            <a:pt x="6960" y="10913"/>
                          </a:lnTo>
                          <a:lnTo>
                            <a:pt x="6812" y="10840"/>
                          </a:lnTo>
                          <a:lnTo>
                            <a:pt x="6658" y="10788"/>
                          </a:lnTo>
                          <a:lnTo>
                            <a:pt x="6503" y="10724"/>
                          </a:lnTo>
                          <a:lnTo>
                            <a:pt x="6348" y="10676"/>
                          </a:lnTo>
                          <a:lnTo>
                            <a:pt x="6189" y="10644"/>
                          </a:lnTo>
                          <a:lnTo>
                            <a:pt x="6022" y="10607"/>
                          </a:lnTo>
                          <a:lnTo>
                            <a:pt x="5861" y="10585"/>
                          </a:lnTo>
                          <a:lnTo>
                            <a:pt x="5710" y="10575"/>
                          </a:lnTo>
                          <a:lnTo>
                            <a:pt x="5689" y="10575"/>
                          </a:lnTo>
                          <a:lnTo>
                            <a:pt x="0" y="10585"/>
                          </a:lnTo>
                          <a:lnTo>
                            <a:pt x="0" y="0"/>
                          </a:lnTo>
                          <a:lnTo>
                            <a:pt x="5458" y="7"/>
                          </a:lnTo>
                          <a:lnTo>
                            <a:pt x="5416" y="7"/>
                          </a:lnTo>
                          <a:close/>
                        </a:path>
                      </a:pathLst>
                    </a:custGeom>
                    <a:solidFill>
                      <a:srgbClr val="FFFFFF"/>
                    </a:solidFill>
                    <a:ln w="0">
                      <a:solidFill>
                        <a:srgbClr val="000000"/>
                      </a:solidFill>
                      <a:prstDash val="solid"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pPr marL="0" marR="0" lvl="0" indent="0" algn="l" defTabSz="68578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500" b="0" i="0" u="none" strike="noStrike" kern="0" cap="none" spc="0" normalizeH="0" baseline="0" noProof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p:txBody>
                </p:sp>
                <p:sp>
                  <p:nvSpPr>
                    <p:cNvPr id="22" name="Line 15">
                      <a:extLst>
                        <a:ext uri="{FF2B5EF4-FFF2-40B4-BE49-F238E27FC236}">
                          <a16:creationId xmlns:a16="http://schemas.microsoft.com/office/drawing/2014/main" id="{EBEE5CF6-DEE4-D2AA-91FA-75DA391C5C75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 flipV="1">
                      <a:off x="2868" y="3936"/>
                      <a:ext cx="0" cy="240"/>
                    </a:xfrm>
                    <a:prstGeom prst="line">
                      <a:avLst/>
                    </a:prstGeom>
                    <a:noFill/>
                    <a:ln w="12700">
                      <a:solidFill>
                        <a:srgbClr val="000000"/>
                      </a:solidFill>
                      <a:round/>
                      <a:headEnd type="none" w="sm" len="sm"/>
                      <a:tailEnd type="none" w="sm" len="sm"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pPr marL="0" marR="0" lvl="0" indent="0" algn="l" defTabSz="68578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500" b="0" i="0" u="none" strike="noStrike" kern="0" cap="none" spc="0" normalizeH="0" baseline="0" noProof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p:txBody>
                </p:sp>
              </p:grpSp>
            </p:grpSp>
            <p:sp>
              <p:nvSpPr>
                <p:cNvPr id="14" name="Line 16">
                  <a:extLst>
                    <a:ext uri="{FF2B5EF4-FFF2-40B4-BE49-F238E27FC236}">
                      <a16:creationId xmlns:a16="http://schemas.microsoft.com/office/drawing/2014/main" id="{24139A42-4C20-4253-28D7-997D7F67A19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891" y="624"/>
                  <a:ext cx="0" cy="144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marL="0" marR="0" lvl="0" indent="0" algn="l" defTabSz="685783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5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+mn-cs"/>
                  </a:endParaRPr>
                </a:p>
              </p:txBody>
            </p:sp>
          </p:grpSp>
          <p:sp>
            <p:nvSpPr>
              <p:cNvPr id="12" name="Text Box 17">
                <a:extLst>
                  <a:ext uri="{FF2B5EF4-FFF2-40B4-BE49-F238E27FC236}">
                    <a16:creationId xmlns:a16="http://schemas.microsoft.com/office/drawing/2014/main" id="{373C1BCD-6460-4B4C-2AD0-462EB44FB685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62" y="1101"/>
                <a:ext cx="4426" cy="249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marL="0" marR="0" lvl="0" indent="0" algn="l" defTabSz="685783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altLang="en-US" sz="195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endParaRPr>
              </a:p>
            </p:txBody>
          </p:sp>
        </p:grpSp>
        <p:sp>
          <p:nvSpPr>
            <p:cNvPr id="10" name="Rectangle 18">
              <a:extLst>
                <a:ext uri="{FF2B5EF4-FFF2-40B4-BE49-F238E27FC236}">
                  <a16:creationId xmlns:a16="http://schemas.microsoft.com/office/drawing/2014/main" id="{0B282720-A78D-AED1-F135-D4FC141626C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3" y="90"/>
              <a:ext cx="3261" cy="28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 defTabSz="2349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defTabSz="2349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defTabSz="2349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defTabSz="2349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defTabSz="2349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defTabSz="23495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defTabSz="23495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defTabSz="23495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defTabSz="23495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176209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James 1:17-22 </a:t>
              </a:r>
              <a:r>
                <a:rPr kumimoji="0" lang="en-US" altLang="en-US" sz="1800" b="0" i="0" u="none" strike="noStrike" kern="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NKJV</a:t>
              </a:r>
              <a:endParaRPr kumimoji="0" lang="en-US" altLang="en-US" sz="1500" b="0" i="0" u="none" strike="noStrike" kern="0" cap="none" spc="0" normalizeH="0" baseline="30000" noProof="0" dirty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</p:grpSp>
      <p:sp>
        <p:nvSpPr>
          <p:cNvPr id="4" name="TextBox 3">
            <a:extLst>
              <a:ext uri="{FF2B5EF4-FFF2-40B4-BE49-F238E27FC236}">
                <a16:creationId xmlns:a16="http://schemas.microsoft.com/office/drawing/2014/main" id="{A08DA88F-C88F-5985-1064-0B1F64D6EE91}"/>
              </a:ext>
            </a:extLst>
          </p:cNvPr>
          <p:cNvSpPr txBox="1"/>
          <p:nvPr/>
        </p:nvSpPr>
        <p:spPr>
          <a:xfrm>
            <a:off x="168646" y="864108"/>
            <a:ext cx="4482831" cy="60939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176209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0" i="0" u="none" strike="noStrike" kern="0" cap="none" spc="0" normalizeH="0" baseline="30000" noProof="0" dirty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2</a:t>
            </a:r>
            <a:r>
              <a:rPr kumimoji="0" lang="en-US" altLang="en-US" sz="1800" b="0" i="0" u="none" strike="noStrike" kern="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en-US" altLang="en-US" sz="18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My brethren</a:t>
            </a:r>
            <a:r>
              <a:rPr kumimoji="0" lang="en-US" alt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, count it all joy when you fall into various trials,</a:t>
            </a:r>
            <a:r>
              <a:rPr kumimoji="0" lang="en-US" altLang="en-US" sz="1800" b="0" i="0" u="none" strike="noStrike" kern="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3 </a:t>
            </a:r>
            <a:r>
              <a:rPr kumimoji="0" lang="en-US" alt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knowing that the testing of your faith produces patience.</a:t>
            </a:r>
          </a:p>
          <a:p>
            <a:pPr marL="0" marR="0" lvl="0" indent="0" algn="l" defTabSz="176209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0" i="0" u="none" strike="noStrike" kern="0" cap="none" spc="0" normalizeH="0" baseline="30000" noProof="0" dirty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17 </a:t>
            </a:r>
            <a:r>
              <a:rPr kumimoji="0" lang="en-US" alt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Every good gift and every perfect gift    is from above, and comes down from        </a:t>
            </a:r>
            <a:r>
              <a:rPr kumimoji="0" lang="en-US" altLang="en-US" sz="18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the Father </a:t>
            </a:r>
            <a:r>
              <a:rPr kumimoji="0" lang="en-US" alt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of lights, with whom there is no variation or shadow of turning.</a:t>
            </a:r>
            <a:r>
              <a:rPr kumimoji="0" lang="en-US" altLang="en-US" sz="1800" b="0" i="0" u="none" strike="noStrike" kern="0" cap="none" spc="0" normalizeH="0" baseline="30000" noProof="0" dirty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</a:p>
          <a:p>
            <a:pPr marL="0" marR="0" lvl="0" indent="0" algn="l" defTabSz="176209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0" i="0" u="none" strike="noStrike" kern="0" cap="none" spc="0" normalizeH="0" baseline="30000" noProof="0" dirty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18 </a:t>
            </a:r>
            <a:r>
              <a:rPr kumimoji="0" lang="en-US" altLang="en-US" sz="1800" b="0" i="0" u="sng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Of His own will He brought us forth by the word of truth</a:t>
            </a:r>
            <a:r>
              <a:rPr kumimoji="0" lang="en-US" alt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kumimoji="0" lang="en-US" altLang="en-US" sz="1800" b="0" i="0" u="sng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that we might be a kind of </a:t>
            </a:r>
            <a:r>
              <a:rPr kumimoji="0" lang="en-US" altLang="en-US" sz="1800" b="0" i="0" u="sng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firstfruits</a:t>
            </a:r>
            <a:r>
              <a:rPr kumimoji="0" lang="en-US" altLang="en-US" sz="1800" b="0" i="0" u="sng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of His creatures</a:t>
            </a:r>
            <a:r>
              <a:rPr kumimoji="0" lang="en-US" alt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</a:t>
            </a:r>
            <a:r>
              <a:rPr kumimoji="0" lang="en-US" altLang="en-US" sz="1800" b="0" i="0" u="none" strike="noStrike" kern="0" cap="none" spc="0" normalizeH="0" baseline="30000" noProof="0" dirty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</a:p>
          <a:p>
            <a:pPr marL="0" marR="0" lvl="0" indent="0" algn="l" defTabSz="176209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0" i="0" u="none" strike="noStrike" kern="0" cap="none" spc="0" normalizeH="0" baseline="30000" noProof="0" dirty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19 </a:t>
            </a:r>
            <a:r>
              <a:rPr kumimoji="0" lang="en-US" altLang="en-US" sz="1800" b="0" i="0" u="sng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So then, my beloved </a:t>
            </a:r>
            <a:r>
              <a:rPr kumimoji="0" lang="en-US" altLang="en-US" sz="1800" b="1" i="0" u="sng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brethren</a:t>
            </a:r>
            <a:r>
              <a:rPr kumimoji="0" lang="en-US" alt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kumimoji="0" lang="en-US" altLang="en-US" sz="1800" b="0" i="0" u="sng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let every man be swift to hear, slow to speak, slow to wrath</a:t>
            </a:r>
            <a:r>
              <a:rPr kumimoji="0" lang="en-US" alt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;</a:t>
            </a:r>
            <a:r>
              <a:rPr kumimoji="0" lang="en-US" altLang="en-US" sz="1800" b="0" i="0" u="none" strike="noStrike" kern="0" cap="none" spc="0" normalizeH="0" baseline="30000" noProof="0" dirty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      </a:t>
            </a:r>
          </a:p>
          <a:p>
            <a:pPr marL="0" marR="0" lvl="0" indent="0" algn="l" defTabSz="176209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0" i="0" u="none" strike="noStrike" kern="0" cap="none" spc="0" normalizeH="0" baseline="30000" noProof="0" dirty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20 </a:t>
            </a:r>
            <a:r>
              <a:rPr kumimoji="0" lang="en-US" altLang="en-US" sz="1800" b="0" i="0" u="sng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for the wrath of man does not produce                the righteousness of God</a:t>
            </a:r>
            <a:r>
              <a:rPr kumimoji="0" lang="en-US" alt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 </a:t>
            </a:r>
          </a:p>
          <a:p>
            <a:pPr marL="0" marR="0" lvl="0" indent="0" algn="l" defTabSz="176209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0" i="0" u="none" strike="noStrike" kern="0" cap="none" spc="0" normalizeH="0" baseline="30000" noProof="0" dirty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21 </a:t>
            </a:r>
            <a:r>
              <a:rPr kumimoji="0" lang="en-US" altLang="en-US" sz="1800" b="0" i="0" u="sng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Therefore</a:t>
            </a:r>
            <a:r>
              <a:rPr kumimoji="0" lang="en-US" alt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altLang="en-US" sz="1800" b="0" i="0" u="sng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lay aside all filthiness and overflow of wickedness</a:t>
            </a:r>
            <a:r>
              <a:rPr kumimoji="0" lang="en-US" alt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kumimoji="0" lang="en-US" altLang="en-US" sz="1800" b="0" i="0" u="sng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and</a:t>
            </a:r>
            <a:r>
              <a:rPr kumimoji="0" lang="en-US" alt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altLang="en-US" sz="1800" b="0" i="0" u="sng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receive with meekness the implanted word</a:t>
            </a:r>
            <a:r>
              <a:rPr kumimoji="0" lang="en-US" alt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kumimoji="0" lang="en-US" altLang="en-US" sz="1800" b="0" i="0" u="sng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which is able to save your souls</a:t>
            </a:r>
            <a:r>
              <a:rPr kumimoji="0" lang="en-US" alt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    </a:t>
            </a:r>
          </a:p>
          <a:p>
            <a:pPr marL="0" marR="0" lvl="0" indent="0" algn="l" defTabSz="176209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0" i="0" u="none" strike="noStrike" kern="0" cap="none" spc="0" normalizeH="0" baseline="30000" noProof="0" dirty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22 </a:t>
            </a:r>
            <a:r>
              <a:rPr kumimoji="0" lang="en-US" alt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But be doers of the word, and not hearers only, deceiving yourselves.</a:t>
            </a:r>
          </a:p>
          <a:p>
            <a:pPr marL="0" marR="0" lvl="0" indent="0" algn="l" defTabSz="176209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0" i="0" u="none" strike="noStrike" kern="0" cap="none" spc="0" normalizeH="0" baseline="30000" noProof="0" dirty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EFD3EA16-066A-AC7C-35F5-035BC8E6721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42059" y="22592"/>
            <a:ext cx="5863109" cy="471873"/>
          </a:xfrm>
        </p:spPr>
        <p:txBody>
          <a:bodyPr anchor="ctr">
            <a:noAutofit/>
          </a:bodyPr>
          <a:lstStyle/>
          <a:p>
            <a:r>
              <a:rPr lang="en-US" sz="2400" dirty="0"/>
              <a:t>The Epistle of James – Spiritual Family Matters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67B3212F-FF5A-5ECE-0266-5862830618C3}"/>
              </a:ext>
            </a:extLst>
          </p:cNvPr>
          <p:cNvSpPr txBox="1"/>
          <p:nvPr/>
        </p:nvSpPr>
        <p:spPr>
          <a:xfrm>
            <a:off x="4828546" y="504707"/>
            <a:ext cx="43744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6857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Christians are born of the “seed” of God’s word.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793A4849-5D82-5AA4-BBC3-487487F59E19}"/>
              </a:ext>
            </a:extLst>
          </p:cNvPr>
          <p:cNvSpPr txBox="1"/>
          <p:nvPr/>
        </p:nvSpPr>
        <p:spPr>
          <a:xfrm>
            <a:off x="4885926" y="1098192"/>
            <a:ext cx="4396525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6857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The “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firstfruits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” of the Jewish harvest were dedicated to God 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(Lev. 23:10;  Deut. 26:2ff).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</a:p>
          <a:p>
            <a:pPr marL="0" marR="0" lvl="0" indent="0" algn="l" defTabSz="6857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Christians are to consider themselves “dedicated to God” in that, if it were not for God and what He provides, we    could not be His children.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43E081B-329D-9B57-A784-5796ADDF17CB}"/>
              </a:ext>
            </a:extLst>
          </p:cNvPr>
          <p:cNvSpPr txBox="1"/>
          <p:nvPr/>
        </p:nvSpPr>
        <p:spPr>
          <a:xfrm>
            <a:off x="4885926" y="3024029"/>
            <a:ext cx="447218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6857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Christians are born of the “seed” of God’s word, and they are to “abide in His word.”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333399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92E1D0A3-2024-A941-1110-753EE7C3BA86}"/>
              </a:ext>
            </a:extLst>
          </p:cNvPr>
          <p:cNvSpPr txBox="1"/>
          <p:nvPr/>
        </p:nvSpPr>
        <p:spPr>
          <a:xfrm>
            <a:off x="4884315" y="3625477"/>
            <a:ext cx="447218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6857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Just as c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hildren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do not always honor and obey their father, there is the possibility that God’s children will selfishly disobey Him.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333399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82199221"/>
      </p:ext>
    </p:extLst>
  </p:cSld>
  <p:clrMapOvr>
    <a:masterClrMapping/>
  </p:clrMapOvr>
  <p:transition spd="slow">
    <p:wipe dir="d"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4">
            <a:extLst>
              <a:ext uri="{FF2B5EF4-FFF2-40B4-BE49-F238E27FC236}">
                <a16:creationId xmlns:a16="http://schemas.microsoft.com/office/drawing/2014/main" id="{57D894D5-4D9E-35E2-4E7D-D84F5FA7A3CA}"/>
              </a:ext>
            </a:extLst>
          </p:cNvPr>
          <p:cNvGrpSpPr>
            <a:grpSpLocks/>
          </p:cNvGrpSpPr>
          <p:nvPr/>
        </p:nvGrpSpPr>
        <p:grpSpPr bwMode="auto">
          <a:xfrm>
            <a:off x="28575" y="494465"/>
            <a:ext cx="4821174" cy="7086206"/>
            <a:chOff x="24" y="40"/>
            <a:chExt cx="3432" cy="4662"/>
          </a:xfrm>
        </p:grpSpPr>
        <p:grpSp>
          <p:nvGrpSpPr>
            <p:cNvPr id="9" name="Group 5">
              <a:extLst>
                <a:ext uri="{FF2B5EF4-FFF2-40B4-BE49-F238E27FC236}">
                  <a16:creationId xmlns:a16="http://schemas.microsoft.com/office/drawing/2014/main" id="{4948C24F-4CBD-9F16-1E27-8C6B1F982A0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4" y="40"/>
              <a:ext cx="3432" cy="4662"/>
              <a:chOff x="528" y="1098"/>
              <a:chExt cx="4789" cy="3414"/>
            </a:xfrm>
          </p:grpSpPr>
          <p:grpSp>
            <p:nvGrpSpPr>
              <p:cNvPr id="11" name="Group 6">
                <a:extLst>
                  <a:ext uri="{FF2B5EF4-FFF2-40B4-BE49-F238E27FC236}">
                    <a16:creationId xmlns:a16="http://schemas.microsoft.com/office/drawing/2014/main" id="{7F92F519-D509-D84C-CEF3-AF2BDA3282FA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528" y="1098"/>
                <a:ext cx="4789" cy="3414"/>
                <a:chOff x="328" y="481"/>
                <a:chExt cx="5229" cy="4022"/>
              </a:xfrm>
            </p:grpSpPr>
            <p:grpSp>
              <p:nvGrpSpPr>
                <p:cNvPr id="13" name="Group 7">
                  <a:extLst>
                    <a:ext uri="{FF2B5EF4-FFF2-40B4-BE49-F238E27FC236}">
                      <a16:creationId xmlns:a16="http://schemas.microsoft.com/office/drawing/2014/main" id="{99D5305C-9B7D-D4DA-3914-A6BCC2D487CD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328" y="481"/>
                  <a:ext cx="5229" cy="4022"/>
                  <a:chOff x="328" y="481"/>
                  <a:chExt cx="5229" cy="4022"/>
                </a:xfrm>
              </p:grpSpPr>
              <p:sp>
                <p:nvSpPr>
                  <p:cNvPr id="15" name="Freeform 8">
                    <a:extLst>
                      <a:ext uri="{FF2B5EF4-FFF2-40B4-BE49-F238E27FC236}">
                        <a16:creationId xmlns:a16="http://schemas.microsoft.com/office/drawing/2014/main" id="{8EF5FBAB-FCDA-2D16-E542-C6ED4CE33D9F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890" y="624"/>
                    <a:ext cx="2667" cy="3578"/>
                  </a:xfrm>
                  <a:custGeom>
                    <a:avLst/>
                    <a:gdLst>
                      <a:gd name="T0" fmla="*/ 7757 w 7999"/>
                      <a:gd name="T1" fmla="*/ 5361 h 10735"/>
                      <a:gd name="T2" fmla="*/ 7626 w 7999"/>
                      <a:gd name="T3" fmla="*/ 7369 h 10735"/>
                      <a:gd name="T4" fmla="*/ 7418 w 7999"/>
                      <a:gd name="T5" fmla="*/ 9942 h 10735"/>
                      <a:gd name="T6" fmla="*/ 7352 w 7999"/>
                      <a:gd name="T7" fmla="*/ 10230 h 10735"/>
                      <a:gd name="T8" fmla="*/ 6776 w 7999"/>
                      <a:gd name="T9" fmla="*/ 10300 h 10735"/>
                      <a:gd name="T10" fmla="*/ 6137 w 7999"/>
                      <a:gd name="T11" fmla="*/ 10360 h 10735"/>
                      <a:gd name="T12" fmla="*/ 5495 w 7999"/>
                      <a:gd name="T13" fmla="*/ 10401 h 10735"/>
                      <a:gd name="T14" fmla="*/ 4853 w 7999"/>
                      <a:gd name="T15" fmla="*/ 10428 h 10735"/>
                      <a:gd name="T16" fmla="*/ 4208 w 7999"/>
                      <a:gd name="T17" fmla="*/ 10428 h 10735"/>
                      <a:gd name="T18" fmla="*/ 3567 w 7999"/>
                      <a:gd name="T19" fmla="*/ 10422 h 10735"/>
                      <a:gd name="T20" fmla="*/ 2937 w 7999"/>
                      <a:gd name="T21" fmla="*/ 10394 h 10735"/>
                      <a:gd name="T22" fmla="*/ 1871 w 7999"/>
                      <a:gd name="T23" fmla="*/ 10435 h 10735"/>
                      <a:gd name="T24" fmla="*/ 818 w 7999"/>
                      <a:gd name="T25" fmla="*/ 10533 h 10735"/>
                      <a:gd name="T26" fmla="*/ 0 w 7999"/>
                      <a:gd name="T27" fmla="*/ 10655 h 10735"/>
                      <a:gd name="T28" fmla="*/ 0 w 7999"/>
                      <a:gd name="T29" fmla="*/ 10728 h 10735"/>
                      <a:gd name="T30" fmla="*/ 7999 w 7999"/>
                      <a:gd name="T31" fmla="*/ 10735 h 10735"/>
                      <a:gd name="T32" fmla="*/ 7999 w 7999"/>
                      <a:gd name="T33" fmla="*/ 0 h 10735"/>
                      <a:gd name="T34" fmla="*/ 7757 w 7999"/>
                      <a:gd name="T35" fmla="*/ 0 h 10735"/>
                      <a:gd name="T36" fmla="*/ 7757 w 7999"/>
                      <a:gd name="T37" fmla="*/ 5361 h 1073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</a:cxnLst>
                    <a:rect l="0" t="0" r="r" b="b"/>
                    <a:pathLst>
                      <a:path w="7999" h="10735">
                        <a:moveTo>
                          <a:pt x="7757" y="5361"/>
                        </a:moveTo>
                        <a:lnTo>
                          <a:pt x="7626" y="7369"/>
                        </a:lnTo>
                        <a:lnTo>
                          <a:pt x="7418" y="9942"/>
                        </a:lnTo>
                        <a:lnTo>
                          <a:pt x="7352" y="10230"/>
                        </a:lnTo>
                        <a:lnTo>
                          <a:pt x="6776" y="10300"/>
                        </a:lnTo>
                        <a:lnTo>
                          <a:pt x="6137" y="10360"/>
                        </a:lnTo>
                        <a:lnTo>
                          <a:pt x="5495" y="10401"/>
                        </a:lnTo>
                        <a:lnTo>
                          <a:pt x="4853" y="10428"/>
                        </a:lnTo>
                        <a:lnTo>
                          <a:pt x="4208" y="10428"/>
                        </a:lnTo>
                        <a:lnTo>
                          <a:pt x="3567" y="10422"/>
                        </a:lnTo>
                        <a:lnTo>
                          <a:pt x="2937" y="10394"/>
                        </a:lnTo>
                        <a:lnTo>
                          <a:pt x="1871" y="10435"/>
                        </a:lnTo>
                        <a:lnTo>
                          <a:pt x="818" y="10533"/>
                        </a:lnTo>
                        <a:lnTo>
                          <a:pt x="0" y="10655"/>
                        </a:lnTo>
                        <a:lnTo>
                          <a:pt x="0" y="10728"/>
                        </a:lnTo>
                        <a:lnTo>
                          <a:pt x="7999" y="10735"/>
                        </a:lnTo>
                        <a:lnTo>
                          <a:pt x="7999" y="0"/>
                        </a:lnTo>
                        <a:lnTo>
                          <a:pt x="7757" y="0"/>
                        </a:lnTo>
                        <a:lnTo>
                          <a:pt x="7757" y="5361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marL="0" marR="0" lvl="0" indent="0" algn="l" defTabSz="685783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5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6" name="Freeform 9">
                    <a:extLst>
                      <a:ext uri="{FF2B5EF4-FFF2-40B4-BE49-F238E27FC236}">
                        <a16:creationId xmlns:a16="http://schemas.microsoft.com/office/drawing/2014/main" id="{F4B2C385-A3E3-DA53-6438-BAC9BCFB5463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013" y="4011"/>
                    <a:ext cx="290" cy="492"/>
                  </a:xfrm>
                  <a:custGeom>
                    <a:avLst/>
                    <a:gdLst>
                      <a:gd name="T0" fmla="*/ 0 w 870"/>
                      <a:gd name="T1" fmla="*/ 0 h 1475"/>
                      <a:gd name="T2" fmla="*/ 0 w 870"/>
                      <a:gd name="T3" fmla="*/ 1475 h 1475"/>
                      <a:gd name="T4" fmla="*/ 433 w 870"/>
                      <a:gd name="T5" fmla="*/ 1002 h 1475"/>
                      <a:gd name="T6" fmla="*/ 870 w 870"/>
                      <a:gd name="T7" fmla="*/ 1475 h 1475"/>
                      <a:gd name="T8" fmla="*/ 870 w 870"/>
                      <a:gd name="T9" fmla="*/ 0 h 1475"/>
                      <a:gd name="T10" fmla="*/ 0 w 870"/>
                      <a:gd name="T11" fmla="*/ 0 h 147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</a:cxnLst>
                    <a:rect l="0" t="0" r="r" b="b"/>
                    <a:pathLst>
                      <a:path w="870" h="1475">
                        <a:moveTo>
                          <a:pt x="0" y="0"/>
                        </a:moveTo>
                        <a:lnTo>
                          <a:pt x="0" y="1475"/>
                        </a:lnTo>
                        <a:lnTo>
                          <a:pt x="433" y="1002"/>
                        </a:lnTo>
                        <a:lnTo>
                          <a:pt x="870" y="1475"/>
                        </a:lnTo>
                        <a:lnTo>
                          <a:pt x="870" y="0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FF0000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pPr marL="0" marR="0" lvl="0" indent="0" algn="l" defTabSz="685783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5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7" name="Freeform 10">
                    <a:extLst>
                      <a:ext uri="{FF2B5EF4-FFF2-40B4-BE49-F238E27FC236}">
                        <a16:creationId xmlns:a16="http://schemas.microsoft.com/office/drawing/2014/main" id="{4BFB240A-C7EA-03BB-542A-E7538474F981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10" y="553"/>
                    <a:ext cx="2483" cy="3623"/>
                  </a:xfrm>
                  <a:custGeom>
                    <a:avLst/>
                    <a:gdLst>
                      <a:gd name="T0" fmla="*/ 194 w 7451"/>
                      <a:gd name="T1" fmla="*/ 10367 h 10868"/>
                      <a:gd name="T2" fmla="*/ 5883 w 7451"/>
                      <a:gd name="T3" fmla="*/ 10360 h 10868"/>
                      <a:gd name="T4" fmla="*/ 5904 w 7451"/>
                      <a:gd name="T5" fmla="*/ 10367 h 10868"/>
                      <a:gd name="T6" fmla="*/ 6055 w 7451"/>
                      <a:gd name="T7" fmla="*/ 10374 h 10868"/>
                      <a:gd name="T8" fmla="*/ 6216 w 7451"/>
                      <a:gd name="T9" fmla="*/ 10395 h 10868"/>
                      <a:gd name="T10" fmla="*/ 6383 w 7451"/>
                      <a:gd name="T11" fmla="*/ 10419 h 10868"/>
                      <a:gd name="T12" fmla="*/ 6536 w 7451"/>
                      <a:gd name="T13" fmla="*/ 10461 h 10868"/>
                      <a:gd name="T14" fmla="*/ 6697 w 7451"/>
                      <a:gd name="T15" fmla="*/ 10509 h 10868"/>
                      <a:gd name="T16" fmla="*/ 6852 w 7451"/>
                      <a:gd name="T17" fmla="*/ 10566 h 10868"/>
                      <a:gd name="T18" fmla="*/ 7006 w 7451"/>
                      <a:gd name="T19" fmla="*/ 10625 h 10868"/>
                      <a:gd name="T20" fmla="*/ 7157 w 7451"/>
                      <a:gd name="T21" fmla="*/ 10698 h 10868"/>
                      <a:gd name="T22" fmla="*/ 7306 w 7451"/>
                      <a:gd name="T23" fmla="*/ 10785 h 10868"/>
                      <a:gd name="T24" fmla="*/ 7451 w 7451"/>
                      <a:gd name="T25" fmla="*/ 10868 h 10868"/>
                      <a:gd name="T26" fmla="*/ 7388 w 7451"/>
                      <a:gd name="T27" fmla="*/ 10868 h 10868"/>
                      <a:gd name="T28" fmla="*/ 6534 w 7451"/>
                      <a:gd name="T29" fmla="*/ 10750 h 10868"/>
                      <a:gd name="T30" fmla="*/ 5477 w 7451"/>
                      <a:gd name="T31" fmla="*/ 10659 h 10868"/>
                      <a:gd name="T32" fmla="*/ 4415 w 7451"/>
                      <a:gd name="T33" fmla="*/ 10614 h 10868"/>
                      <a:gd name="T34" fmla="*/ 0 w 7451"/>
                      <a:gd name="T35" fmla="*/ 10614 h 10868"/>
                      <a:gd name="T36" fmla="*/ 3 w 7451"/>
                      <a:gd name="T37" fmla="*/ 0 h 10868"/>
                      <a:gd name="T38" fmla="*/ 194 w 7451"/>
                      <a:gd name="T39" fmla="*/ 0 h 10868"/>
                      <a:gd name="T40" fmla="*/ 194 w 7451"/>
                      <a:gd name="T41" fmla="*/ 10367 h 1086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</a:cxnLst>
                    <a:rect l="0" t="0" r="r" b="b"/>
                    <a:pathLst>
                      <a:path w="7451" h="10868">
                        <a:moveTo>
                          <a:pt x="194" y="10367"/>
                        </a:moveTo>
                        <a:lnTo>
                          <a:pt x="5883" y="10360"/>
                        </a:lnTo>
                        <a:lnTo>
                          <a:pt x="5904" y="10367"/>
                        </a:lnTo>
                        <a:lnTo>
                          <a:pt x="6055" y="10374"/>
                        </a:lnTo>
                        <a:lnTo>
                          <a:pt x="6216" y="10395"/>
                        </a:lnTo>
                        <a:lnTo>
                          <a:pt x="6383" y="10419"/>
                        </a:lnTo>
                        <a:lnTo>
                          <a:pt x="6536" y="10461"/>
                        </a:lnTo>
                        <a:lnTo>
                          <a:pt x="6697" y="10509"/>
                        </a:lnTo>
                        <a:lnTo>
                          <a:pt x="6852" y="10566"/>
                        </a:lnTo>
                        <a:lnTo>
                          <a:pt x="7006" y="10625"/>
                        </a:lnTo>
                        <a:lnTo>
                          <a:pt x="7157" y="10698"/>
                        </a:lnTo>
                        <a:lnTo>
                          <a:pt x="7306" y="10785"/>
                        </a:lnTo>
                        <a:lnTo>
                          <a:pt x="7451" y="10868"/>
                        </a:lnTo>
                        <a:lnTo>
                          <a:pt x="7388" y="10868"/>
                        </a:lnTo>
                        <a:lnTo>
                          <a:pt x="6534" y="10750"/>
                        </a:lnTo>
                        <a:lnTo>
                          <a:pt x="5477" y="10659"/>
                        </a:lnTo>
                        <a:lnTo>
                          <a:pt x="4415" y="10614"/>
                        </a:lnTo>
                        <a:lnTo>
                          <a:pt x="0" y="10614"/>
                        </a:lnTo>
                        <a:lnTo>
                          <a:pt x="3" y="0"/>
                        </a:lnTo>
                        <a:lnTo>
                          <a:pt x="194" y="0"/>
                        </a:lnTo>
                        <a:lnTo>
                          <a:pt x="194" y="10367"/>
                        </a:lnTo>
                        <a:close/>
                      </a:path>
                    </a:pathLst>
                  </a:custGeom>
                  <a:solidFill>
                    <a:srgbClr val="FF7F00"/>
                  </a:solidFill>
                  <a:ln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marL="0" marR="0" lvl="0" indent="0" algn="l" defTabSz="685783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5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8" name="Freeform 11">
                    <a:extLst>
                      <a:ext uri="{FF2B5EF4-FFF2-40B4-BE49-F238E27FC236}">
                        <a16:creationId xmlns:a16="http://schemas.microsoft.com/office/drawing/2014/main" id="{E87C8282-8F67-4631-5E33-3E2FFF40BB6F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880" y="540"/>
                    <a:ext cx="2596" cy="3638"/>
                  </a:xfrm>
                  <a:custGeom>
                    <a:avLst/>
                    <a:gdLst>
                      <a:gd name="T0" fmla="*/ 7545 w 7787"/>
                      <a:gd name="T1" fmla="*/ 5612 h 10913"/>
                      <a:gd name="T2" fmla="*/ 7418 w 7787"/>
                      <a:gd name="T3" fmla="*/ 7620 h 10913"/>
                      <a:gd name="T4" fmla="*/ 7205 w 7787"/>
                      <a:gd name="T5" fmla="*/ 10193 h 10913"/>
                      <a:gd name="T6" fmla="*/ 6633 w 7787"/>
                      <a:gd name="T7" fmla="*/ 10255 h 10913"/>
                      <a:gd name="T8" fmla="*/ 5986 w 7787"/>
                      <a:gd name="T9" fmla="*/ 10325 h 10913"/>
                      <a:gd name="T10" fmla="*/ 5356 w 7787"/>
                      <a:gd name="T11" fmla="*/ 10377 h 10913"/>
                      <a:gd name="T12" fmla="*/ 4708 w 7787"/>
                      <a:gd name="T13" fmla="*/ 10398 h 10913"/>
                      <a:gd name="T14" fmla="*/ 4063 w 7787"/>
                      <a:gd name="T15" fmla="*/ 10398 h 10913"/>
                      <a:gd name="T16" fmla="*/ 3421 w 7787"/>
                      <a:gd name="T17" fmla="*/ 10366 h 10913"/>
                      <a:gd name="T18" fmla="*/ 2788 w 7787"/>
                      <a:gd name="T19" fmla="*/ 10353 h 10913"/>
                      <a:gd name="T20" fmla="*/ 2401 w 7787"/>
                      <a:gd name="T21" fmla="*/ 10346 h 10913"/>
                      <a:gd name="T22" fmla="*/ 2025 w 7787"/>
                      <a:gd name="T23" fmla="*/ 10398 h 10913"/>
                      <a:gd name="T24" fmla="*/ 1650 w 7787"/>
                      <a:gd name="T25" fmla="*/ 10433 h 10913"/>
                      <a:gd name="T26" fmla="*/ 1281 w 7787"/>
                      <a:gd name="T27" fmla="*/ 10506 h 10913"/>
                      <a:gd name="T28" fmla="*/ 914 w 7787"/>
                      <a:gd name="T29" fmla="*/ 10597 h 10913"/>
                      <a:gd name="T30" fmla="*/ 551 w 7787"/>
                      <a:gd name="T31" fmla="*/ 10708 h 10913"/>
                      <a:gd name="T32" fmla="*/ 190 w 7787"/>
                      <a:gd name="T33" fmla="*/ 10837 h 10913"/>
                      <a:gd name="T34" fmla="*/ 0 w 7787"/>
                      <a:gd name="T35" fmla="*/ 10913 h 10913"/>
                      <a:gd name="T36" fmla="*/ 848 w 7787"/>
                      <a:gd name="T37" fmla="*/ 10777 h 10913"/>
                      <a:gd name="T38" fmla="*/ 1901 w 7787"/>
                      <a:gd name="T39" fmla="*/ 10677 h 10913"/>
                      <a:gd name="T40" fmla="*/ 2967 w 7787"/>
                      <a:gd name="T41" fmla="*/ 10652 h 10913"/>
                      <a:gd name="T42" fmla="*/ 3597 w 7787"/>
                      <a:gd name="T43" fmla="*/ 10673 h 10913"/>
                      <a:gd name="T44" fmla="*/ 4232 w 7787"/>
                      <a:gd name="T45" fmla="*/ 10677 h 10913"/>
                      <a:gd name="T46" fmla="*/ 4883 w 7787"/>
                      <a:gd name="T47" fmla="*/ 10686 h 10913"/>
                      <a:gd name="T48" fmla="*/ 5525 w 7787"/>
                      <a:gd name="T49" fmla="*/ 10663 h 10913"/>
                      <a:gd name="T50" fmla="*/ 6155 w 7787"/>
                      <a:gd name="T51" fmla="*/ 10611 h 10913"/>
                      <a:gd name="T52" fmla="*/ 6806 w 7787"/>
                      <a:gd name="T53" fmla="*/ 10558 h 10913"/>
                      <a:gd name="T54" fmla="*/ 7382 w 7787"/>
                      <a:gd name="T55" fmla="*/ 10488 h 10913"/>
                      <a:gd name="T56" fmla="*/ 7448 w 7787"/>
                      <a:gd name="T57" fmla="*/ 10193 h 10913"/>
                      <a:gd name="T58" fmla="*/ 7656 w 7787"/>
                      <a:gd name="T59" fmla="*/ 7627 h 10913"/>
                      <a:gd name="T60" fmla="*/ 7787 w 7787"/>
                      <a:gd name="T61" fmla="*/ 5615 h 10913"/>
                      <a:gd name="T62" fmla="*/ 7787 w 7787"/>
                      <a:gd name="T63" fmla="*/ 45 h 10913"/>
                      <a:gd name="T64" fmla="*/ 7542 w 7787"/>
                      <a:gd name="T65" fmla="*/ 0 h 10913"/>
                      <a:gd name="T66" fmla="*/ 7545 w 7787"/>
                      <a:gd name="T67" fmla="*/ 5612 h 10913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  <a:cxn ang="0">
                        <a:pos x="T66" y="T67"/>
                      </a:cxn>
                    </a:cxnLst>
                    <a:rect l="0" t="0" r="r" b="b"/>
                    <a:pathLst>
                      <a:path w="7787" h="10913">
                        <a:moveTo>
                          <a:pt x="7545" y="5612"/>
                        </a:moveTo>
                        <a:lnTo>
                          <a:pt x="7418" y="7620"/>
                        </a:lnTo>
                        <a:lnTo>
                          <a:pt x="7205" y="10193"/>
                        </a:lnTo>
                        <a:lnTo>
                          <a:pt x="6633" y="10255"/>
                        </a:lnTo>
                        <a:lnTo>
                          <a:pt x="5986" y="10325"/>
                        </a:lnTo>
                        <a:lnTo>
                          <a:pt x="5356" y="10377"/>
                        </a:lnTo>
                        <a:lnTo>
                          <a:pt x="4708" y="10398"/>
                        </a:lnTo>
                        <a:lnTo>
                          <a:pt x="4063" y="10398"/>
                        </a:lnTo>
                        <a:lnTo>
                          <a:pt x="3421" y="10366"/>
                        </a:lnTo>
                        <a:lnTo>
                          <a:pt x="2788" y="10353"/>
                        </a:lnTo>
                        <a:lnTo>
                          <a:pt x="2401" y="10346"/>
                        </a:lnTo>
                        <a:lnTo>
                          <a:pt x="2025" y="10398"/>
                        </a:lnTo>
                        <a:lnTo>
                          <a:pt x="1650" y="10433"/>
                        </a:lnTo>
                        <a:lnTo>
                          <a:pt x="1281" y="10506"/>
                        </a:lnTo>
                        <a:lnTo>
                          <a:pt x="914" y="10597"/>
                        </a:lnTo>
                        <a:lnTo>
                          <a:pt x="551" y="10708"/>
                        </a:lnTo>
                        <a:lnTo>
                          <a:pt x="190" y="10837"/>
                        </a:lnTo>
                        <a:lnTo>
                          <a:pt x="0" y="10913"/>
                        </a:lnTo>
                        <a:lnTo>
                          <a:pt x="848" y="10777"/>
                        </a:lnTo>
                        <a:lnTo>
                          <a:pt x="1901" y="10677"/>
                        </a:lnTo>
                        <a:lnTo>
                          <a:pt x="2967" y="10652"/>
                        </a:lnTo>
                        <a:lnTo>
                          <a:pt x="3597" y="10673"/>
                        </a:lnTo>
                        <a:lnTo>
                          <a:pt x="4232" y="10677"/>
                        </a:lnTo>
                        <a:lnTo>
                          <a:pt x="4883" y="10686"/>
                        </a:lnTo>
                        <a:lnTo>
                          <a:pt x="5525" y="10663"/>
                        </a:lnTo>
                        <a:lnTo>
                          <a:pt x="6155" y="10611"/>
                        </a:lnTo>
                        <a:lnTo>
                          <a:pt x="6806" y="10558"/>
                        </a:lnTo>
                        <a:lnTo>
                          <a:pt x="7382" y="10488"/>
                        </a:lnTo>
                        <a:lnTo>
                          <a:pt x="7448" y="10193"/>
                        </a:lnTo>
                        <a:lnTo>
                          <a:pt x="7656" y="7627"/>
                        </a:lnTo>
                        <a:lnTo>
                          <a:pt x="7787" y="5615"/>
                        </a:lnTo>
                        <a:lnTo>
                          <a:pt x="7787" y="45"/>
                        </a:lnTo>
                        <a:lnTo>
                          <a:pt x="7542" y="0"/>
                        </a:lnTo>
                        <a:lnTo>
                          <a:pt x="7545" y="5612"/>
                        </a:lnTo>
                        <a:close/>
                      </a:path>
                    </a:pathLst>
                  </a:custGeom>
                  <a:solidFill>
                    <a:srgbClr val="FF7F00"/>
                  </a:solidFill>
                  <a:ln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marL="0" marR="0" lvl="0" indent="0" algn="l" defTabSz="685783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5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9" name="Freeform 12">
                    <a:extLst>
                      <a:ext uri="{FF2B5EF4-FFF2-40B4-BE49-F238E27FC236}">
                        <a16:creationId xmlns:a16="http://schemas.microsoft.com/office/drawing/2014/main" id="{B1BB3C8E-E5D7-7051-0EC4-FCE8C71F556F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28" y="647"/>
                    <a:ext cx="2572" cy="3555"/>
                  </a:xfrm>
                  <a:custGeom>
                    <a:avLst/>
                    <a:gdLst>
                      <a:gd name="T0" fmla="*/ 248 w 7717"/>
                      <a:gd name="T1" fmla="*/ 3 h 10665"/>
                      <a:gd name="T2" fmla="*/ 0 w 7717"/>
                      <a:gd name="T3" fmla="*/ 0 h 10665"/>
                      <a:gd name="T4" fmla="*/ 6 w 7717"/>
                      <a:gd name="T5" fmla="*/ 10665 h 10665"/>
                      <a:gd name="T6" fmla="*/ 7717 w 7717"/>
                      <a:gd name="T7" fmla="*/ 10658 h 10665"/>
                      <a:gd name="T8" fmla="*/ 7717 w 7717"/>
                      <a:gd name="T9" fmla="*/ 10585 h 10665"/>
                      <a:gd name="T10" fmla="*/ 7629 w 7717"/>
                      <a:gd name="T11" fmla="*/ 10585 h 10665"/>
                      <a:gd name="T12" fmla="*/ 6779 w 7717"/>
                      <a:gd name="T13" fmla="*/ 10467 h 10665"/>
                      <a:gd name="T14" fmla="*/ 5722 w 7717"/>
                      <a:gd name="T15" fmla="*/ 10365 h 10665"/>
                      <a:gd name="T16" fmla="*/ 4654 w 7717"/>
                      <a:gd name="T17" fmla="*/ 10342 h 10665"/>
                      <a:gd name="T18" fmla="*/ 245 w 7717"/>
                      <a:gd name="T19" fmla="*/ 10324 h 10665"/>
                      <a:gd name="T20" fmla="*/ 248 w 7717"/>
                      <a:gd name="T21" fmla="*/ 3 h 1066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</a:cxnLst>
                    <a:rect l="0" t="0" r="r" b="b"/>
                    <a:pathLst>
                      <a:path w="7717" h="10665">
                        <a:moveTo>
                          <a:pt x="248" y="3"/>
                        </a:moveTo>
                        <a:lnTo>
                          <a:pt x="0" y="0"/>
                        </a:lnTo>
                        <a:lnTo>
                          <a:pt x="6" y="10665"/>
                        </a:lnTo>
                        <a:lnTo>
                          <a:pt x="7717" y="10658"/>
                        </a:lnTo>
                        <a:lnTo>
                          <a:pt x="7717" y="10585"/>
                        </a:lnTo>
                        <a:lnTo>
                          <a:pt x="7629" y="10585"/>
                        </a:lnTo>
                        <a:lnTo>
                          <a:pt x="6779" y="10467"/>
                        </a:lnTo>
                        <a:lnTo>
                          <a:pt x="5722" y="10365"/>
                        </a:lnTo>
                        <a:lnTo>
                          <a:pt x="4654" y="10342"/>
                        </a:lnTo>
                        <a:lnTo>
                          <a:pt x="245" y="10324"/>
                        </a:lnTo>
                        <a:lnTo>
                          <a:pt x="248" y="3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marL="0" marR="0" lvl="0" indent="0" algn="l" defTabSz="685783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5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grpSp>
                <p:nvGrpSpPr>
                  <p:cNvPr id="20" name="Group 13">
                    <a:extLst>
                      <a:ext uri="{FF2B5EF4-FFF2-40B4-BE49-F238E27FC236}">
                        <a16:creationId xmlns:a16="http://schemas.microsoft.com/office/drawing/2014/main" id="{D4D7EBF9-7A78-881D-3C11-A519C5E927BC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469" y="481"/>
                    <a:ext cx="4931" cy="3697"/>
                    <a:chOff x="451" y="481"/>
                    <a:chExt cx="4931" cy="3697"/>
                  </a:xfrm>
                </p:grpSpPr>
                <p:sp>
                  <p:nvSpPr>
                    <p:cNvPr id="21" name="Freeform 14">
                      <a:extLst>
                        <a:ext uri="{FF2B5EF4-FFF2-40B4-BE49-F238E27FC236}">
                          <a16:creationId xmlns:a16="http://schemas.microsoft.com/office/drawing/2014/main" id="{0943EF4A-0107-8A44-8643-87893D62E2BD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451" y="481"/>
                      <a:ext cx="4931" cy="3697"/>
                    </a:xfrm>
                    <a:custGeom>
                      <a:avLst/>
                      <a:gdLst>
                        <a:gd name="T0" fmla="*/ 5416 w 14793"/>
                        <a:gd name="T1" fmla="*/ 7 h 11090"/>
                        <a:gd name="T2" fmla="*/ 5476 w 14793"/>
                        <a:gd name="T3" fmla="*/ 7 h 11090"/>
                        <a:gd name="T4" fmla="*/ 5661 w 14793"/>
                        <a:gd name="T5" fmla="*/ 0 h 11090"/>
                        <a:gd name="T6" fmla="*/ 5846 w 14793"/>
                        <a:gd name="T7" fmla="*/ 7 h 11090"/>
                        <a:gd name="T8" fmla="*/ 6028 w 14793"/>
                        <a:gd name="T9" fmla="*/ 21 h 11090"/>
                        <a:gd name="T10" fmla="*/ 6213 w 14793"/>
                        <a:gd name="T11" fmla="*/ 44 h 11090"/>
                        <a:gd name="T12" fmla="*/ 6394 w 14793"/>
                        <a:gd name="T13" fmla="*/ 83 h 11090"/>
                        <a:gd name="T14" fmla="*/ 6570 w 14793"/>
                        <a:gd name="T15" fmla="*/ 135 h 11090"/>
                        <a:gd name="T16" fmla="*/ 6751 w 14793"/>
                        <a:gd name="T17" fmla="*/ 190 h 11090"/>
                        <a:gd name="T18" fmla="*/ 6924 w 14793"/>
                        <a:gd name="T19" fmla="*/ 250 h 11090"/>
                        <a:gd name="T20" fmla="*/ 7099 w 14793"/>
                        <a:gd name="T21" fmla="*/ 334 h 11090"/>
                        <a:gd name="T22" fmla="*/ 7266 w 14793"/>
                        <a:gd name="T23" fmla="*/ 421 h 11090"/>
                        <a:gd name="T24" fmla="*/ 7432 w 14793"/>
                        <a:gd name="T25" fmla="*/ 334 h 11090"/>
                        <a:gd name="T26" fmla="*/ 7605 w 14793"/>
                        <a:gd name="T27" fmla="*/ 250 h 11090"/>
                        <a:gd name="T28" fmla="*/ 7774 w 14793"/>
                        <a:gd name="T29" fmla="*/ 190 h 11090"/>
                        <a:gd name="T30" fmla="*/ 7953 w 14793"/>
                        <a:gd name="T31" fmla="*/ 135 h 11090"/>
                        <a:gd name="T32" fmla="*/ 8129 w 14793"/>
                        <a:gd name="T33" fmla="*/ 83 h 11090"/>
                        <a:gd name="T34" fmla="*/ 8314 w 14793"/>
                        <a:gd name="T35" fmla="*/ 44 h 11090"/>
                        <a:gd name="T36" fmla="*/ 8499 w 14793"/>
                        <a:gd name="T37" fmla="*/ 21 h 11090"/>
                        <a:gd name="T38" fmla="*/ 8674 w 14793"/>
                        <a:gd name="T39" fmla="*/ 7 h 11090"/>
                        <a:gd name="T40" fmla="*/ 8864 w 14793"/>
                        <a:gd name="T41" fmla="*/ 0 h 11090"/>
                        <a:gd name="T42" fmla="*/ 9049 w 14793"/>
                        <a:gd name="T43" fmla="*/ 7 h 11090"/>
                        <a:gd name="T44" fmla="*/ 9107 w 14793"/>
                        <a:gd name="T45" fmla="*/ 7 h 11090"/>
                        <a:gd name="T46" fmla="*/ 9107 w 14793"/>
                        <a:gd name="T47" fmla="*/ 0 h 11090"/>
                        <a:gd name="T48" fmla="*/ 14793 w 14793"/>
                        <a:gd name="T49" fmla="*/ 0 h 11090"/>
                        <a:gd name="T50" fmla="*/ 14793 w 14793"/>
                        <a:gd name="T51" fmla="*/ 5792 h 11090"/>
                        <a:gd name="T52" fmla="*/ 14666 w 14793"/>
                        <a:gd name="T53" fmla="*/ 7804 h 11090"/>
                        <a:gd name="T54" fmla="*/ 14453 w 14793"/>
                        <a:gd name="T55" fmla="*/ 10370 h 11090"/>
                        <a:gd name="T56" fmla="*/ 14453 w 14793"/>
                        <a:gd name="T57" fmla="*/ 10363 h 11090"/>
                        <a:gd name="T58" fmla="*/ 13881 w 14793"/>
                        <a:gd name="T59" fmla="*/ 10432 h 11090"/>
                        <a:gd name="T60" fmla="*/ 13243 w 14793"/>
                        <a:gd name="T61" fmla="*/ 10495 h 11090"/>
                        <a:gd name="T62" fmla="*/ 12604 w 14793"/>
                        <a:gd name="T63" fmla="*/ 10537 h 11090"/>
                        <a:gd name="T64" fmla="*/ 11956 w 14793"/>
                        <a:gd name="T65" fmla="*/ 10564 h 11090"/>
                        <a:gd name="T66" fmla="*/ 11314 w 14793"/>
                        <a:gd name="T67" fmla="*/ 10564 h 11090"/>
                        <a:gd name="T68" fmla="*/ 10669 w 14793"/>
                        <a:gd name="T69" fmla="*/ 10554 h 11090"/>
                        <a:gd name="T70" fmla="*/ 10028 w 14793"/>
                        <a:gd name="T71" fmla="*/ 10519 h 11090"/>
                        <a:gd name="T72" fmla="*/ 9649 w 14793"/>
                        <a:gd name="T73" fmla="*/ 10530 h 11090"/>
                        <a:gd name="T74" fmla="*/ 9273 w 14793"/>
                        <a:gd name="T75" fmla="*/ 10564 h 11090"/>
                        <a:gd name="T76" fmla="*/ 8898 w 14793"/>
                        <a:gd name="T77" fmla="*/ 10614 h 11090"/>
                        <a:gd name="T78" fmla="*/ 8529 w 14793"/>
                        <a:gd name="T79" fmla="*/ 10690 h 11090"/>
                        <a:gd name="T80" fmla="*/ 8162 w 14793"/>
                        <a:gd name="T81" fmla="*/ 10770 h 11090"/>
                        <a:gd name="T82" fmla="*/ 7805 w 14793"/>
                        <a:gd name="T83" fmla="*/ 10881 h 11090"/>
                        <a:gd name="T84" fmla="*/ 7438 w 14793"/>
                        <a:gd name="T85" fmla="*/ 11014 h 11090"/>
                        <a:gd name="T86" fmla="*/ 7248 w 14793"/>
                        <a:gd name="T87" fmla="*/ 11090 h 11090"/>
                        <a:gd name="T88" fmla="*/ 7112 w 14793"/>
                        <a:gd name="T89" fmla="*/ 11000 h 11090"/>
                        <a:gd name="T90" fmla="*/ 6960 w 14793"/>
                        <a:gd name="T91" fmla="*/ 10913 h 11090"/>
                        <a:gd name="T92" fmla="*/ 6812 w 14793"/>
                        <a:gd name="T93" fmla="*/ 10840 h 11090"/>
                        <a:gd name="T94" fmla="*/ 6658 w 14793"/>
                        <a:gd name="T95" fmla="*/ 10788 h 11090"/>
                        <a:gd name="T96" fmla="*/ 6503 w 14793"/>
                        <a:gd name="T97" fmla="*/ 10724 h 11090"/>
                        <a:gd name="T98" fmla="*/ 6348 w 14793"/>
                        <a:gd name="T99" fmla="*/ 10676 h 11090"/>
                        <a:gd name="T100" fmla="*/ 6189 w 14793"/>
                        <a:gd name="T101" fmla="*/ 10644 h 11090"/>
                        <a:gd name="T102" fmla="*/ 6022 w 14793"/>
                        <a:gd name="T103" fmla="*/ 10607 h 11090"/>
                        <a:gd name="T104" fmla="*/ 5861 w 14793"/>
                        <a:gd name="T105" fmla="*/ 10585 h 11090"/>
                        <a:gd name="T106" fmla="*/ 5710 w 14793"/>
                        <a:gd name="T107" fmla="*/ 10575 h 11090"/>
                        <a:gd name="T108" fmla="*/ 5689 w 14793"/>
                        <a:gd name="T109" fmla="*/ 10575 h 11090"/>
                        <a:gd name="T110" fmla="*/ 0 w 14793"/>
                        <a:gd name="T111" fmla="*/ 10585 h 11090"/>
                        <a:gd name="T112" fmla="*/ 0 w 14793"/>
                        <a:gd name="T113" fmla="*/ 0 h 11090"/>
                        <a:gd name="T114" fmla="*/ 5458 w 14793"/>
                        <a:gd name="T115" fmla="*/ 7 h 11090"/>
                        <a:gd name="T116" fmla="*/ 5416 w 14793"/>
                        <a:gd name="T117" fmla="*/ 7 h 11090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  <a:cxn ang="0">
                          <a:pos x="T24" y="T25"/>
                        </a:cxn>
                        <a:cxn ang="0">
                          <a:pos x="T26" y="T27"/>
                        </a:cxn>
                        <a:cxn ang="0">
                          <a:pos x="T28" y="T29"/>
                        </a:cxn>
                        <a:cxn ang="0">
                          <a:pos x="T30" y="T31"/>
                        </a:cxn>
                        <a:cxn ang="0">
                          <a:pos x="T32" y="T33"/>
                        </a:cxn>
                        <a:cxn ang="0">
                          <a:pos x="T34" y="T35"/>
                        </a:cxn>
                        <a:cxn ang="0">
                          <a:pos x="T36" y="T37"/>
                        </a:cxn>
                        <a:cxn ang="0">
                          <a:pos x="T38" y="T39"/>
                        </a:cxn>
                        <a:cxn ang="0">
                          <a:pos x="T40" y="T41"/>
                        </a:cxn>
                        <a:cxn ang="0">
                          <a:pos x="T42" y="T43"/>
                        </a:cxn>
                        <a:cxn ang="0">
                          <a:pos x="T44" y="T45"/>
                        </a:cxn>
                        <a:cxn ang="0">
                          <a:pos x="T46" y="T47"/>
                        </a:cxn>
                        <a:cxn ang="0">
                          <a:pos x="T48" y="T49"/>
                        </a:cxn>
                        <a:cxn ang="0">
                          <a:pos x="T50" y="T51"/>
                        </a:cxn>
                        <a:cxn ang="0">
                          <a:pos x="T52" y="T53"/>
                        </a:cxn>
                        <a:cxn ang="0">
                          <a:pos x="T54" y="T55"/>
                        </a:cxn>
                        <a:cxn ang="0">
                          <a:pos x="T56" y="T57"/>
                        </a:cxn>
                        <a:cxn ang="0">
                          <a:pos x="T58" y="T59"/>
                        </a:cxn>
                        <a:cxn ang="0">
                          <a:pos x="T60" y="T61"/>
                        </a:cxn>
                        <a:cxn ang="0">
                          <a:pos x="T62" y="T63"/>
                        </a:cxn>
                        <a:cxn ang="0">
                          <a:pos x="T64" y="T65"/>
                        </a:cxn>
                        <a:cxn ang="0">
                          <a:pos x="T66" y="T67"/>
                        </a:cxn>
                        <a:cxn ang="0">
                          <a:pos x="T68" y="T69"/>
                        </a:cxn>
                        <a:cxn ang="0">
                          <a:pos x="T70" y="T71"/>
                        </a:cxn>
                        <a:cxn ang="0">
                          <a:pos x="T72" y="T73"/>
                        </a:cxn>
                        <a:cxn ang="0">
                          <a:pos x="T74" y="T75"/>
                        </a:cxn>
                        <a:cxn ang="0">
                          <a:pos x="T76" y="T77"/>
                        </a:cxn>
                        <a:cxn ang="0">
                          <a:pos x="T78" y="T79"/>
                        </a:cxn>
                        <a:cxn ang="0">
                          <a:pos x="T80" y="T81"/>
                        </a:cxn>
                        <a:cxn ang="0">
                          <a:pos x="T82" y="T83"/>
                        </a:cxn>
                        <a:cxn ang="0">
                          <a:pos x="T84" y="T85"/>
                        </a:cxn>
                        <a:cxn ang="0">
                          <a:pos x="T86" y="T87"/>
                        </a:cxn>
                        <a:cxn ang="0">
                          <a:pos x="T88" y="T89"/>
                        </a:cxn>
                        <a:cxn ang="0">
                          <a:pos x="T90" y="T91"/>
                        </a:cxn>
                        <a:cxn ang="0">
                          <a:pos x="T92" y="T93"/>
                        </a:cxn>
                        <a:cxn ang="0">
                          <a:pos x="T94" y="T95"/>
                        </a:cxn>
                        <a:cxn ang="0">
                          <a:pos x="T96" y="T97"/>
                        </a:cxn>
                        <a:cxn ang="0">
                          <a:pos x="T98" y="T99"/>
                        </a:cxn>
                        <a:cxn ang="0">
                          <a:pos x="T100" y="T101"/>
                        </a:cxn>
                        <a:cxn ang="0">
                          <a:pos x="T102" y="T103"/>
                        </a:cxn>
                        <a:cxn ang="0">
                          <a:pos x="T104" y="T105"/>
                        </a:cxn>
                        <a:cxn ang="0">
                          <a:pos x="T106" y="T107"/>
                        </a:cxn>
                        <a:cxn ang="0">
                          <a:pos x="T108" y="T109"/>
                        </a:cxn>
                        <a:cxn ang="0">
                          <a:pos x="T110" y="T111"/>
                        </a:cxn>
                        <a:cxn ang="0">
                          <a:pos x="T112" y="T113"/>
                        </a:cxn>
                        <a:cxn ang="0">
                          <a:pos x="T114" y="T115"/>
                        </a:cxn>
                        <a:cxn ang="0">
                          <a:pos x="T116" y="T117"/>
                        </a:cxn>
                      </a:cxnLst>
                      <a:rect l="0" t="0" r="r" b="b"/>
                      <a:pathLst>
                        <a:path w="14793" h="11090">
                          <a:moveTo>
                            <a:pt x="5416" y="7"/>
                          </a:moveTo>
                          <a:lnTo>
                            <a:pt x="5476" y="7"/>
                          </a:lnTo>
                          <a:lnTo>
                            <a:pt x="5661" y="0"/>
                          </a:lnTo>
                          <a:lnTo>
                            <a:pt x="5846" y="7"/>
                          </a:lnTo>
                          <a:lnTo>
                            <a:pt x="6028" y="21"/>
                          </a:lnTo>
                          <a:lnTo>
                            <a:pt x="6213" y="44"/>
                          </a:lnTo>
                          <a:lnTo>
                            <a:pt x="6394" y="83"/>
                          </a:lnTo>
                          <a:lnTo>
                            <a:pt x="6570" y="135"/>
                          </a:lnTo>
                          <a:lnTo>
                            <a:pt x="6751" y="190"/>
                          </a:lnTo>
                          <a:lnTo>
                            <a:pt x="6924" y="250"/>
                          </a:lnTo>
                          <a:lnTo>
                            <a:pt x="7099" y="334"/>
                          </a:lnTo>
                          <a:lnTo>
                            <a:pt x="7266" y="421"/>
                          </a:lnTo>
                          <a:lnTo>
                            <a:pt x="7432" y="334"/>
                          </a:lnTo>
                          <a:lnTo>
                            <a:pt x="7605" y="250"/>
                          </a:lnTo>
                          <a:lnTo>
                            <a:pt x="7774" y="190"/>
                          </a:lnTo>
                          <a:lnTo>
                            <a:pt x="7953" y="135"/>
                          </a:lnTo>
                          <a:lnTo>
                            <a:pt x="8129" y="83"/>
                          </a:lnTo>
                          <a:lnTo>
                            <a:pt x="8314" y="44"/>
                          </a:lnTo>
                          <a:lnTo>
                            <a:pt x="8499" y="21"/>
                          </a:lnTo>
                          <a:lnTo>
                            <a:pt x="8674" y="7"/>
                          </a:lnTo>
                          <a:lnTo>
                            <a:pt x="8864" y="0"/>
                          </a:lnTo>
                          <a:lnTo>
                            <a:pt x="9049" y="7"/>
                          </a:lnTo>
                          <a:lnTo>
                            <a:pt x="9107" y="7"/>
                          </a:lnTo>
                          <a:lnTo>
                            <a:pt x="9107" y="0"/>
                          </a:lnTo>
                          <a:lnTo>
                            <a:pt x="14793" y="0"/>
                          </a:lnTo>
                          <a:lnTo>
                            <a:pt x="14793" y="5792"/>
                          </a:lnTo>
                          <a:lnTo>
                            <a:pt x="14666" y="7804"/>
                          </a:lnTo>
                          <a:lnTo>
                            <a:pt x="14453" y="10370"/>
                          </a:lnTo>
                          <a:lnTo>
                            <a:pt x="14453" y="10363"/>
                          </a:lnTo>
                          <a:lnTo>
                            <a:pt x="13881" y="10432"/>
                          </a:lnTo>
                          <a:lnTo>
                            <a:pt x="13243" y="10495"/>
                          </a:lnTo>
                          <a:lnTo>
                            <a:pt x="12604" y="10537"/>
                          </a:lnTo>
                          <a:lnTo>
                            <a:pt x="11956" y="10564"/>
                          </a:lnTo>
                          <a:lnTo>
                            <a:pt x="11314" y="10564"/>
                          </a:lnTo>
                          <a:lnTo>
                            <a:pt x="10669" y="10554"/>
                          </a:lnTo>
                          <a:lnTo>
                            <a:pt x="10028" y="10519"/>
                          </a:lnTo>
                          <a:lnTo>
                            <a:pt x="9649" y="10530"/>
                          </a:lnTo>
                          <a:lnTo>
                            <a:pt x="9273" y="10564"/>
                          </a:lnTo>
                          <a:lnTo>
                            <a:pt x="8898" y="10614"/>
                          </a:lnTo>
                          <a:lnTo>
                            <a:pt x="8529" y="10690"/>
                          </a:lnTo>
                          <a:lnTo>
                            <a:pt x="8162" y="10770"/>
                          </a:lnTo>
                          <a:lnTo>
                            <a:pt x="7805" y="10881"/>
                          </a:lnTo>
                          <a:lnTo>
                            <a:pt x="7438" y="11014"/>
                          </a:lnTo>
                          <a:lnTo>
                            <a:pt x="7248" y="11090"/>
                          </a:lnTo>
                          <a:lnTo>
                            <a:pt x="7112" y="11000"/>
                          </a:lnTo>
                          <a:lnTo>
                            <a:pt x="6960" y="10913"/>
                          </a:lnTo>
                          <a:lnTo>
                            <a:pt x="6812" y="10840"/>
                          </a:lnTo>
                          <a:lnTo>
                            <a:pt x="6658" y="10788"/>
                          </a:lnTo>
                          <a:lnTo>
                            <a:pt x="6503" y="10724"/>
                          </a:lnTo>
                          <a:lnTo>
                            <a:pt x="6348" y="10676"/>
                          </a:lnTo>
                          <a:lnTo>
                            <a:pt x="6189" y="10644"/>
                          </a:lnTo>
                          <a:lnTo>
                            <a:pt x="6022" y="10607"/>
                          </a:lnTo>
                          <a:lnTo>
                            <a:pt x="5861" y="10585"/>
                          </a:lnTo>
                          <a:lnTo>
                            <a:pt x="5710" y="10575"/>
                          </a:lnTo>
                          <a:lnTo>
                            <a:pt x="5689" y="10575"/>
                          </a:lnTo>
                          <a:lnTo>
                            <a:pt x="0" y="10585"/>
                          </a:lnTo>
                          <a:lnTo>
                            <a:pt x="0" y="0"/>
                          </a:lnTo>
                          <a:lnTo>
                            <a:pt x="5458" y="7"/>
                          </a:lnTo>
                          <a:lnTo>
                            <a:pt x="5416" y="7"/>
                          </a:lnTo>
                          <a:close/>
                        </a:path>
                      </a:pathLst>
                    </a:custGeom>
                    <a:solidFill>
                      <a:srgbClr val="FFFFFF"/>
                    </a:solidFill>
                    <a:ln w="0">
                      <a:solidFill>
                        <a:srgbClr val="000000"/>
                      </a:solidFill>
                      <a:prstDash val="solid"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pPr marL="0" marR="0" lvl="0" indent="0" algn="l" defTabSz="68578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500" b="0" i="0" u="none" strike="noStrike" kern="0" cap="none" spc="0" normalizeH="0" baseline="0" noProof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p:txBody>
                </p:sp>
                <p:sp>
                  <p:nvSpPr>
                    <p:cNvPr id="22" name="Line 15">
                      <a:extLst>
                        <a:ext uri="{FF2B5EF4-FFF2-40B4-BE49-F238E27FC236}">
                          <a16:creationId xmlns:a16="http://schemas.microsoft.com/office/drawing/2014/main" id="{EBEE5CF6-DEE4-D2AA-91FA-75DA391C5C75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 flipV="1">
                      <a:off x="2868" y="3936"/>
                      <a:ext cx="0" cy="240"/>
                    </a:xfrm>
                    <a:prstGeom prst="line">
                      <a:avLst/>
                    </a:prstGeom>
                    <a:noFill/>
                    <a:ln w="12700">
                      <a:solidFill>
                        <a:srgbClr val="000000"/>
                      </a:solidFill>
                      <a:round/>
                      <a:headEnd type="none" w="sm" len="sm"/>
                      <a:tailEnd type="none" w="sm" len="sm"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pPr marL="0" marR="0" lvl="0" indent="0" algn="l" defTabSz="68578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500" b="0" i="0" u="none" strike="noStrike" kern="0" cap="none" spc="0" normalizeH="0" baseline="0" noProof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p:txBody>
                </p:sp>
              </p:grpSp>
            </p:grpSp>
            <p:sp>
              <p:nvSpPr>
                <p:cNvPr id="14" name="Line 16">
                  <a:extLst>
                    <a:ext uri="{FF2B5EF4-FFF2-40B4-BE49-F238E27FC236}">
                      <a16:creationId xmlns:a16="http://schemas.microsoft.com/office/drawing/2014/main" id="{24139A42-4C20-4253-28D7-997D7F67A19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891" y="624"/>
                  <a:ext cx="0" cy="144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marL="0" marR="0" lvl="0" indent="0" algn="l" defTabSz="685783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5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+mn-cs"/>
                  </a:endParaRPr>
                </a:p>
              </p:txBody>
            </p:sp>
          </p:grpSp>
          <p:sp>
            <p:nvSpPr>
              <p:cNvPr id="12" name="Text Box 17">
                <a:extLst>
                  <a:ext uri="{FF2B5EF4-FFF2-40B4-BE49-F238E27FC236}">
                    <a16:creationId xmlns:a16="http://schemas.microsoft.com/office/drawing/2014/main" id="{373C1BCD-6460-4B4C-2AD0-462EB44FB685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62" y="1101"/>
                <a:ext cx="4426" cy="249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marL="0" marR="0" lvl="0" indent="0" algn="l" defTabSz="685783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altLang="en-US" sz="195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endParaRPr>
              </a:p>
            </p:txBody>
          </p:sp>
        </p:grpSp>
        <p:sp>
          <p:nvSpPr>
            <p:cNvPr id="10" name="Rectangle 18">
              <a:extLst>
                <a:ext uri="{FF2B5EF4-FFF2-40B4-BE49-F238E27FC236}">
                  <a16:creationId xmlns:a16="http://schemas.microsoft.com/office/drawing/2014/main" id="{0B282720-A78D-AED1-F135-D4FC141626C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3" y="90"/>
              <a:ext cx="3261" cy="28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 defTabSz="2349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defTabSz="2349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defTabSz="2349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defTabSz="2349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defTabSz="2349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defTabSz="23495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defTabSz="23495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defTabSz="23495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defTabSz="23495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176209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James 1:17-22 </a:t>
              </a:r>
              <a:r>
                <a:rPr kumimoji="0" lang="en-US" altLang="en-US" sz="1800" b="0" i="0" u="none" strike="noStrike" kern="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NKJV</a:t>
              </a:r>
              <a:endParaRPr kumimoji="0" lang="en-US" altLang="en-US" sz="1500" b="0" i="0" u="none" strike="noStrike" kern="0" cap="none" spc="0" normalizeH="0" baseline="30000" noProof="0" dirty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</p:grpSp>
      <p:sp>
        <p:nvSpPr>
          <p:cNvPr id="4" name="TextBox 3">
            <a:extLst>
              <a:ext uri="{FF2B5EF4-FFF2-40B4-BE49-F238E27FC236}">
                <a16:creationId xmlns:a16="http://schemas.microsoft.com/office/drawing/2014/main" id="{A08DA88F-C88F-5985-1064-0B1F64D6EE91}"/>
              </a:ext>
            </a:extLst>
          </p:cNvPr>
          <p:cNvSpPr txBox="1"/>
          <p:nvPr/>
        </p:nvSpPr>
        <p:spPr>
          <a:xfrm>
            <a:off x="168646" y="864108"/>
            <a:ext cx="4482831" cy="60939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176209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0" i="0" u="none" strike="noStrike" kern="0" cap="none" spc="0" normalizeH="0" baseline="30000" noProof="0" dirty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2</a:t>
            </a:r>
            <a:r>
              <a:rPr kumimoji="0" lang="en-US" altLang="en-US" sz="1800" b="0" i="0" u="none" strike="noStrike" kern="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en-US" altLang="en-US" sz="18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My brethren</a:t>
            </a:r>
            <a:r>
              <a:rPr kumimoji="0" lang="en-US" alt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, count it all joy when you fall into various trials,</a:t>
            </a:r>
            <a:r>
              <a:rPr kumimoji="0" lang="en-US" altLang="en-US" sz="1800" b="0" i="0" u="none" strike="noStrike" kern="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3 </a:t>
            </a:r>
            <a:r>
              <a:rPr kumimoji="0" lang="en-US" alt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knowing that the testing of your faith produces patience.</a:t>
            </a:r>
          </a:p>
          <a:p>
            <a:pPr marL="0" marR="0" lvl="0" indent="0" algn="l" defTabSz="176209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0" i="0" u="none" strike="noStrike" kern="0" cap="none" spc="0" normalizeH="0" baseline="30000" noProof="0" dirty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17 </a:t>
            </a:r>
            <a:r>
              <a:rPr kumimoji="0" lang="en-US" alt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Every good gift and every perfect gift    is from above, and comes down from        </a:t>
            </a:r>
            <a:r>
              <a:rPr kumimoji="0" lang="en-US" altLang="en-US" sz="18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the Father </a:t>
            </a:r>
            <a:r>
              <a:rPr kumimoji="0" lang="en-US" alt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of lights, with whom there is no variation or shadow of turning.</a:t>
            </a:r>
            <a:r>
              <a:rPr kumimoji="0" lang="en-US" altLang="en-US" sz="1800" b="0" i="0" u="none" strike="noStrike" kern="0" cap="none" spc="0" normalizeH="0" baseline="30000" noProof="0" dirty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</a:p>
          <a:p>
            <a:pPr marL="0" marR="0" lvl="0" indent="0" algn="l" defTabSz="176209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0" i="0" u="none" strike="noStrike" kern="0" cap="none" spc="0" normalizeH="0" baseline="30000" noProof="0" dirty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18 </a:t>
            </a:r>
            <a:r>
              <a:rPr kumimoji="0" lang="en-US" altLang="en-US" sz="1800" b="0" i="0" u="sng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Of His own will He brought us forth by the word of truth</a:t>
            </a:r>
            <a:r>
              <a:rPr kumimoji="0" lang="en-US" alt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kumimoji="0" lang="en-US" altLang="en-US" sz="1800" b="0" i="0" u="sng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that we might be a kind of </a:t>
            </a:r>
            <a:r>
              <a:rPr kumimoji="0" lang="en-US" altLang="en-US" sz="1800" b="0" i="0" u="sng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firstfruits</a:t>
            </a:r>
            <a:r>
              <a:rPr kumimoji="0" lang="en-US" altLang="en-US" sz="1800" b="0" i="0" u="sng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of His creatures</a:t>
            </a:r>
            <a:r>
              <a:rPr kumimoji="0" lang="en-US" alt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</a:t>
            </a:r>
            <a:r>
              <a:rPr kumimoji="0" lang="en-US" altLang="en-US" sz="1800" b="0" i="0" u="none" strike="noStrike" kern="0" cap="none" spc="0" normalizeH="0" baseline="30000" noProof="0" dirty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</a:p>
          <a:p>
            <a:pPr marL="0" marR="0" lvl="0" indent="0" algn="l" defTabSz="176209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0" i="0" u="none" strike="noStrike" kern="0" cap="none" spc="0" normalizeH="0" baseline="30000" noProof="0" dirty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19 </a:t>
            </a:r>
            <a:r>
              <a:rPr kumimoji="0" lang="en-US" altLang="en-US" sz="1800" b="0" i="0" u="sng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So then, my beloved </a:t>
            </a:r>
            <a:r>
              <a:rPr kumimoji="0" lang="en-US" altLang="en-US" sz="1800" b="1" i="0" u="sng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brethren</a:t>
            </a:r>
            <a:r>
              <a:rPr kumimoji="0" lang="en-US" alt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kumimoji="0" lang="en-US" altLang="en-US" sz="1800" b="0" i="0" u="sng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let every man be swift to hear, slow to speak, slow to wrath</a:t>
            </a:r>
            <a:r>
              <a:rPr kumimoji="0" lang="en-US" alt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;</a:t>
            </a:r>
            <a:r>
              <a:rPr kumimoji="0" lang="en-US" altLang="en-US" sz="1800" b="0" i="0" u="none" strike="noStrike" kern="0" cap="none" spc="0" normalizeH="0" baseline="30000" noProof="0" dirty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      </a:t>
            </a:r>
          </a:p>
          <a:p>
            <a:pPr marL="0" marR="0" lvl="0" indent="0" algn="l" defTabSz="176209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0" i="0" u="none" strike="noStrike" kern="0" cap="none" spc="0" normalizeH="0" baseline="30000" noProof="0" dirty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20 </a:t>
            </a:r>
            <a:r>
              <a:rPr kumimoji="0" lang="en-US" altLang="en-US" sz="1800" b="0" i="0" u="sng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for the wrath of man does not produce                the righteousness of God</a:t>
            </a:r>
            <a:r>
              <a:rPr kumimoji="0" lang="en-US" alt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 </a:t>
            </a:r>
          </a:p>
          <a:p>
            <a:pPr marL="0" marR="0" lvl="0" indent="0" algn="l" defTabSz="176209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0" i="0" u="none" strike="noStrike" kern="0" cap="none" spc="0" normalizeH="0" baseline="30000" noProof="0" dirty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21 </a:t>
            </a:r>
            <a:r>
              <a:rPr kumimoji="0" lang="en-US" altLang="en-US" sz="1800" b="0" i="0" u="sng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Therefore</a:t>
            </a:r>
            <a:r>
              <a:rPr kumimoji="0" lang="en-US" alt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altLang="en-US" sz="1800" b="0" i="0" u="sng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lay aside all filthiness and overflow of wickedness</a:t>
            </a:r>
            <a:r>
              <a:rPr kumimoji="0" lang="en-US" alt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kumimoji="0" lang="en-US" altLang="en-US" sz="1800" b="0" i="0" u="sng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and</a:t>
            </a:r>
            <a:r>
              <a:rPr kumimoji="0" lang="en-US" alt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altLang="en-US" sz="1800" b="0" i="0" u="sng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receive with meekness the implanted word</a:t>
            </a:r>
            <a:r>
              <a:rPr kumimoji="0" lang="en-US" alt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kumimoji="0" lang="en-US" altLang="en-US" sz="1800" b="0" i="0" u="sng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which is able to save your souls</a:t>
            </a:r>
            <a:r>
              <a:rPr kumimoji="0" lang="en-US" alt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    </a:t>
            </a:r>
          </a:p>
          <a:p>
            <a:pPr marL="0" marR="0" lvl="0" indent="0" algn="l" defTabSz="176209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0" i="0" u="none" strike="noStrike" kern="0" cap="none" spc="0" normalizeH="0" baseline="30000" noProof="0" dirty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22 </a:t>
            </a:r>
            <a:r>
              <a:rPr kumimoji="0" lang="en-US" alt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But </a:t>
            </a:r>
            <a:r>
              <a:rPr kumimoji="0" lang="en-US" altLang="en-US" sz="1800" b="0" i="0" u="sng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be doers of the word</a:t>
            </a:r>
            <a:r>
              <a:rPr kumimoji="0" lang="en-US" alt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kumimoji="0" lang="en-US" altLang="en-US" sz="1800" b="0" i="0" u="sng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and not hearers only</a:t>
            </a:r>
            <a:r>
              <a:rPr kumimoji="0" lang="en-US" alt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kumimoji="0" lang="en-US" altLang="en-US" sz="1800" b="0" i="0" u="sng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deceiving yourselves</a:t>
            </a:r>
            <a:r>
              <a:rPr kumimoji="0" lang="en-US" alt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</a:t>
            </a:r>
          </a:p>
          <a:p>
            <a:pPr marL="0" marR="0" lvl="0" indent="0" algn="l" defTabSz="176209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0" i="0" u="none" strike="noStrike" kern="0" cap="none" spc="0" normalizeH="0" baseline="30000" noProof="0" dirty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EFD3EA16-066A-AC7C-35F5-035BC8E6721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42059" y="22592"/>
            <a:ext cx="5863109" cy="471873"/>
          </a:xfrm>
        </p:spPr>
        <p:txBody>
          <a:bodyPr anchor="ctr">
            <a:noAutofit/>
          </a:bodyPr>
          <a:lstStyle/>
          <a:p>
            <a:r>
              <a:rPr lang="en-US" sz="2400" dirty="0"/>
              <a:t>The Epistle of James – Spiritual Family Matters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67B3212F-FF5A-5ECE-0266-5862830618C3}"/>
              </a:ext>
            </a:extLst>
          </p:cNvPr>
          <p:cNvSpPr txBox="1"/>
          <p:nvPr/>
        </p:nvSpPr>
        <p:spPr>
          <a:xfrm>
            <a:off x="4828546" y="504707"/>
            <a:ext cx="43744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6857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Christians are born of the “seed” of God’s word.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793A4849-5D82-5AA4-BBC3-487487F59E19}"/>
              </a:ext>
            </a:extLst>
          </p:cNvPr>
          <p:cNvSpPr txBox="1"/>
          <p:nvPr/>
        </p:nvSpPr>
        <p:spPr>
          <a:xfrm>
            <a:off x="4885926" y="1098192"/>
            <a:ext cx="4396525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6857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The “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firstfruits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” of the Jewish harvest were dedicated to God 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(Lev. 23:10;  Deut. 26:2ff).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</a:p>
          <a:p>
            <a:pPr marL="0" marR="0" lvl="0" indent="0" algn="l" defTabSz="6857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Christians are to consider themselves “dedicated to God” in that, if it were not for God and what He provides, we    could not be His children.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43E081B-329D-9B57-A784-5796ADDF17CB}"/>
              </a:ext>
            </a:extLst>
          </p:cNvPr>
          <p:cNvSpPr txBox="1"/>
          <p:nvPr/>
        </p:nvSpPr>
        <p:spPr>
          <a:xfrm>
            <a:off x="4885926" y="3024029"/>
            <a:ext cx="447218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6857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Christians are born of the “seed” of God’s word, and they are to “abide in His word.”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333399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92E1D0A3-2024-A941-1110-753EE7C3BA86}"/>
              </a:ext>
            </a:extLst>
          </p:cNvPr>
          <p:cNvSpPr txBox="1"/>
          <p:nvPr/>
        </p:nvSpPr>
        <p:spPr>
          <a:xfrm>
            <a:off x="4884315" y="3625477"/>
            <a:ext cx="447218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6857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Just as c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hildren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do not always honor and obey their father, there is the possibility that God’s children will selfishly disobey Him.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333399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B8CDC31-A0C3-3D78-0771-B2D3C473F48E}"/>
              </a:ext>
            </a:extLst>
          </p:cNvPr>
          <p:cNvSpPr txBox="1"/>
          <p:nvPr/>
        </p:nvSpPr>
        <p:spPr>
          <a:xfrm>
            <a:off x="4843376" y="5450976"/>
            <a:ext cx="4472189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6857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Learning God’s will through His Spirit-revealed word is not merely an    academic enlightenment.</a:t>
            </a:r>
          </a:p>
          <a:p>
            <a:pPr marL="0" marR="0" lvl="0" indent="0" algn="l" defTabSz="6857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It is intended and  designed to be a practical exercise. 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333399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24121836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4">
            <a:extLst>
              <a:ext uri="{FF2B5EF4-FFF2-40B4-BE49-F238E27FC236}">
                <a16:creationId xmlns:a16="http://schemas.microsoft.com/office/drawing/2014/main" id="{57D894D5-4D9E-35E2-4E7D-D84F5FA7A3CA}"/>
              </a:ext>
            </a:extLst>
          </p:cNvPr>
          <p:cNvGrpSpPr>
            <a:grpSpLocks/>
          </p:cNvGrpSpPr>
          <p:nvPr/>
        </p:nvGrpSpPr>
        <p:grpSpPr bwMode="auto">
          <a:xfrm>
            <a:off x="28575" y="494465"/>
            <a:ext cx="4821174" cy="7086206"/>
            <a:chOff x="24" y="40"/>
            <a:chExt cx="3432" cy="4662"/>
          </a:xfrm>
        </p:grpSpPr>
        <p:grpSp>
          <p:nvGrpSpPr>
            <p:cNvPr id="9" name="Group 5">
              <a:extLst>
                <a:ext uri="{FF2B5EF4-FFF2-40B4-BE49-F238E27FC236}">
                  <a16:creationId xmlns:a16="http://schemas.microsoft.com/office/drawing/2014/main" id="{4948C24F-4CBD-9F16-1E27-8C6B1F982A0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4" y="40"/>
              <a:ext cx="3432" cy="4662"/>
              <a:chOff x="528" y="1098"/>
              <a:chExt cx="4789" cy="3414"/>
            </a:xfrm>
          </p:grpSpPr>
          <p:grpSp>
            <p:nvGrpSpPr>
              <p:cNvPr id="11" name="Group 6">
                <a:extLst>
                  <a:ext uri="{FF2B5EF4-FFF2-40B4-BE49-F238E27FC236}">
                    <a16:creationId xmlns:a16="http://schemas.microsoft.com/office/drawing/2014/main" id="{7F92F519-D509-D84C-CEF3-AF2BDA3282FA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528" y="1098"/>
                <a:ext cx="4789" cy="3414"/>
                <a:chOff x="328" y="481"/>
                <a:chExt cx="5229" cy="4022"/>
              </a:xfrm>
            </p:grpSpPr>
            <p:grpSp>
              <p:nvGrpSpPr>
                <p:cNvPr id="13" name="Group 7">
                  <a:extLst>
                    <a:ext uri="{FF2B5EF4-FFF2-40B4-BE49-F238E27FC236}">
                      <a16:creationId xmlns:a16="http://schemas.microsoft.com/office/drawing/2014/main" id="{99D5305C-9B7D-D4DA-3914-A6BCC2D487CD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328" y="481"/>
                  <a:ext cx="5229" cy="4022"/>
                  <a:chOff x="328" y="481"/>
                  <a:chExt cx="5229" cy="4022"/>
                </a:xfrm>
              </p:grpSpPr>
              <p:sp>
                <p:nvSpPr>
                  <p:cNvPr id="15" name="Freeform 8">
                    <a:extLst>
                      <a:ext uri="{FF2B5EF4-FFF2-40B4-BE49-F238E27FC236}">
                        <a16:creationId xmlns:a16="http://schemas.microsoft.com/office/drawing/2014/main" id="{8EF5FBAB-FCDA-2D16-E542-C6ED4CE33D9F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890" y="624"/>
                    <a:ext cx="2667" cy="3578"/>
                  </a:xfrm>
                  <a:custGeom>
                    <a:avLst/>
                    <a:gdLst>
                      <a:gd name="T0" fmla="*/ 7757 w 7999"/>
                      <a:gd name="T1" fmla="*/ 5361 h 10735"/>
                      <a:gd name="T2" fmla="*/ 7626 w 7999"/>
                      <a:gd name="T3" fmla="*/ 7369 h 10735"/>
                      <a:gd name="T4" fmla="*/ 7418 w 7999"/>
                      <a:gd name="T5" fmla="*/ 9942 h 10735"/>
                      <a:gd name="T6" fmla="*/ 7352 w 7999"/>
                      <a:gd name="T7" fmla="*/ 10230 h 10735"/>
                      <a:gd name="T8" fmla="*/ 6776 w 7999"/>
                      <a:gd name="T9" fmla="*/ 10300 h 10735"/>
                      <a:gd name="T10" fmla="*/ 6137 w 7999"/>
                      <a:gd name="T11" fmla="*/ 10360 h 10735"/>
                      <a:gd name="T12" fmla="*/ 5495 w 7999"/>
                      <a:gd name="T13" fmla="*/ 10401 h 10735"/>
                      <a:gd name="T14" fmla="*/ 4853 w 7999"/>
                      <a:gd name="T15" fmla="*/ 10428 h 10735"/>
                      <a:gd name="T16" fmla="*/ 4208 w 7999"/>
                      <a:gd name="T17" fmla="*/ 10428 h 10735"/>
                      <a:gd name="T18" fmla="*/ 3567 w 7999"/>
                      <a:gd name="T19" fmla="*/ 10422 h 10735"/>
                      <a:gd name="T20" fmla="*/ 2937 w 7999"/>
                      <a:gd name="T21" fmla="*/ 10394 h 10735"/>
                      <a:gd name="T22" fmla="*/ 1871 w 7999"/>
                      <a:gd name="T23" fmla="*/ 10435 h 10735"/>
                      <a:gd name="T24" fmla="*/ 818 w 7999"/>
                      <a:gd name="T25" fmla="*/ 10533 h 10735"/>
                      <a:gd name="T26" fmla="*/ 0 w 7999"/>
                      <a:gd name="T27" fmla="*/ 10655 h 10735"/>
                      <a:gd name="T28" fmla="*/ 0 w 7999"/>
                      <a:gd name="T29" fmla="*/ 10728 h 10735"/>
                      <a:gd name="T30" fmla="*/ 7999 w 7999"/>
                      <a:gd name="T31" fmla="*/ 10735 h 10735"/>
                      <a:gd name="T32" fmla="*/ 7999 w 7999"/>
                      <a:gd name="T33" fmla="*/ 0 h 10735"/>
                      <a:gd name="T34" fmla="*/ 7757 w 7999"/>
                      <a:gd name="T35" fmla="*/ 0 h 10735"/>
                      <a:gd name="T36" fmla="*/ 7757 w 7999"/>
                      <a:gd name="T37" fmla="*/ 5361 h 1073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</a:cxnLst>
                    <a:rect l="0" t="0" r="r" b="b"/>
                    <a:pathLst>
                      <a:path w="7999" h="10735">
                        <a:moveTo>
                          <a:pt x="7757" y="5361"/>
                        </a:moveTo>
                        <a:lnTo>
                          <a:pt x="7626" y="7369"/>
                        </a:lnTo>
                        <a:lnTo>
                          <a:pt x="7418" y="9942"/>
                        </a:lnTo>
                        <a:lnTo>
                          <a:pt x="7352" y="10230"/>
                        </a:lnTo>
                        <a:lnTo>
                          <a:pt x="6776" y="10300"/>
                        </a:lnTo>
                        <a:lnTo>
                          <a:pt x="6137" y="10360"/>
                        </a:lnTo>
                        <a:lnTo>
                          <a:pt x="5495" y="10401"/>
                        </a:lnTo>
                        <a:lnTo>
                          <a:pt x="4853" y="10428"/>
                        </a:lnTo>
                        <a:lnTo>
                          <a:pt x="4208" y="10428"/>
                        </a:lnTo>
                        <a:lnTo>
                          <a:pt x="3567" y="10422"/>
                        </a:lnTo>
                        <a:lnTo>
                          <a:pt x="2937" y="10394"/>
                        </a:lnTo>
                        <a:lnTo>
                          <a:pt x="1871" y="10435"/>
                        </a:lnTo>
                        <a:lnTo>
                          <a:pt x="818" y="10533"/>
                        </a:lnTo>
                        <a:lnTo>
                          <a:pt x="0" y="10655"/>
                        </a:lnTo>
                        <a:lnTo>
                          <a:pt x="0" y="10728"/>
                        </a:lnTo>
                        <a:lnTo>
                          <a:pt x="7999" y="10735"/>
                        </a:lnTo>
                        <a:lnTo>
                          <a:pt x="7999" y="0"/>
                        </a:lnTo>
                        <a:lnTo>
                          <a:pt x="7757" y="0"/>
                        </a:lnTo>
                        <a:lnTo>
                          <a:pt x="7757" y="5361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marL="0" marR="0" lvl="0" indent="0" algn="l" defTabSz="685783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5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6" name="Freeform 9">
                    <a:extLst>
                      <a:ext uri="{FF2B5EF4-FFF2-40B4-BE49-F238E27FC236}">
                        <a16:creationId xmlns:a16="http://schemas.microsoft.com/office/drawing/2014/main" id="{F4B2C385-A3E3-DA53-6438-BAC9BCFB5463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013" y="4011"/>
                    <a:ext cx="290" cy="492"/>
                  </a:xfrm>
                  <a:custGeom>
                    <a:avLst/>
                    <a:gdLst>
                      <a:gd name="T0" fmla="*/ 0 w 870"/>
                      <a:gd name="T1" fmla="*/ 0 h 1475"/>
                      <a:gd name="T2" fmla="*/ 0 w 870"/>
                      <a:gd name="T3" fmla="*/ 1475 h 1475"/>
                      <a:gd name="T4" fmla="*/ 433 w 870"/>
                      <a:gd name="T5" fmla="*/ 1002 h 1475"/>
                      <a:gd name="T6" fmla="*/ 870 w 870"/>
                      <a:gd name="T7" fmla="*/ 1475 h 1475"/>
                      <a:gd name="T8" fmla="*/ 870 w 870"/>
                      <a:gd name="T9" fmla="*/ 0 h 1475"/>
                      <a:gd name="T10" fmla="*/ 0 w 870"/>
                      <a:gd name="T11" fmla="*/ 0 h 147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</a:cxnLst>
                    <a:rect l="0" t="0" r="r" b="b"/>
                    <a:pathLst>
                      <a:path w="870" h="1475">
                        <a:moveTo>
                          <a:pt x="0" y="0"/>
                        </a:moveTo>
                        <a:lnTo>
                          <a:pt x="0" y="1475"/>
                        </a:lnTo>
                        <a:lnTo>
                          <a:pt x="433" y="1002"/>
                        </a:lnTo>
                        <a:lnTo>
                          <a:pt x="870" y="1475"/>
                        </a:lnTo>
                        <a:lnTo>
                          <a:pt x="870" y="0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FF0000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pPr marL="0" marR="0" lvl="0" indent="0" algn="l" defTabSz="685783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5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7" name="Freeform 10">
                    <a:extLst>
                      <a:ext uri="{FF2B5EF4-FFF2-40B4-BE49-F238E27FC236}">
                        <a16:creationId xmlns:a16="http://schemas.microsoft.com/office/drawing/2014/main" id="{4BFB240A-C7EA-03BB-542A-E7538474F981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10" y="553"/>
                    <a:ext cx="2483" cy="3623"/>
                  </a:xfrm>
                  <a:custGeom>
                    <a:avLst/>
                    <a:gdLst>
                      <a:gd name="T0" fmla="*/ 194 w 7451"/>
                      <a:gd name="T1" fmla="*/ 10367 h 10868"/>
                      <a:gd name="T2" fmla="*/ 5883 w 7451"/>
                      <a:gd name="T3" fmla="*/ 10360 h 10868"/>
                      <a:gd name="T4" fmla="*/ 5904 w 7451"/>
                      <a:gd name="T5" fmla="*/ 10367 h 10868"/>
                      <a:gd name="T6" fmla="*/ 6055 w 7451"/>
                      <a:gd name="T7" fmla="*/ 10374 h 10868"/>
                      <a:gd name="T8" fmla="*/ 6216 w 7451"/>
                      <a:gd name="T9" fmla="*/ 10395 h 10868"/>
                      <a:gd name="T10" fmla="*/ 6383 w 7451"/>
                      <a:gd name="T11" fmla="*/ 10419 h 10868"/>
                      <a:gd name="T12" fmla="*/ 6536 w 7451"/>
                      <a:gd name="T13" fmla="*/ 10461 h 10868"/>
                      <a:gd name="T14" fmla="*/ 6697 w 7451"/>
                      <a:gd name="T15" fmla="*/ 10509 h 10868"/>
                      <a:gd name="T16" fmla="*/ 6852 w 7451"/>
                      <a:gd name="T17" fmla="*/ 10566 h 10868"/>
                      <a:gd name="T18" fmla="*/ 7006 w 7451"/>
                      <a:gd name="T19" fmla="*/ 10625 h 10868"/>
                      <a:gd name="T20" fmla="*/ 7157 w 7451"/>
                      <a:gd name="T21" fmla="*/ 10698 h 10868"/>
                      <a:gd name="T22" fmla="*/ 7306 w 7451"/>
                      <a:gd name="T23" fmla="*/ 10785 h 10868"/>
                      <a:gd name="T24" fmla="*/ 7451 w 7451"/>
                      <a:gd name="T25" fmla="*/ 10868 h 10868"/>
                      <a:gd name="T26" fmla="*/ 7388 w 7451"/>
                      <a:gd name="T27" fmla="*/ 10868 h 10868"/>
                      <a:gd name="T28" fmla="*/ 6534 w 7451"/>
                      <a:gd name="T29" fmla="*/ 10750 h 10868"/>
                      <a:gd name="T30" fmla="*/ 5477 w 7451"/>
                      <a:gd name="T31" fmla="*/ 10659 h 10868"/>
                      <a:gd name="T32" fmla="*/ 4415 w 7451"/>
                      <a:gd name="T33" fmla="*/ 10614 h 10868"/>
                      <a:gd name="T34" fmla="*/ 0 w 7451"/>
                      <a:gd name="T35" fmla="*/ 10614 h 10868"/>
                      <a:gd name="T36" fmla="*/ 3 w 7451"/>
                      <a:gd name="T37" fmla="*/ 0 h 10868"/>
                      <a:gd name="T38" fmla="*/ 194 w 7451"/>
                      <a:gd name="T39" fmla="*/ 0 h 10868"/>
                      <a:gd name="T40" fmla="*/ 194 w 7451"/>
                      <a:gd name="T41" fmla="*/ 10367 h 1086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</a:cxnLst>
                    <a:rect l="0" t="0" r="r" b="b"/>
                    <a:pathLst>
                      <a:path w="7451" h="10868">
                        <a:moveTo>
                          <a:pt x="194" y="10367"/>
                        </a:moveTo>
                        <a:lnTo>
                          <a:pt x="5883" y="10360"/>
                        </a:lnTo>
                        <a:lnTo>
                          <a:pt x="5904" y="10367"/>
                        </a:lnTo>
                        <a:lnTo>
                          <a:pt x="6055" y="10374"/>
                        </a:lnTo>
                        <a:lnTo>
                          <a:pt x="6216" y="10395"/>
                        </a:lnTo>
                        <a:lnTo>
                          <a:pt x="6383" y="10419"/>
                        </a:lnTo>
                        <a:lnTo>
                          <a:pt x="6536" y="10461"/>
                        </a:lnTo>
                        <a:lnTo>
                          <a:pt x="6697" y="10509"/>
                        </a:lnTo>
                        <a:lnTo>
                          <a:pt x="6852" y="10566"/>
                        </a:lnTo>
                        <a:lnTo>
                          <a:pt x="7006" y="10625"/>
                        </a:lnTo>
                        <a:lnTo>
                          <a:pt x="7157" y="10698"/>
                        </a:lnTo>
                        <a:lnTo>
                          <a:pt x="7306" y="10785"/>
                        </a:lnTo>
                        <a:lnTo>
                          <a:pt x="7451" y="10868"/>
                        </a:lnTo>
                        <a:lnTo>
                          <a:pt x="7388" y="10868"/>
                        </a:lnTo>
                        <a:lnTo>
                          <a:pt x="6534" y="10750"/>
                        </a:lnTo>
                        <a:lnTo>
                          <a:pt x="5477" y="10659"/>
                        </a:lnTo>
                        <a:lnTo>
                          <a:pt x="4415" y="10614"/>
                        </a:lnTo>
                        <a:lnTo>
                          <a:pt x="0" y="10614"/>
                        </a:lnTo>
                        <a:lnTo>
                          <a:pt x="3" y="0"/>
                        </a:lnTo>
                        <a:lnTo>
                          <a:pt x="194" y="0"/>
                        </a:lnTo>
                        <a:lnTo>
                          <a:pt x="194" y="10367"/>
                        </a:lnTo>
                        <a:close/>
                      </a:path>
                    </a:pathLst>
                  </a:custGeom>
                  <a:solidFill>
                    <a:srgbClr val="FF7F00"/>
                  </a:solidFill>
                  <a:ln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marL="0" marR="0" lvl="0" indent="0" algn="l" defTabSz="685783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5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8" name="Freeform 11">
                    <a:extLst>
                      <a:ext uri="{FF2B5EF4-FFF2-40B4-BE49-F238E27FC236}">
                        <a16:creationId xmlns:a16="http://schemas.microsoft.com/office/drawing/2014/main" id="{E87C8282-8F67-4631-5E33-3E2FFF40BB6F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880" y="540"/>
                    <a:ext cx="2596" cy="3638"/>
                  </a:xfrm>
                  <a:custGeom>
                    <a:avLst/>
                    <a:gdLst>
                      <a:gd name="T0" fmla="*/ 7545 w 7787"/>
                      <a:gd name="T1" fmla="*/ 5612 h 10913"/>
                      <a:gd name="T2" fmla="*/ 7418 w 7787"/>
                      <a:gd name="T3" fmla="*/ 7620 h 10913"/>
                      <a:gd name="T4" fmla="*/ 7205 w 7787"/>
                      <a:gd name="T5" fmla="*/ 10193 h 10913"/>
                      <a:gd name="T6" fmla="*/ 6633 w 7787"/>
                      <a:gd name="T7" fmla="*/ 10255 h 10913"/>
                      <a:gd name="T8" fmla="*/ 5986 w 7787"/>
                      <a:gd name="T9" fmla="*/ 10325 h 10913"/>
                      <a:gd name="T10" fmla="*/ 5356 w 7787"/>
                      <a:gd name="T11" fmla="*/ 10377 h 10913"/>
                      <a:gd name="T12" fmla="*/ 4708 w 7787"/>
                      <a:gd name="T13" fmla="*/ 10398 h 10913"/>
                      <a:gd name="T14" fmla="*/ 4063 w 7787"/>
                      <a:gd name="T15" fmla="*/ 10398 h 10913"/>
                      <a:gd name="T16" fmla="*/ 3421 w 7787"/>
                      <a:gd name="T17" fmla="*/ 10366 h 10913"/>
                      <a:gd name="T18" fmla="*/ 2788 w 7787"/>
                      <a:gd name="T19" fmla="*/ 10353 h 10913"/>
                      <a:gd name="T20" fmla="*/ 2401 w 7787"/>
                      <a:gd name="T21" fmla="*/ 10346 h 10913"/>
                      <a:gd name="T22" fmla="*/ 2025 w 7787"/>
                      <a:gd name="T23" fmla="*/ 10398 h 10913"/>
                      <a:gd name="T24" fmla="*/ 1650 w 7787"/>
                      <a:gd name="T25" fmla="*/ 10433 h 10913"/>
                      <a:gd name="T26" fmla="*/ 1281 w 7787"/>
                      <a:gd name="T27" fmla="*/ 10506 h 10913"/>
                      <a:gd name="T28" fmla="*/ 914 w 7787"/>
                      <a:gd name="T29" fmla="*/ 10597 h 10913"/>
                      <a:gd name="T30" fmla="*/ 551 w 7787"/>
                      <a:gd name="T31" fmla="*/ 10708 h 10913"/>
                      <a:gd name="T32" fmla="*/ 190 w 7787"/>
                      <a:gd name="T33" fmla="*/ 10837 h 10913"/>
                      <a:gd name="T34" fmla="*/ 0 w 7787"/>
                      <a:gd name="T35" fmla="*/ 10913 h 10913"/>
                      <a:gd name="T36" fmla="*/ 848 w 7787"/>
                      <a:gd name="T37" fmla="*/ 10777 h 10913"/>
                      <a:gd name="T38" fmla="*/ 1901 w 7787"/>
                      <a:gd name="T39" fmla="*/ 10677 h 10913"/>
                      <a:gd name="T40" fmla="*/ 2967 w 7787"/>
                      <a:gd name="T41" fmla="*/ 10652 h 10913"/>
                      <a:gd name="T42" fmla="*/ 3597 w 7787"/>
                      <a:gd name="T43" fmla="*/ 10673 h 10913"/>
                      <a:gd name="T44" fmla="*/ 4232 w 7787"/>
                      <a:gd name="T45" fmla="*/ 10677 h 10913"/>
                      <a:gd name="T46" fmla="*/ 4883 w 7787"/>
                      <a:gd name="T47" fmla="*/ 10686 h 10913"/>
                      <a:gd name="T48" fmla="*/ 5525 w 7787"/>
                      <a:gd name="T49" fmla="*/ 10663 h 10913"/>
                      <a:gd name="T50" fmla="*/ 6155 w 7787"/>
                      <a:gd name="T51" fmla="*/ 10611 h 10913"/>
                      <a:gd name="T52" fmla="*/ 6806 w 7787"/>
                      <a:gd name="T53" fmla="*/ 10558 h 10913"/>
                      <a:gd name="T54" fmla="*/ 7382 w 7787"/>
                      <a:gd name="T55" fmla="*/ 10488 h 10913"/>
                      <a:gd name="T56" fmla="*/ 7448 w 7787"/>
                      <a:gd name="T57" fmla="*/ 10193 h 10913"/>
                      <a:gd name="T58" fmla="*/ 7656 w 7787"/>
                      <a:gd name="T59" fmla="*/ 7627 h 10913"/>
                      <a:gd name="T60" fmla="*/ 7787 w 7787"/>
                      <a:gd name="T61" fmla="*/ 5615 h 10913"/>
                      <a:gd name="T62" fmla="*/ 7787 w 7787"/>
                      <a:gd name="T63" fmla="*/ 45 h 10913"/>
                      <a:gd name="T64" fmla="*/ 7542 w 7787"/>
                      <a:gd name="T65" fmla="*/ 0 h 10913"/>
                      <a:gd name="T66" fmla="*/ 7545 w 7787"/>
                      <a:gd name="T67" fmla="*/ 5612 h 10913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  <a:cxn ang="0">
                        <a:pos x="T66" y="T67"/>
                      </a:cxn>
                    </a:cxnLst>
                    <a:rect l="0" t="0" r="r" b="b"/>
                    <a:pathLst>
                      <a:path w="7787" h="10913">
                        <a:moveTo>
                          <a:pt x="7545" y="5612"/>
                        </a:moveTo>
                        <a:lnTo>
                          <a:pt x="7418" y="7620"/>
                        </a:lnTo>
                        <a:lnTo>
                          <a:pt x="7205" y="10193"/>
                        </a:lnTo>
                        <a:lnTo>
                          <a:pt x="6633" y="10255"/>
                        </a:lnTo>
                        <a:lnTo>
                          <a:pt x="5986" y="10325"/>
                        </a:lnTo>
                        <a:lnTo>
                          <a:pt x="5356" y="10377"/>
                        </a:lnTo>
                        <a:lnTo>
                          <a:pt x="4708" y="10398"/>
                        </a:lnTo>
                        <a:lnTo>
                          <a:pt x="4063" y="10398"/>
                        </a:lnTo>
                        <a:lnTo>
                          <a:pt x="3421" y="10366"/>
                        </a:lnTo>
                        <a:lnTo>
                          <a:pt x="2788" y="10353"/>
                        </a:lnTo>
                        <a:lnTo>
                          <a:pt x="2401" y="10346"/>
                        </a:lnTo>
                        <a:lnTo>
                          <a:pt x="2025" y="10398"/>
                        </a:lnTo>
                        <a:lnTo>
                          <a:pt x="1650" y="10433"/>
                        </a:lnTo>
                        <a:lnTo>
                          <a:pt x="1281" y="10506"/>
                        </a:lnTo>
                        <a:lnTo>
                          <a:pt x="914" y="10597"/>
                        </a:lnTo>
                        <a:lnTo>
                          <a:pt x="551" y="10708"/>
                        </a:lnTo>
                        <a:lnTo>
                          <a:pt x="190" y="10837"/>
                        </a:lnTo>
                        <a:lnTo>
                          <a:pt x="0" y="10913"/>
                        </a:lnTo>
                        <a:lnTo>
                          <a:pt x="848" y="10777"/>
                        </a:lnTo>
                        <a:lnTo>
                          <a:pt x="1901" y="10677"/>
                        </a:lnTo>
                        <a:lnTo>
                          <a:pt x="2967" y="10652"/>
                        </a:lnTo>
                        <a:lnTo>
                          <a:pt x="3597" y="10673"/>
                        </a:lnTo>
                        <a:lnTo>
                          <a:pt x="4232" y="10677"/>
                        </a:lnTo>
                        <a:lnTo>
                          <a:pt x="4883" y="10686"/>
                        </a:lnTo>
                        <a:lnTo>
                          <a:pt x="5525" y="10663"/>
                        </a:lnTo>
                        <a:lnTo>
                          <a:pt x="6155" y="10611"/>
                        </a:lnTo>
                        <a:lnTo>
                          <a:pt x="6806" y="10558"/>
                        </a:lnTo>
                        <a:lnTo>
                          <a:pt x="7382" y="10488"/>
                        </a:lnTo>
                        <a:lnTo>
                          <a:pt x="7448" y="10193"/>
                        </a:lnTo>
                        <a:lnTo>
                          <a:pt x="7656" y="7627"/>
                        </a:lnTo>
                        <a:lnTo>
                          <a:pt x="7787" y="5615"/>
                        </a:lnTo>
                        <a:lnTo>
                          <a:pt x="7787" y="45"/>
                        </a:lnTo>
                        <a:lnTo>
                          <a:pt x="7542" y="0"/>
                        </a:lnTo>
                        <a:lnTo>
                          <a:pt x="7545" y="5612"/>
                        </a:lnTo>
                        <a:close/>
                      </a:path>
                    </a:pathLst>
                  </a:custGeom>
                  <a:solidFill>
                    <a:srgbClr val="FF7F00"/>
                  </a:solidFill>
                  <a:ln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marL="0" marR="0" lvl="0" indent="0" algn="l" defTabSz="685783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5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9" name="Freeform 12">
                    <a:extLst>
                      <a:ext uri="{FF2B5EF4-FFF2-40B4-BE49-F238E27FC236}">
                        <a16:creationId xmlns:a16="http://schemas.microsoft.com/office/drawing/2014/main" id="{B1BB3C8E-E5D7-7051-0EC4-FCE8C71F556F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28" y="647"/>
                    <a:ext cx="2572" cy="3555"/>
                  </a:xfrm>
                  <a:custGeom>
                    <a:avLst/>
                    <a:gdLst>
                      <a:gd name="T0" fmla="*/ 248 w 7717"/>
                      <a:gd name="T1" fmla="*/ 3 h 10665"/>
                      <a:gd name="T2" fmla="*/ 0 w 7717"/>
                      <a:gd name="T3" fmla="*/ 0 h 10665"/>
                      <a:gd name="T4" fmla="*/ 6 w 7717"/>
                      <a:gd name="T5" fmla="*/ 10665 h 10665"/>
                      <a:gd name="T6" fmla="*/ 7717 w 7717"/>
                      <a:gd name="T7" fmla="*/ 10658 h 10665"/>
                      <a:gd name="T8" fmla="*/ 7717 w 7717"/>
                      <a:gd name="T9" fmla="*/ 10585 h 10665"/>
                      <a:gd name="T10" fmla="*/ 7629 w 7717"/>
                      <a:gd name="T11" fmla="*/ 10585 h 10665"/>
                      <a:gd name="T12" fmla="*/ 6779 w 7717"/>
                      <a:gd name="T13" fmla="*/ 10467 h 10665"/>
                      <a:gd name="T14" fmla="*/ 5722 w 7717"/>
                      <a:gd name="T15" fmla="*/ 10365 h 10665"/>
                      <a:gd name="T16" fmla="*/ 4654 w 7717"/>
                      <a:gd name="T17" fmla="*/ 10342 h 10665"/>
                      <a:gd name="T18" fmla="*/ 245 w 7717"/>
                      <a:gd name="T19" fmla="*/ 10324 h 10665"/>
                      <a:gd name="T20" fmla="*/ 248 w 7717"/>
                      <a:gd name="T21" fmla="*/ 3 h 1066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</a:cxnLst>
                    <a:rect l="0" t="0" r="r" b="b"/>
                    <a:pathLst>
                      <a:path w="7717" h="10665">
                        <a:moveTo>
                          <a:pt x="248" y="3"/>
                        </a:moveTo>
                        <a:lnTo>
                          <a:pt x="0" y="0"/>
                        </a:lnTo>
                        <a:lnTo>
                          <a:pt x="6" y="10665"/>
                        </a:lnTo>
                        <a:lnTo>
                          <a:pt x="7717" y="10658"/>
                        </a:lnTo>
                        <a:lnTo>
                          <a:pt x="7717" y="10585"/>
                        </a:lnTo>
                        <a:lnTo>
                          <a:pt x="7629" y="10585"/>
                        </a:lnTo>
                        <a:lnTo>
                          <a:pt x="6779" y="10467"/>
                        </a:lnTo>
                        <a:lnTo>
                          <a:pt x="5722" y="10365"/>
                        </a:lnTo>
                        <a:lnTo>
                          <a:pt x="4654" y="10342"/>
                        </a:lnTo>
                        <a:lnTo>
                          <a:pt x="245" y="10324"/>
                        </a:lnTo>
                        <a:lnTo>
                          <a:pt x="248" y="3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marL="0" marR="0" lvl="0" indent="0" algn="l" defTabSz="685783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5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grpSp>
                <p:nvGrpSpPr>
                  <p:cNvPr id="20" name="Group 13">
                    <a:extLst>
                      <a:ext uri="{FF2B5EF4-FFF2-40B4-BE49-F238E27FC236}">
                        <a16:creationId xmlns:a16="http://schemas.microsoft.com/office/drawing/2014/main" id="{D4D7EBF9-7A78-881D-3C11-A519C5E927BC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469" y="481"/>
                    <a:ext cx="4931" cy="3697"/>
                    <a:chOff x="451" y="481"/>
                    <a:chExt cx="4931" cy="3697"/>
                  </a:xfrm>
                </p:grpSpPr>
                <p:sp>
                  <p:nvSpPr>
                    <p:cNvPr id="21" name="Freeform 14">
                      <a:extLst>
                        <a:ext uri="{FF2B5EF4-FFF2-40B4-BE49-F238E27FC236}">
                          <a16:creationId xmlns:a16="http://schemas.microsoft.com/office/drawing/2014/main" id="{0943EF4A-0107-8A44-8643-87893D62E2BD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451" y="481"/>
                      <a:ext cx="4931" cy="3697"/>
                    </a:xfrm>
                    <a:custGeom>
                      <a:avLst/>
                      <a:gdLst>
                        <a:gd name="T0" fmla="*/ 5416 w 14793"/>
                        <a:gd name="T1" fmla="*/ 7 h 11090"/>
                        <a:gd name="T2" fmla="*/ 5476 w 14793"/>
                        <a:gd name="T3" fmla="*/ 7 h 11090"/>
                        <a:gd name="T4" fmla="*/ 5661 w 14793"/>
                        <a:gd name="T5" fmla="*/ 0 h 11090"/>
                        <a:gd name="T6" fmla="*/ 5846 w 14793"/>
                        <a:gd name="T7" fmla="*/ 7 h 11090"/>
                        <a:gd name="T8" fmla="*/ 6028 w 14793"/>
                        <a:gd name="T9" fmla="*/ 21 h 11090"/>
                        <a:gd name="T10" fmla="*/ 6213 w 14793"/>
                        <a:gd name="T11" fmla="*/ 44 h 11090"/>
                        <a:gd name="T12" fmla="*/ 6394 w 14793"/>
                        <a:gd name="T13" fmla="*/ 83 h 11090"/>
                        <a:gd name="T14" fmla="*/ 6570 w 14793"/>
                        <a:gd name="T15" fmla="*/ 135 h 11090"/>
                        <a:gd name="T16" fmla="*/ 6751 w 14793"/>
                        <a:gd name="T17" fmla="*/ 190 h 11090"/>
                        <a:gd name="T18" fmla="*/ 6924 w 14793"/>
                        <a:gd name="T19" fmla="*/ 250 h 11090"/>
                        <a:gd name="T20" fmla="*/ 7099 w 14793"/>
                        <a:gd name="T21" fmla="*/ 334 h 11090"/>
                        <a:gd name="T22" fmla="*/ 7266 w 14793"/>
                        <a:gd name="T23" fmla="*/ 421 h 11090"/>
                        <a:gd name="T24" fmla="*/ 7432 w 14793"/>
                        <a:gd name="T25" fmla="*/ 334 h 11090"/>
                        <a:gd name="T26" fmla="*/ 7605 w 14793"/>
                        <a:gd name="T27" fmla="*/ 250 h 11090"/>
                        <a:gd name="T28" fmla="*/ 7774 w 14793"/>
                        <a:gd name="T29" fmla="*/ 190 h 11090"/>
                        <a:gd name="T30" fmla="*/ 7953 w 14793"/>
                        <a:gd name="T31" fmla="*/ 135 h 11090"/>
                        <a:gd name="T32" fmla="*/ 8129 w 14793"/>
                        <a:gd name="T33" fmla="*/ 83 h 11090"/>
                        <a:gd name="T34" fmla="*/ 8314 w 14793"/>
                        <a:gd name="T35" fmla="*/ 44 h 11090"/>
                        <a:gd name="T36" fmla="*/ 8499 w 14793"/>
                        <a:gd name="T37" fmla="*/ 21 h 11090"/>
                        <a:gd name="T38" fmla="*/ 8674 w 14793"/>
                        <a:gd name="T39" fmla="*/ 7 h 11090"/>
                        <a:gd name="T40" fmla="*/ 8864 w 14793"/>
                        <a:gd name="T41" fmla="*/ 0 h 11090"/>
                        <a:gd name="T42" fmla="*/ 9049 w 14793"/>
                        <a:gd name="T43" fmla="*/ 7 h 11090"/>
                        <a:gd name="T44" fmla="*/ 9107 w 14793"/>
                        <a:gd name="T45" fmla="*/ 7 h 11090"/>
                        <a:gd name="T46" fmla="*/ 9107 w 14793"/>
                        <a:gd name="T47" fmla="*/ 0 h 11090"/>
                        <a:gd name="T48" fmla="*/ 14793 w 14793"/>
                        <a:gd name="T49" fmla="*/ 0 h 11090"/>
                        <a:gd name="T50" fmla="*/ 14793 w 14793"/>
                        <a:gd name="T51" fmla="*/ 5792 h 11090"/>
                        <a:gd name="T52" fmla="*/ 14666 w 14793"/>
                        <a:gd name="T53" fmla="*/ 7804 h 11090"/>
                        <a:gd name="T54" fmla="*/ 14453 w 14793"/>
                        <a:gd name="T55" fmla="*/ 10370 h 11090"/>
                        <a:gd name="T56" fmla="*/ 14453 w 14793"/>
                        <a:gd name="T57" fmla="*/ 10363 h 11090"/>
                        <a:gd name="T58" fmla="*/ 13881 w 14793"/>
                        <a:gd name="T59" fmla="*/ 10432 h 11090"/>
                        <a:gd name="T60" fmla="*/ 13243 w 14793"/>
                        <a:gd name="T61" fmla="*/ 10495 h 11090"/>
                        <a:gd name="T62" fmla="*/ 12604 w 14793"/>
                        <a:gd name="T63" fmla="*/ 10537 h 11090"/>
                        <a:gd name="T64" fmla="*/ 11956 w 14793"/>
                        <a:gd name="T65" fmla="*/ 10564 h 11090"/>
                        <a:gd name="T66" fmla="*/ 11314 w 14793"/>
                        <a:gd name="T67" fmla="*/ 10564 h 11090"/>
                        <a:gd name="T68" fmla="*/ 10669 w 14793"/>
                        <a:gd name="T69" fmla="*/ 10554 h 11090"/>
                        <a:gd name="T70" fmla="*/ 10028 w 14793"/>
                        <a:gd name="T71" fmla="*/ 10519 h 11090"/>
                        <a:gd name="T72" fmla="*/ 9649 w 14793"/>
                        <a:gd name="T73" fmla="*/ 10530 h 11090"/>
                        <a:gd name="T74" fmla="*/ 9273 w 14793"/>
                        <a:gd name="T75" fmla="*/ 10564 h 11090"/>
                        <a:gd name="T76" fmla="*/ 8898 w 14793"/>
                        <a:gd name="T77" fmla="*/ 10614 h 11090"/>
                        <a:gd name="T78" fmla="*/ 8529 w 14793"/>
                        <a:gd name="T79" fmla="*/ 10690 h 11090"/>
                        <a:gd name="T80" fmla="*/ 8162 w 14793"/>
                        <a:gd name="T81" fmla="*/ 10770 h 11090"/>
                        <a:gd name="T82" fmla="*/ 7805 w 14793"/>
                        <a:gd name="T83" fmla="*/ 10881 h 11090"/>
                        <a:gd name="T84" fmla="*/ 7438 w 14793"/>
                        <a:gd name="T85" fmla="*/ 11014 h 11090"/>
                        <a:gd name="T86" fmla="*/ 7248 w 14793"/>
                        <a:gd name="T87" fmla="*/ 11090 h 11090"/>
                        <a:gd name="T88" fmla="*/ 7112 w 14793"/>
                        <a:gd name="T89" fmla="*/ 11000 h 11090"/>
                        <a:gd name="T90" fmla="*/ 6960 w 14793"/>
                        <a:gd name="T91" fmla="*/ 10913 h 11090"/>
                        <a:gd name="T92" fmla="*/ 6812 w 14793"/>
                        <a:gd name="T93" fmla="*/ 10840 h 11090"/>
                        <a:gd name="T94" fmla="*/ 6658 w 14793"/>
                        <a:gd name="T95" fmla="*/ 10788 h 11090"/>
                        <a:gd name="T96" fmla="*/ 6503 w 14793"/>
                        <a:gd name="T97" fmla="*/ 10724 h 11090"/>
                        <a:gd name="T98" fmla="*/ 6348 w 14793"/>
                        <a:gd name="T99" fmla="*/ 10676 h 11090"/>
                        <a:gd name="T100" fmla="*/ 6189 w 14793"/>
                        <a:gd name="T101" fmla="*/ 10644 h 11090"/>
                        <a:gd name="T102" fmla="*/ 6022 w 14793"/>
                        <a:gd name="T103" fmla="*/ 10607 h 11090"/>
                        <a:gd name="T104" fmla="*/ 5861 w 14793"/>
                        <a:gd name="T105" fmla="*/ 10585 h 11090"/>
                        <a:gd name="T106" fmla="*/ 5710 w 14793"/>
                        <a:gd name="T107" fmla="*/ 10575 h 11090"/>
                        <a:gd name="T108" fmla="*/ 5689 w 14793"/>
                        <a:gd name="T109" fmla="*/ 10575 h 11090"/>
                        <a:gd name="T110" fmla="*/ 0 w 14793"/>
                        <a:gd name="T111" fmla="*/ 10585 h 11090"/>
                        <a:gd name="T112" fmla="*/ 0 w 14793"/>
                        <a:gd name="T113" fmla="*/ 0 h 11090"/>
                        <a:gd name="T114" fmla="*/ 5458 w 14793"/>
                        <a:gd name="T115" fmla="*/ 7 h 11090"/>
                        <a:gd name="T116" fmla="*/ 5416 w 14793"/>
                        <a:gd name="T117" fmla="*/ 7 h 11090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  <a:cxn ang="0">
                          <a:pos x="T24" y="T25"/>
                        </a:cxn>
                        <a:cxn ang="0">
                          <a:pos x="T26" y="T27"/>
                        </a:cxn>
                        <a:cxn ang="0">
                          <a:pos x="T28" y="T29"/>
                        </a:cxn>
                        <a:cxn ang="0">
                          <a:pos x="T30" y="T31"/>
                        </a:cxn>
                        <a:cxn ang="0">
                          <a:pos x="T32" y="T33"/>
                        </a:cxn>
                        <a:cxn ang="0">
                          <a:pos x="T34" y="T35"/>
                        </a:cxn>
                        <a:cxn ang="0">
                          <a:pos x="T36" y="T37"/>
                        </a:cxn>
                        <a:cxn ang="0">
                          <a:pos x="T38" y="T39"/>
                        </a:cxn>
                        <a:cxn ang="0">
                          <a:pos x="T40" y="T41"/>
                        </a:cxn>
                        <a:cxn ang="0">
                          <a:pos x="T42" y="T43"/>
                        </a:cxn>
                        <a:cxn ang="0">
                          <a:pos x="T44" y="T45"/>
                        </a:cxn>
                        <a:cxn ang="0">
                          <a:pos x="T46" y="T47"/>
                        </a:cxn>
                        <a:cxn ang="0">
                          <a:pos x="T48" y="T49"/>
                        </a:cxn>
                        <a:cxn ang="0">
                          <a:pos x="T50" y="T51"/>
                        </a:cxn>
                        <a:cxn ang="0">
                          <a:pos x="T52" y="T53"/>
                        </a:cxn>
                        <a:cxn ang="0">
                          <a:pos x="T54" y="T55"/>
                        </a:cxn>
                        <a:cxn ang="0">
                          <a:pos x="T56" y="T57"/>
                        </a:cxn>
                        <a:cxn ang="0">
                          <a:pos x="T58" y="T59"/>
                        </a:cxn>
                        <a:cxn ang="0">
                          <a:pos x="T60" y="T61"/>
                        </a:cxn>
                        <a:cxn ang="0">
                          <a:pos x="T62" y="T63"/>
                        </a:cxn>
                        <a:cxn ang="0">
                          <a:pos x="T64" y="T65"/>
                        </a:cxn>
                        <a:cxn ang="0">
                          <a:pos x="T66" y="T67"/>
                        </a:cxn>
                        <a:cxn ang="0">
                          <a:pos x="T68" y="T69"/>
                        </a:cxn>
                        <a:cxn ang="0">
                          <a:pos x="T70" y="T71"/>
                        </a:cxn>
                        <a:cxn ang="0">
                          <a:pos x="T72" y="T73"/>
                        </a:cxn>
                        <a:cxn ang="0">
                          <a:pos x="T74" y="T75"/>
                        </a:cxn>
                        <a:cxn ang="0">
                          <a:pos x="T76" y="T77"/>
                        </a:cxn>
                        <a:cxn ang="0">
                          <a:pos x="T78" y="T79"/>
                        </a:cxn>
                        <a:cxn ang="0">
                          <a:pos x="T80" y="T81"/>
                        </a:cxn>
                        <a:cxn ang="0">
                          <a:pos x="T82" y="T83"/>
                        </a:cxn>
                        <a:cxn ang="0">
                          <a:pos x="T84" y="T85"/>
                        </a:cxn>
                        <a:cxn ang="0">
                          <a:pos x="T86" y="T87"/>
                        </a:cxn>
                        <a:cxn ang="0">
                          <a:pos x="T88" y="T89"/>
                        </a:cxn>
                        <a:cxn ang="0">
                          <a:pos x="T90" y="T91"/>
                        </a:cxn>
                        <a:cxn ang="0">
                          <a:pos x="T92" y="T93"/>
                        </a:cxn>
                        <a:cxn ang="0">
                          <a:pos x="T94" y="T95"/>
                        </a:cxn>
                        <a:cxn ang="0">
                          <a:pos x="T96" y="T97"/>
                        </a:cxn>
                        <a:cxn ang="0">
                          <a:pos x="T98" y="T99"/>
                        </a:cxn>
                        <a:cxn ang="0">
                          <a:pos x="T100" y="T101"/>
                        </a:cxn>
                        <a:cxn ang="0">
                          <a:pos x="T102" y="T103"/>
                        </a:cxn>
                        <a:cxn ang="0">
                          <a:pos x="T104" y="T105"/>
                        </a:cxn>
                        <a:cxn ang="0">
                          <a:pos x="T106" y="T107"/>
                        </a:cxn>
                        <a:cxn ang="0">
                          <a:pos x="T108" y="T109"/>
                        </a:cxn>
                        <a:cxn ang="0">
                          <a:pos x="T110" y="T111"/>
                        </a:cxn>
                        <a:cxn ang="0">
                          <a:pos x="T112" y="T113"/>
                        </a:cxn>
                        <a:cxn ang="0">
                          <a:pos x="T114" y="T115"/>
                        </a:cxn>
                        <a:cxn ang="0">
                          <a:pos x="T116" y="T117"/>
                        </a:cxn>
                      </a:cxnLst>
                      <a:rect l="0" t="0" r="r" b="b"/>
                      <a:pathLst>
                        <a:path w="14793" h="11090">
                          <a:moveTo>
                            <a:pt x="5416" y="7"/>
                          </a:moveTo>
                          <a:lnTo>
                            <a:pt x="5476" y="7"/>
                          </a:lnTo>
                          <a:lnTo>
                            <a:pt x="5661" y="0"/>
                          </a:lnTo>
                          <a:lnTo>
                            <a:pt x="5846" y="7"/>
                          </a:lnTo>
                          <a:lnTo>
                            <a:pt x="6028" y="21"/>
                          </a:lnTo>
                          <a:lnTo>
                            <a:pt x="6213" y="44"/>
                          </a:lnTo>
                          <a:lnTo>
                            <a:pt x="6394" y="83"/>
                          </a:lnTo>
                          <a:lnTo>
                            <a:pt x="6570" y="135"/>
                          </a:lnTo>
                          <a:lnTo>
                            <a:pt x="6751" y="190"/>
                          </a:lnTo>
                          <a:lnTo>
                            <a:pt x="6924" y="250"/>
                          </a:lnTo>
                          <a:lnTo>
                            <a:pt x="7099" y="334"/>
                          </a:lnTo>
                          <a:lnTo>
                            <a:pt x="7266" y="421"/>
                          </a:lnTo>
                          <a:lnTo>
                            <a:pt x="7432" y="334"/>
                          </a:lnTo>
                          <a:lnTo>
                            <a:pt x="7605" y="250"/>
                          </a:lnTo>
                          <a:lnTo>
                            <a:pt x="7774" y="190"/>
                          </a:lnTo>
                          <a:lnTo>
                            <a:pt x="7953" y="135"/>
                          </a:lnTo>
                          <a:lnTo>
                            <a:pt x="8129" y="83"/>
                          </a:lnTo>
                          <a:lnTo>
                            <a:pt x="8314" y="44"/>
                          </a:lnTo>
                          <a:lnTo>
                            <a:pt x="8499" y="21"/>
                          </a:lnTo>
                          <a:lnTo>
                            <a:pt x="8674" y="7"/>
                          </a:lnTo>
                          <a:lnTo>
                            <a:pt x="8864" y="0"/>
                          </a:lnTo>
                          <a:lnTo>
                            <a:pt x="9049" y="7"/>
                          </a:lnTo>
                          <a:lnTo>
                            <a:pt x="9107" y="7"/>
                          </a:lnTo>
                          <a:lnTo>
                            <a:pt x="9107" y="0"/>
                          </a:lnTo>
                          <a:lnTo>
                            <a:pt x="14793" y="0"/>
                          </a:lnTo>
                          <a:lnTo>
                            <a:pt x="14793" y="5792"/>
                          </a:lnTo>
                          <a:lnTo>
                            <a:pt x="14666" y="7804"/>
                          </a:lnTo>
                          <a:lnTo>
                            <a:pt x="14453" y="10370"/>
                          </a:lnTo>
                          <a:lnTo>
                            <a:pt x="14453" y="10363"/>
                          </a:lnTo>
                          <a:lnTo>
                            <a:pt x="13881" y="10432"/>
                          </a:lnTo>
                          <a:lnTo>
                            <a:pt x="13243" y="10495"/>
                          </a:lnTo>
                          <a:lnTo>
                            <a:pt x="12604" y="10537"/>
                          </a:lnTo>
                          <a:lnTo>
                            <a:pt x="11956" y="10564"/>
                          </a:lnTo>
                          <a:lnTo>
                            <a:pt x="11314" y="10564"/>
                          </a:lnTo>
                          <a:lnTo>
                            <a:pt x="10669" y="10554"/>
                          </a:lnTo>
                          <a:lnTo>
                            <a:pt x="10028" y="10519"/>
                          </a:lnTo>
                          <a:lnTo>
                            <a:pt x="9649" y="10530"/>
                          </a:lnTo>
                          <a:lnTo>
                            <a:pt x="9273" y="10564"/>
                          </a:lnTo>
                          <a:lnTo>
                            <a:pt x="8898" y="10614"/>
                          </a:lnTo>
                          <a:lnTo>
                            <a:pt x="8529" y="10690"/>
                          </a:lnTo>
                          <a:lnTo>
                            <a:pt x="8162" y="10770"/>
                          </a:lnTo>
                          <a:lnTo>
                            <a:pt x="7805" y="10881"/>
                          </a:lnTo>
                          <a:lnTo>
                            <a:pt x="7438" y="11014"/>
                          </a:lnTo>
                          <a:lnTo>
                            <a:pt x="7248" y="11090"/>
                          </a:lnTo>
                          <a:lnTo>
                            <a:pt x="7112" y="11000"/>
                          </a:lnTo>
                          <a:lnTo>
                            <a:pt x="6960" y="10913"/>
                          </a:lnTo>
                          <a:lnTo>
                            <a:pt x="6812" y="10840"/>
                          </a:lnTo>
                          <a:lnTo>
                            <a:pt x="6658" y="10788"/>
                          </a:lnTo>
                          <a:lnTo>
                            <a:pt x="6503" y="10724"/>
                          </a:lnTo>
                          <a:lnTo>
                            <a:pt x="6348" y="10676"/>
                          </a:lnTo>
                          <a:lnTo>
                            <a:pt x="6189" y="10644"/>
                          </a:lnTo>
                          <a:lnTo>
                            <a:pt x="6022" y="10607"/>
                          </a:lnTo>
                          <a:lnTo>
                            <a:pt x="5861" y="10585"/>
                          </a:lnTo>
                          <a:lnTo>
                            <a:pt x="5710" y="10575"/>
                          </a:lnTo>
                          <a:lnTo>
                            <a:pt x="5689" y="10575"/>
                          </a:lnTo>
                          <a:lnTo>
                            <a:pt x="0" y="10585"/>
                          </a:lnTo>
                          <a:lnTo>
                            <a:pt x="0" y="0"/>
                          </a:lnTo>
                          <a:lnTo>
                            <a:pt x="5458" y="7"/>
                          </a:lnTo>
                          <a:lnTo>
                            <a:pt x="5416" y="7"/>
                          </a:lnTo>
                          <a:close/>
                        </a:path>
                      </a:pathLst>
                    </a:custGeom>
                    <a:solidFill>
                      <a:srgbClr val="FFFFFF"/>
                    </a:solidFill>
                    <a:ln w="0">
                      <a:solidFill>
                        <a:srgbClr val="000000"/>
                      </a:solidFill>
                      <a:prstDash val="solid"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pPr marL="0" marR="0" lvl="0" indent="0" algn="l" defTabSz="68578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500" b="0" i="0" u="none" strike="noStrike" kern="0" cap="none" spc="0" normalizeH="0" baseline="0" noProof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p:txBody>
                </p:sp>
                <p:sp>
                  <p:nvSpPr>
                    <p:cNvPr id="22" name="Line 15">
                      <a:extLst>
                        <a:ext uri="{FF2B5EF4-FFF2-40B4-BE49-F238E27FC236}">
                          <a16:creationId xmlns:a16="http://schemas.microsoft.com/office/drawing/2014/main" id="{EBEE5CF6-DEE4-D2AA-91FA-75DA391C5C75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 flipV="1">
                      <a:off x="2868" y="3936"/>
                      <a:ext cx="0" cy="240"/>
                    </a:xfrm>
                    <a:prstGeom prst="line">
                      <a:avLst/>
                    </a:prstGeom>
                    <a:noFill/>
                    <a:ln w="12700">
                      <a:solidFill>
                        <a:srgbClr val="000000"/>
                      </a:solidFill>
                      <a:round/>
                      <a:headEnd type="none" w="sm" len="sm"/>
                      <a:tailEnd type="none" w="sm" len="sm"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pPr marL="0" marR="0" lvl="0" indent="0" algn="l" defTabSz="68578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500" b="0" i="0" u="none" strike="noStrike" kern="0" cap="none" spc="0" normalizeH="0" baseline="0" noProof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p:txBody>
                </p:sp>
              </p:grpSp>
            </p:grpSp>
            <p:sp>
              <p:nvSpPr>
                <p:cNvPr id="14" name="Line 16">
                  <a:extLst>
                    <a:ext uri="{FF2B5EF4-FFF2-40B4-BE49-F238E27FC236}">
                      <a16:creationId xmlns:a16="http://schemas.microsoft.com/office/drawing/2014/main" id="{24139A42-4C20-4253-28D7-997D7F67A19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891" y="624"/>
                  <a:ext cx="0" cy="144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marL="0" marR="0" lvl="0" indent="0" algn="l" defTabSz="685783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5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+mn-cs"/>
                  </a:endParaRPr>
                </a:p>
              </p:txBody>
            </p:sp>
          </p:grpSp>
          <p:sp>
            <p:nvSpPr>
              <p:cNvPr id="12" name="Text Box 17">
                <a:extLst>
                  <a:ext uri="{FF2B5EF4-FFF2-40B4-BE49-F238E27FC236}">
                    <a16:creationId xmlns:a16="http://schemas.microsoft.com/office/drawing/2014/main" id="{373C1BCD-6460-4B4C-2AD0-462EB44FB685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62" y="1101"/>
                <a:ext cx="4426" cy="249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marL="0" marR="0" lvl="0" indent="0" algn="l" defTabSz="685783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altLang="en-US" sz="195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endParaRPr>
              </a:p>
            </p:txBody>
          </p:sp>
        </p:grpSp>
        <p:sp>
          <p:nvSpPr>
            <p:cNvPr id="10" name="Rectangle 18">
              <a:extLst>
                <a:ext uri="{FF2B5EF4-FFF2-40B4-BE49-F238E27FC236}">
                  <a16:creationId xmlns:a16="http://schemas.microsoft.com/office/drawing/2014/main" id="{0B282720-A78D-AED1-F135-D4FC141626C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3" y="90"/>
              <a:ext cx="3261" cy="28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 defTabSz="2349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defTabSz="2349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defTabSz="2349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defTabSz="2349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defTabSz="2349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defTabSz="23495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defTabSz="23495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defTabSz="23495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defTabSz="23495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176209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James 1:17-22 </a:t>
              </a:r>
              <a:r>
                <a:rPr kumimoji="0" lang="en-US" altLang="en-US" sz="1800" b="0" i="0" u="none" strike="noStrike" kern="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NKJV</a:t>
              </a:r>
              <a:endParaRPr kumimoji="0" lang="en-US" altLang="en-US" sz="1500" b="0" i="0" u="none" strike="noStrike" kern="0" cap="none" spc="0" normalizeH="0" baseline="30000" noProof="0" dirty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</p:grpSp>
      <p:sp>
        <p:nvSpPr>
          <p:cNvPr id="4" name="TextBox 3">
            <a:extLst>
              <a:ext uri="{FF2B5EF4-FFF2-40B4-BE49-F238E27FC236}">
                <a16:creationId xmlns:a16="http://schemas.microsoft.com/office/drawing/2014/main" id="{A08DA88F-C88F-5985-1064-0B1F64D6EE91}"/>
              </a:ext>
            </a:extLst>
          </p:cNvPr>
          <p:cNvSpPr txBox="1"/>
          <p:nvPr/>
        </p:nvSpPr>
        <p:spPr>
          <a:xfrm>
            <a:off x="168646" y="864108"/>
            <a:ext cx="448283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176209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0" i="0" u="none" strike="noStrike" kern="0" cap="none" spc="0" normalizeH="0" baseline="30000" noProof="0" dirty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2</a:t>
            </a:r>
            <a:r>
              <a:rPr kumimoji="0" lang="en-US" altLang="en-US" sz="1800" b="0" i="0" u="none" strike="noStrike" kern="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en-US" altLang="en-US" sz="18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My brethren</a:t>
            </a:r>
            <a:r>
              <a:rPr kumimoji="0" lang="en-US" alt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, count it all joy when you fall into various trials,</a:t>
            </a:r>
            <a:r>
              <a:rPr kumimoji="0" lang="en-US" altLang="en-US" sz="1800" b="0" i="0" u="none" strike="noStrike" kern="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3 </a:t>
            </a:r>
            <a:r>
              <a:rPr kumimoji="0" lang="en-US" alt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knowing that the testing of your faith produces patience.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EFD3EA16-066A-AC7C-35F5-035BC8E6721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42059" y="22592"/>
            <a:ext cx="5863109" cy="471873"/>
          </a:xfrm>
        </p:spPr>
        <p:txBody>
          <a:bodyPr anchor="ctr">
            <a:noAutofit/>
          </a:bodyPr>
          <a:lstStyle/>
          <a:p>
            <a:r>
              <a:rPr lang="en-US" sz="2400" dirty="0"/>
              <a:t>The Epistle of James – Spiritual Family Matters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67B3212F-FF5A-5ECE-0266-5862830618C3}"/>
              </a:ext>
            </a:extLst>
          </p:cNvPr>
          <p:cNvSpPr txBox="1"/>
          <p:nvPr/>
        </p:nvSpPr>
        <p:spPr>
          <a:xfrm>
            <a:off x="4828546" y="504707"/>
            <a:ext cx="43744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6857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Christians are born of the “seed” of God’s word.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793A4849-5D82-5AA4-BBC3-487487F59E19}"/>
              </a:ext>
            </a:extLst>
          </p:cNvPr>
          <p:cNvSpPr txBox="1"/>
          <p:nvPr/>
        </p:nvSpPr>
        <p:spPr>
          <a:xfrm>
            <a:off x="4885926" y="1098192"/>
            <a:ext cx="4396525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6857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The “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firstfruits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” of the Jewish harvest were dedicated to God 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(Lev. 23:10;  Deut. 26:2ff).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</a:p>
          <a:p>
            <a:pPr marL="0" marR="0" lvl="0" indent="0" algn="l" defTabSz="6857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Christians are to consider themselves “dedicated to God” in that, if it were not for God and what He provides, we    could not be His children.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43E081B-329D-9B57-A784-5796ADDF17CB}"/>
              </a:ext>
            </a:extLst>
          </p:cNvPr>
          <p:cNvSpPr txBox="1"/>
          <p:nvPr/>
        </p:nvSpPr>
        <p:spPr>
          <a:xfrm>
            <a:off x="4885926" y="3024029"/>
            <a:ext cx="447218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6857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Christians are born of the “seed” of God’s word, and they are to “abide in His word.”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333399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92E1D0A3-2024-A941-1110-753EE7C3BA86}"/>
              </a:ext>
            </a:extLst>
          </p:cNvPr>
          <p:cNvSpPr txBox="1"/>
          <p:nvPr/>
        </p:nvSpPr>
        <p:spPr>
          <a:xfrm>
            <a:off x="4884315" y="3625477"/>
            <a:ext cx="447218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6857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Just as c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hildren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do not always honor and obey their father, there is the possibility that God’s children will selfishly disobey Him.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333399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9A6580D-A7B0-E5C9-6CA5-A3CF292AC795}"/>
              </a:ext>
            </a:extLst>
          </p:cNvPr>
          <p:cNvSpPr txBox="1"/>
          <p:nvPr/>
        </p:nvSpPr>
        <p:spPr>
          <a:xfrm>
            <a:off x="4843376" y="5450976"/>
            <a:ext cx="4472189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6857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Learning God’s will through His Spirit-revealed word is not merely an    academic enlightenment.</a:t>
            </a:r>
          </a:p>
          <a:p>
            <a:pPr marL="0" marR="0" lvl="0" indent="0" algn="l" defTabSz="6857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It is intended and  designed to be a practical exercise. 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333399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63287338"/>
      </p:ext>
    </p:extLst>
  </p:cSld>
  <p:clrMapOvr>
    <a:masterClrMapping/>
  </p:clrMapOvr>
  <p:transition spd="slow">
    <p:wipe dir="d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CE22E3-8089-44EE-4301-1424B74FFF4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 anchor="ctr">
            <a:noAutofit/>
          </a:bodyPr>
          <a:lstStyle/>
          <a:p>
            <a:r>
              <a:rPr lang="en-US" sz="6600" dirty="0"/>
              <a:t>The Epistle of</a:t>
            </a:r>
            <a:br>
              <a:rPr lang="en-US" sz="6600" dirty="0"/>
            </a:br>
            <a:r>
              <a:rPr lang="en-US" sz="6600" dirty="0"/>
              <a:t>James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A826BDA-8482-D9A6-BFBC-178FD50BC27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25003" y="3558778"/>
            <a:ext cx="8248919" cy="1241822"/>
          </a:xfrm>
        </p:spPr>
        <p:txBody>
          <a:bodyPr anchor="ctr">
            <a:normAutofit fontScale="92500"/>
          </a:bodyPr>
          <a:lstStyle/>
          <a:p>
            <a:r>
              <a:rPr lang="en-US" sz="6600" dirty="0"/>
              <a:t>Spiritual Family Matters</a:t>
            </a:r>
          </a:p>
        </p:txBody>
      </p:sp>
    </p:spTree>
    <p:extLst>
      <p:ext uri="{BB962C8B-B14F-4D97-AF65-F5344CB8AC3E}">
        <p14:creationId xmlns:p14="http://schemas.microsoft.com/office/powerpoint/2010/main" val="40152450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down)">
                                      <p:cBhvr>
                                        <p:cTn id="8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4">
            <a:extLst>
              <a:ext uri="{FF2B5EF4-FFF2-40B4-BE49-F238E27FC236}">
                <a16:creationId xmlns:a16="http://schemas.microsoft.com/office/drawing/2014/main" id="{57D894D5-4D9E-35E2-4E7D-D84F5FA7A3CA}"/>
              </a:ext>
            </a:extLst>
          </p:cNvPr>
          <p:cNvGrpSpPr>
            <a:grpSpLocks/>
          </p:cNvGrpSpPr>
          <p:nvPr/>
        </p:nvGrpSpPr>
        <p:grpSpPr bwMode="auto">
          <a:xfrm>
            <a:off x="28575" y="494465"/>
            <a:ext cx="4821174" cy="7086206"/>
            <a:chOff x="24" y="40"/>
            <a:chExt cx="3432" cy="4662"/>
          </a:xfrm>
        </p:grpSpPr>
        <p:grpSp>
          <p:nvGrpSpPr>
            <p:cNvPr id="9" name="Group 5">
              <a:extLst>
                <a:ext uri="{FF2B5EF4-FFF2-40B4-BE49-F238E27FC236}">
                  <a16:creationId xmlns:a16="http://schemas.microsoft.com/office/drawing/2014/main" id="{4948C24F-4CBD-9F16-1E27-8C6B1F982A0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4" y="40"/>
              <a:ext cx="3432" cy="4662"/>
              <a:chOff x="528" y="1098"/>
              <a:chExt cx="4789" cy="3414"/>
            </a:xfrm>
          </p:grpSpPr>
          <p:grpSp>
            <p:nvGrpSpPr>
              <p:cNvPr id="11" name="Group 6">
                <a:extLst>
                  <a:ext uri="{FF2B5EF4-FFF2-40B4-BE49-F238E27FC236}">
                    <a16:creationId xmlns:a16="http://schemas.microsoft.com/office/drawing/2014/main" id="{7F92F519-D509-D84C-CEF3-AF2BDA3282FA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528" y="1098"/>
                <a:ext cx="4789" cy="3414"/>
                <a:chOff x="328" y="481"/>
                <a:chExt cx="5229" cy="4022"/>
              </a:xfrm>
            </p:grpSpPr>
            <p:grpSp>
              <p:nvGrpSpPr>
                <p:cNvPr id="13" name="Group 7">
                  <a:extLst>
                    <a:ext uri="{FF2B5EF4-FFF2-40B4-BE49-F238E27FC236}">
                      <a16:creationId xmlns:a16="http://schemas.microsoft.com/office/drawing/2014/main" id="{99D5305C-9B7D-D4DA-3914-A6BCC2D487CD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328" y="481"/>
                  <a:ext cx="5229" cy="4022"/>
                  <a:chOff x="328" y="481"/>
                  <a:chExt cx="5229" cy="4022"/>
                </a:xfrm>
              </p:grpSpPr>
              <p:sp>
                <p:nvSpPr>
                  <p:cNvPr id="15" name="Freeform 8">
                    <a:extLst>
                      <a:ext uri="{FF2B5EF4-FFF2-40B4-BE49-F238E27FC236}">
                        <a16:creationId xmlns:a16="http://schemas.microsoft.com/office/drawing/2014/main" id="{8EF5FBAB-FCDA-2D16-E542-C6ED4CE33D9F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890" y="624"/>
                    <a:ext cx="2667" cy="3578"/>
                  </a:xfrm>
                  <a:custGeom>
                    <a:avLst/>
                    <a:gdLst>
                      <a:gd name="T0" fmla="*/ 7757 w 7999"/>
                      <a:gd name="T1" fmla="*/ 5361 h 10735"/>
                      <a:gd name="T2" fmla="*/ 7626 w 7999"/>
                      <a:gd name="T3" fmla="*/ 7369 h 10735"/>
                      <a:gd name="T4" fmla="*/ 7418 w 7999"/>
                      <a:gd name="T5" fmla="*/ 9942 h 10735"/>
                      <a:gd name="T6" fmla="*/ 7352 w 7999"/>
                      <a:gd name="T7" fmla="*/ 10230 h 10735"/>
                      <a:gd name="T8" fmla="*/ 6776 w 7999"/>
                      <a:gd name="T9" fmla="*/ 10300 h 10735"/>
                      <a:gd name="T10" fmla="*/ 6137 w 7999"/>
                      <a:gd name="T11" fmla="*/ 10360 h 10735"/>
                      <a:gd name="T12" fmla="*/ 5495 w 7999"/>
                      <a:gd name="T13" fmla="*/ 10401 h 10735"/>
                      <a:gd name="T14" fmla="*/ 4853 w 7999"/>
                      <a:gd name="T15" fmla="*/ 10428 h 10735"/>
                      <a:gd name="T16" fmla="*/ 4208 w 7999"/>
                      <a:gd name="T17" fmla="*/ 10428 h 10735"/>
                      <a:gd name="T18" fmla="*/ 3567 w 7999"/>
                      <a:gd name="T19" fmla="*/ 10422 h 10735"/>
                      <a:gd name="T20" fmla="*/ 2937 w 7999"/>
                      <a:gd name="T21" fmla="*/ 10394 h 10735"/>
                      <a:gd name="T22" fmla="*/ 1871 w 7999"/>
                      <a:gd name="T23" fmla="*/ 10435 h 10735"/>
                      <a:gd name="T24" fmla="*/ 818 w 7999"/>
                      <a:gd name="T25" fmla="*/ 10533 h 10735"/>
                      <a:gd name="T26" fmla="*/ 0 w 7999"/>
                      <a:gd name="T27" fmla="*/ 10655 h 10735"/>
                      <a:gd name="T28" fmla="*/ 0 w 7999"/>
                      <a:gd name="T29" fmla="*/ 10728 h 10735"/>
                      <a:gd name="T30" fmla="*/ 7999 w 7999"/>
                      <a:gd name="T31" fmla="*/ 10735 h 10735"/>
                      <a:gd name="T32" fmla="*/ 7999 w 7999"/>
                      <a:gd name="T33" fmla="*/ 0 h 10735"/>
                      <a:gd name="T34" fmla="*/ 7757 w 7999"/>
                      <a:gd name="T35" fmla="*/ 0 h 10735"/>
                      <a:gd name="T36" fmla="*/ 7757 w 7999"/>
                      <a:gd name="T37" fmla="*/ 5361 h 1073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</a:cxnLst>
                    <a:rect l="0" t="0" r="r" b="b"/>
                    <a:pathLst>
                      <a:path w="7999" h="10735">
                        <a:moveTo>
                          <a:pt x="7757" y="5361"/>
                        </a:moveTo>
                        <a:lnTo>
                          <a:pt x="7626" y="7369"/>
                        </a:lnTo>
                        <a:lnTo>
                          <a:pt x="7418" y="9942"/>
                        </a:lnTo>
                        <a:lnTo>
                          <a:pt x="7352" y="10230"/>
                        </a:lnTo>
                        <a:lnTo>
                          <a:pt x="6776" y="10300"/>
                        </a:lnTo>
                        <a:lnTo>
                          <a:pt x="6137" y="10360"/>
                        </a:lnTo>
                        <a:lnTo>
                          <a:pt x="5495" y="10401"/>
                        </a:lnTo>
                        <a:lnTo>
                          <a:pt x="4853" y="10428"/>
                        </a:lnTo>
                        <a:lnTo>
                          <a:pt x="4208" y="10428"/>
                        </a:lnTo>
                        <a:lnTo>
                          <a:pt x="3567" y="10422"/>
                        </a:lnTo>
                        <a:lnTo>
                          <a:pt x="2937" y="10394"/>
                        </a:lnTo>
                        <a:lnTo>
                          <a:pt x="1871" y="10435"/>
                        </a:lnTo>
                        <a:lnTo>
                          <a:pt x="818" y="10533"/>
                        </a:lnTo>
                        <a:lnTo>
                          <a:pt x="0" y="10655"/>
                        </a:lnTo>
                        <a:lnTo>
                          <a:pt x="0" y="10728"/>
                        </a:lnTo>
                        <a:lnTo>
                          <a:pt x="7999" y="10735"/>
                        </a:lnTo>
                        <a:lnTo>
                          <a:pt x="7999" y="0"/>
                        </a:lnTo>
                        <a:lnTo>
                          <a:pt x="7757" y="0"/>
                        </a:lnTo>
                        <a:lnTo>
                          <a:pt x="7757" y="5361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marL="0" marR="0" lvl="0" indent="0" algn="l" defTabSz="685783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5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6" name="Freeform 9">
                    <a:extLst>
                      <a:ext uri="{FF2B5EF4-FFF2-40B4-BE49-F238E27FC236}">
                        <a16:creationId xmlns:a16="http://schemas.microsoft.com/office/drawing/2014/main" id="{F4B2C385-A3E3-DA53-6438-BAC9BCFB5463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013" y="4011"/>
                    <a:ext cx="290" cy="492"/>
                  </a:xfrm>
                  <a:custGeom>
                    <a:avLst/>
                    <a:gdLst>
                      <a:gd name="T0" fmla="*/ 0 w 870"/>
                      <a:gd name="T1" fmla="*/ 0 h 1475"/>
                      <a:gd name="T2" fmla="*/ 0 w 870"/>
                      <a:gd name="T3" fmla="*/ 1475 h 1475"/>
                      <a:gd name="T4" fmla="*/ 433 w 870"/>
                      <a:gd name="T5" fmla="*/ 1002 h 1475"/>
                      <a:gd name="T6" fmla="*/ 870 w 870"/>
                      <a:gd name="T7" fmla="*/ 1475 h 1475"/>
                      <a:gd name="T8" fmla="*/ 870 w 870"/>
                      <a:gd name="T9" fmla="*/ 0 h 1475"/>
                      <a:gd name="T10" fmla="*/ 0 w 870"/>
                      <a:gd name="T11" fmla="*/ 0 h 147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</a:cxnLst>
                    <a:rect l="0" t="0" r="r" b="b"/>
                    <a:pathLst>
                      <a:path w="870" h="1475">
                        <a:moveTo>
                          <a:pt x="0" y="0"/>
                        </a:moveTo>
                        <a:lnTo>
                          <a:pt x="0" y="1475"/>
                        </a:lnTo>
                        <a:lnTo>
                          <a:pt x="433" y="1002"/>
                        </a:lnTo>
                        <a:lnTo>
                          <a:pt x="870" y="1475"/>
                        </a:lnTo>
                        <a:lnTo>
                          <a:pt x="870" y="0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FF0000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pPr marL="0" marR="0" lvl="0" indent="0" algn="l" defTabSz="685783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5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7" name="Freeform 10">
                    <a:extLst>
                      <a:ext uri="{FF2B5EF4-FFF2-40B4-BE49-F238E27FC236}">
                        <a16:creationId xmlns:a16="http://schemas.microsoft.com/office/drawing/2014/main" id="{4BFB240A-C7EA-03BB-542A-E7538474F981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10" y="553"/>
                    <a:ext cx="2483" cy="3623"/>
                  </a:xfrm>
                  <a:custGeom>
                    <a:avLst/>
                    <a:gdLst>
                      <a:gd name="T0" fmla="*/ 194 w 7451"/>
                      <a:gd name="T1" fmla="*/ 10367 h 10868"/>
                      <a:gd name="T2" fmla="*/ 5883 w 7451"/>
                      <a:gd name="T3" fmla="*/ 10360 h 10868"/>
                      <a:gd name="T4" fmla="*/ 5904 w 7451"/>
                      <a:gd name="T5" fmla="*/ 10367 h 10868"/>
                      <a:gd name="T6" fmla="*/ 6055 w 7451"/>
                      <a:gd name="T7" fmla="*/ 10374 h 10868"/>
                      <a:gd name="T8" fmla="*/ 6216 w 7451"/>
                      <a:gd name="T9" fmla="*/ 10395 h 10868"/>
                      <a:gd name="T10" fmla="*/ 6383 w 7451"/>
                      <a:gd name="T11" fmla="*/ 10419 h 10868"/>
                      <a:gd name="T12" fmla="*/ 6536 w 7451"/>
                      <a:gd name="T13" fmla="*/ 10461 h 10868"/>
                      <a:gd name="T14" fmla="*/ 6697 w 7451"/>
                      <a:gd name="T15" fmla="*/ 10509 h 10868"/>
                      <a:gd name="T16" fmla="*/ 6852 w 7451"/>
                      <a:gd name="T17" fmla="*/ 10566 h 10868"/>
                      <a:gd name="T18" fmla="*/ 7006 w 7451"/>
                      <a:gd name="T19" fmla="*/ 10625 h 10868"/>
                      <a:gd name="T20" fmla="*/ 7157 w 7451"/>
                      <a:gd name="T21" fmla="*/ 10698 h 10868"/>
                      <a:gd name="T22" fmla="*/ 7306 w 7451"/>
                      <a:gd name="T23" fmla="*/ 10785 h 10868"/>
                      <a:gd name="T24" fmla="*/ 7451 w 7451"/>
                      <a:gd name="T25" fmla="*/ 10868 h 10868"/>
                      <a:gd name="T26" fmla="*/ 7388 w 7451"/>
                      <a:gd name="T27" fmla="*/ 10868 h 10868"/>
                      <a:gd name="T28" fmla="*/ 6534 w 7451"/>
                      <a:gd name="T29" fmla="*/ 10750 h 10868"/>
                      <a:gd name="T30" fmla="*/ 5477 w 7451"/>
                      <a:gd name="T31" fmla="*/ 10659 h 10868"/>
                      <a:gd name="T32" fmla="*/ 4415 w 7451"/>
                      <a:gd name="T33" fmla="*/ 10614 h 10868"/>
                      <a:gd name="T34" fmla="*/ 0 w 7451"/>
                      <a:gd name="T35" fmla="*/ 10614 h 10868"/>
                      <a:gd name="T36" fmla="*/ 3 w 7451"/>
                      <a:gd name="T37" fmla="*/ 0 h 10868"/>
                      <a:gd name="T38" fmla="*/ 194 w 7451"/>
                      <a:gd name="T39" fmla="*/ 0 h 10868"/>
                      <a:gd name="T40" fmla="*/ 194 w 7451"/>
                      <a:gd name="T41" fmla="*/ 10367 h 1086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</a:cxnLst>
                    <a:rect l="0" t="0" r="r" b="b"/>
                    <a:pathLst>
                      <a:path w="7451" h="10868">
                        <a:moveTo>
                          <a:pt x="194" y="10367"/>
                        </a:moveTo>
                        <a:lnTo>
                          <a:pt x="5883" y="10360"/>
                        </a:lnTo>
                        <a:lnTo>
                          <a:pt x="5904" y="10367"/>
                        </a:lnTo>
                        <a:lnTo>
                          <a:pt x="6055" y="10374"/>
                        </a:lnTo>
                        <a:lnTo>
                          <a:pt x="6216" y="10395"/>
                        </a:lnTo>
                        <a:lnTo>
                          <a:pt x="6383" y="10419"/>
                        </a:lnTo>
                        <a:lnTo>
                          <a:pt x="6536" y="10461"/>
                        </a:lnTo>
                        <a:lnTo>
                          <a:pt x="6697" y="10509"/>
                        </a:lnTo>
                        <a:lnTo>
                          <a:pt x="6852" y="10566"/>
                        </a:lnTo>
                        <a:lnTo>
                          <a:pt x="7006" y="10625"/>
                        </a:lnTo>
                        <a:lnTo>
                          <a:pt x="7157" y="10698"/>
                        </a:lnTo>
                        <a:lnTo>
                          <a:pt x="7306" y="10785"/>
                        </a:lnTo>
                        <a:lnTo>
                          <a:pt x="7451" y="10868"/>
                        </a:lnTo>
                        <a:lnTo>
                          <a:pt x="7388" y="10868"/>
                        </a:lnTo>
                        <a:lnTo>
                          <a:pt x="6534" y="10750"/>
                        </a:lnTo>
                        <a:lnTo>
                          <a:pt x="5477" y="10659"/>
                        </a:lnTo>
                        <a:lnTo>
                          <a:pt x="4415" y="10614"/>
                        </a:lnTo>
                        <a:lnTo>
                          <a:pt x="0" y="10614"/>
                        </a:lnTo>
                        <a:lnTo>
                          <a:pt x="3" y="0"/>
                        </a:lnTo>
                        <a:lnTo>
                          <a:pt x="194" y="0"/>
                        </a:lnTo>
                        <a:lnTo>
                          <a:pt x="194" y="10367"/>
                        </a:lnTo>
                        <a:close/>
                      </a:path>
                    </a:pathLst>
                  </a:custGeom>
                  <a:solidFill>
                    <a:srgbClr val="FF7F00"/>
                  </a:solidFill>
                  <a:ln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marL="0" marR="0" lvl="0" indent="0" algn="l" defTabSz="685783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5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8" name="Freeform 11">
                    <a:extLst>
                      <a:ext uri="{FF2B5EF4-FFF2-40B4-BE49-F238E27FC236}">
                        <a16:creationId xmlns:a16="http://schemas.microsoft.com/office/drawing/2014/main" id="{E87C8282-8F67-4631-5E33-3E2FFF40BB6F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880" y="540"/>
                    <a:ext cx="2596" cy="3638"/>
                  </a:xfrm>
                  <a:custGeom>
                    <a:avLst/>
                    <a:gdLst>
                      <a:gd name="T0" fmla="*/ 7545 w 7787"/>
                      <a:gd name="T1" fmla="*/ 5612 h 10913"/>
                      <a:gd name="T2" fmla="*/ 7418 w 7787"/>
                      <a:gd name="T3" fmla="*/ 7620 h 10913"/>
                      <a:gd name="T4" fmla="*/ 7205 w 7787"/>
                      <a:gd name="T5" fmla="*/ 10193 h 10913"/>
                      <a:gd name="T6" fmla="*/ 6633 w 7787"/>
                      <a:gd name="T7" fmla="*/ 10255 h 10913"/>
                      <a:gd name="T8" fmla="*/ 5986 w 7787"/>
                      <a:gd name="T9" fmla="*/ 10325 h 10913"/>
                      <a:gd name="T10" fmla="*/ 5356 w 7787"/>
                      <a:gd name="T11" fmla="*/ 10377 h 10913"/>
                      <a:gd name="T12" fmla="*/ 4708 w 7787"/>
                      <a:gd name="T13" fmla="*/ 10398 h 10913"/>
                      <a:gd name="T14" fmla="*/ 4063 w 7787"/>
                      <a:gd name="T15" fmla="*/ 10398 h 10913"/>
                      <a:gd name="T16" fmla="*/ 3421 w 7787"/>
                      <a:gd name="T17" fmla="*/ 10366 h 10913"/>
                      <a:gd name="T18" fmla="*/ 2788 w 7787"/>
                      <a:gd name="T19" fmla="*/ 10353 h 10913"/>
                      <a:gd name="T20" fmla="*/ 2401 w 7787"/>
                      <a:gd name="T21" fmla="*/ 10346 h 10913"/>
                      <a:gd name="T22" fmla="*/ 2025 w 7787"/>
                      <a:gd name="T23" fmla="*/ 10398 h 10913"/>
                      <a:gd name="T24" fmla="*/ 1650 w 7787"/>
                      <a:gd name="T25" fmla="*/ 10433 h 10913"/>
                      <a:gd name="T26" fmla="*/ 1281 w 7787"/>
                      <a:gd name="T27" fmla="*/ 10506 h 10913"/>
                      <a:gd name="T28" fmla="*/ 914 w 7787"/>
                      <a:gd name="T29" fmla="*/ 10597 h 10913"/>
                      <a:gd name="T30" fmla="*/ 551 w 7787"/>
                      <a:gd name="T31" fmla="*/ 10708 h 10913"/>
                      <a:gd name="T32" fmla="*/ 190 w 7787"/>
                      <a:gd name="T33" fmla="*/ 10837 h 10913"/>
                      <a:gd name="T34" fmla="*/ 0 w 7787"/>
                      <a:gd name="T35" fmla="*/ 10913 h 10913"/>
                      <a:gd name="T36" fmla="*/ 848 w 7787"/>
                      <a:gd name="T37" fmla="*/ 10777 h 10913"/>
                      <a:gd name="T38" fmla="*/ 1901 w 7787"/>
                      <a:gd name="T39" fmla="*/ 10677 h 10913"/>
                      <a:gd name="T40" fmla="*/ 2967 w 7787"/>
                      <a:gd name="T41" fmla="*/ 10652 h 10913"/>
                      <a:gd name="T42" fmla="*/ 3597 w 7787"/>
                      <a:gd name="T43" fmla="*/ 10673 h 10913"/>
                      <a:gd name="T44" fmla="*/ 4232 w 7787"/>
                      <a:gd name="T45" fmla="*/ 10677 h 10913"/>
                      <a:gd name="T46" fmla="*/ 4883 w 7787"/>
                      <a:gd name="T47" fmla="*/ 10686 h 10913"/>
                      <a:gd name="T48" fmla="*/ 5525 w 7787"/>
                      <a:gd name="T49" fmla="*/ 10663 h 10913"/>
                      <a:gd name="T50" fmla="*/ 6155 w 7787"/>
                      <a:gd name="T51" fmla="*/ 10611 h 10913"/>
                      <a:gd name="T52" fmla="*/ 6806 w 7787"/>
                      <a:gd name="T53" fmla="*/ 10558 h 10913"/>
                      <a:gd name="T54" fmla="*/ 7382 w 7787"/>
                      <a:gd name="T55" fmla="*/ 10488 h 10913"/>
                      <a:gd name="T56" fmla="*/ 7448 w 7787"/>
                      <a:gd name="T57" fmla="*/ 10193 h 10913"/>
                      <a:gd name="T58" fmla="*/ 7656 w 7787"/>
                      <a:gd name="T59" fmla="*/ 7627 h 10913"/>
                      <a:gd name="T60" fmla="*/ 7787 w 7787"/>
                      <a:gd name="T61" fmla="*/ 5615 h 10913"/>
                      <a:gd name="T62" fmla="*/ 7787 w 7787"/>
                      <a:gd name="T63" fmla="*/ 45 h 10913"/>
                      <a:gd name="T64" fmla="*/ 7542 w 7787"/>
                      <a:gd name="T65" fmla="*/ 0 h 10913"/>
                      <a:gd name="T66" fmla="*/ 7545 w 7787"/>
                      <a:gd name="T67" fmla="*/ 5612 h 10913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  <a:cxn ang="0">
                        <a:pos x="T66" y="T67"/>
                      </a:cxn>
                    </a:cxnLst>
                    <a:rect l="0" t="0" r="r" b="b"/>
                    <a:pathLst>
                      <a:path w="7787" h="10913">
                        <a:moveTo>
                          <a:pt x="7545" y="5612"/>
                        </a:moveTo>
                        <a:lnTo>
                          <a:pt x="7418" y="7620"/>
                        </a:lnTo>
                        <a:lnTo>
                          <a:pt x="7205" y="10193"/>
                        </a:lnTo>
                        <a:lnTo>
                          <a:pt x="6633" y="10255"/>
                        </a:lnTo>
                        <a:lnTo>
                          <a:pt x="5986" y="10325"/>
                        </a:lnTo>
                        <a:lnTo>
                          <a:pt x="5356" y="10377"/>
                        </a:lnTo>
                        <a:lnTo>
                          <a:pt x="4708" y="10398"/>
                        </a:lnTo>
                        <a:lnTo>
                          <a:pt x="4063" y="10398"/>
                        </a:lnTo>
                        <a:lnTo>
                          <a:pt x="3421" y="10366"/>
                        </a:lnTo>
                        <a:lnTo>
                          <a:pt x="2788" y="10353"/>
                        </a:lnTo>
                        <a:lnTo>
                          <a:pt x="2401" y="10346"/>
                        </a:lnTo>
                        <a:lnTo>
                          <a:pt x="2025" y="10398"/>
                        </a:lnTo>
                        <a:lnTo>
                          <a:pt x="1650" y="10433"/>
                        </a:lnTo>
                        <a:lnTo>
                          <a:pt x="1281" y="10506"/>
                        </a:lnTo>
                        <a:lnTo>
                          <a:pt x="914" y="10597"/>
                        </a:lnTo>
                        <a:lnTo>
                          <a:pt x="551" y="10708"/>
                        </a:lnTo>
                        <a:lnTo>
                          <a:pt x="190" y="10837"/>
                        </a:lnTo>
                        <a:lnTo>
                          <a:pt x="0" y="10913"/>
                        </a:lnTo>
                        <a:lnTo>
                          <a:pt x="848" y="10777"/>
                        </a:lnTo>
                        <a:lnTo>
                          <a:pt x="1901" y="10677"/>
                        </a:lnTo>
                        <a:lnTo>
                          <a:pt x="2967" y="10652"/>
                        </a:lnTo>
                        <a:lnTo>
                          <a:pt x="3597" y="10673"/>
                        </a:lnTo>
                        <a:lnTo>
                          <a:pt x="4232" y="10677"/>
                        </a:lnTo>
                        <a:lnTo>
                          <a:pt x="4883" y="10686"/>
                        </a:lnTo>
                        <a:lnTo>
                          <a:pt x="5525" y="10663"/>
                        </a:lnTo>
                        <a:lnTo>
                          <a:pt x="6155" y="10611"/>
                        </a:lnTo>
                        <a:lnTo>
                          <a:pt x="6806" y="10558"/>
                        </a:lnTo>
                        <a:lnTo>
                          <a:pt x="7382" y="10488"/>
                        </a:lnTo>
                        <a:lnTo>
                          <a:pt x="7448" y="10193"/>
                        </a:lnTo>
                        <a:lnTo>
                          <a:pt x="7656" y="7627"/>
                        </a:lnTo>
                        <a:lnTo>
                          <a:pt x="7787" y="5615"/>
                        </a:lnTo>
                        <a:lnTo>
                          <a:pt x="7787" y="45"/>
                        </a:lnTo>
                        <a:lnTo>
                          <a:pt x="7542" y="0"/>
                        </a:lnTo>
                        <a:lnTo>
                          <a:pt x="7545" y="5612"/>
                        </a:lnTo>
                        <a:close/>
                      </a:path>
                    </a:pathLst>
                  </a:custGeom>
                  <a:solidFill>
                    <a:srgbClr val="FF7F00"/>
                  </a:solidFill>
                  <a:ln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marL="0" marR="0" lvl="0" indent="0" algn="l" defTabSz="685783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5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9" name="Freeform 12">
                    <a:extLst>
                      <a:ext uri="{FF2B5EF4-FFF2-40B4-BE49-F238E27FC236}">
                        <a16:creationId xmlns:a16="http://schemas.microsoft.com/office/drawing/2014/main" id="{B1BB3C8E-E5D7-7051-0EC4-FCE8C71F556F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28" y="647"/>
                    <a:ext cx="2572" cy="3555"/>
                  </a:xfrm>
                  <a:custGeom>
                    <a:avLst/>
                    <a:gdLst>
                      <a:gd name="T0" fmla="*/ 248 w 7717"/>
                      <a:gd name="T1" fmla="*/ 3 h 10665"/>
                      <a:gd name="T2" fmla="*/ 0 w 7717"/>
                      <a:gd name="T3" fmla="*/ 0 h 10665"/>
                      <a:gd name="T4" fmla="*/ 6 w 7717"/>
                      <a:gd name="T5" fmla="*/ 10665 h 10665"/>
                      <a:gd name="T6" fmla="*/ 7717 w 7717"/>
                      <a:gd name="T7" fmla="*/ 10658 h 10665"/>
                      <a:gd name="T8" fmla="*/ 7717 w 7717"/>
                      <a:gd name="T9" fmla="*/ 10585 h 10665"/>
                      <a:gd name="T10" fmla="*/ 7629 w 7717"/>
                      <a:gd name="T11" fmla="*/ 10585 h 10665"/>
                      <a:gd name="T12" fmla="*/ 6779 w 7717"/>
                      <a:gd name="T13" fmla="*/ 10467 h 10665"/>
                      <a:gd name="T14" fmla="*/ 5722 w 7717"/>
                      <a:gd name="T15" fmla="*/ 10365 h 10665"/>
                      <a:gd name="T16" fmla="*/ 4654 w 7717"/>
                      <a:gd name="T17" fmla="*/ 10342 h 10665"/>
                      <a:gd name="T18" fmla="*/ 245 w 7717"/>
                      <a:gd name="T19" fmla="*/ 10324 h 10665"/>
                      <a:gd name="T20" fmla="*/ 248 w 7717"/>
                      <a:gd name="T21" fmla="*/ 3 h 1066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</a:cxnLst>
                    <a:rect l="0" t="0" r="r" b="b"/>
                    <a:pathLst>
                      <a:path w="7717" h="10665">
                        <a:moveTo>
                          <a:pt x="248" y="3"/>
                        </a:moveTo>
                        <a:lnTo>
                          <a:pt x="0" y="0"/>
                        </a:lnTo>
                        <a:lnTo>
                          <a:pt x="6" y="10665"/>
                        </a:lnTo>
                        <a:lnTo>
                          <a:pt x="7717" y="10658"/>
                        </a:lnTo>
                        <a:lnTo>
                          <a:pt x="7717" y="10585"/>
                        </a:lnTo>
                        <a:lnTo>
                          <a:pt x="7629" y="10585"/>
                        </a:lnTo>
                        <a:lnTo>
                          <a:pt x="6779" y="10467"/>
                        </a:lnTo>
                        <a:lnTo>
                          <a:pt x="5722" y="10365"/>
                        </a:lnTo>
                        <a:lnTo>
                          <a:pt x="4654" y="10342"/>
                        </a:lnTo>
                        <a:lnTo>
                          <a:pt x="245" y="10324"/>
                        </a:lnTo>
                        <a:lnTo>
                          <a:pt x="248" y="3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marL="0" marR="0" lvl="0" indent="0" algn="l" defTabSz="685783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5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grpSp>
                <p:nvGrpSpPr>
                  <p:cNvPr id="20" name="Group 13">
                    <a:extLst>
                      <a:ext uri="{FF2B5EF4-FFF2-40B4-BE49-F238E27FC236}">
                        <a16:creationId xmlns:a16="http://schemas.microsoft.com/office/drawing/2014/main" id="{D4D7EBF9-7A78-881D-3C11-A519C5E927BC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469" y="481"/>
                    <a:ext cx="4931" cy="3697"/>
                    <a:chOff x="451" y="481"/>
                    <a:chExt cx="4931" cy="3697"/>
                  </a:xfrm>
                </p:grpSpPr>
                <p:sp>
                  <p:nvSpPr>
                    <p:cNvPr id="21" name="Freeform 14">
                      <a:extLst>
                        <a:ext uri="{FF2B5EF4-FFF2-40B4-BE49-F238E27FC236}">
                          <a16:creationId xmlns:a16="http://schemas.microsoft.com/office/drawing/2014/main" id="{0943EF4A-0107-8A44-8643-87893D62E2BD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451" y="481"/>
                      <a:ext cx="4931" cy="3697"/>
                    </a:xfrm>
                    <a:custGeom>
                      <a:avLst/>
                      <a:gdLst>
                        <a:gd name="T0" fmla="*/ 5416 w 14793"/>
                        <a:gd name="T1" fmla="*/ 7 h 11090"/>
                        <a:gd name="T2" fmla="*/ 5476 w 14793"/>
                        <a:gd name="T3" fmla="*/ 7 h 11090"/>
                        <a:gd name="T4" fmla="*/ 5661 w 14793"/>
                        <a:gd name="T5" fmla="*/ 0 h 11090"/>
                        <a:gd name="T6" fmla="*/ 5846 w 14793"/>
                        <a:gd name="T7" fmla="*/ 7 h 11090"/>
                        <a:gd name="T8" fmla="*/ 6028 w 14793"/>
                        <a:gd name="T9" fmla="*/ 21 h 11090"/>
                        <a:gd name="T10" fmla="*/ 6213 w 14793"/>
                        <a:gd name="T11" fmla="*/ 44 h 11090"/>
                        <a:gd name="T12" fmla="*/ 6394 w 14793"/>
                        <a:gd name="T13" fmla="*/ 83 h 11090"/>
                        <a:gd name="T14" fmla="*/ 6570 w 14793"/>
                        <a:gd name="T15" fmla="*/ 135 h 11090"/>
                        <a:gd name="T16" fmla="*/ 6751 w 14793"/>
                        <a:gd name="T17" fmla="*/ 190 h 11090"/>
                        <a:gd name="T18" fmla="*/ 6924 w 14793"/>
                        <a:gd name="T19" fmla="*/ 250 h 11090"/>
                        <a:gd name="T20" fmla="*/ 7099 w 14793"/>
                        <a:gd name="T21" fmla="*/ 334 h 11090"/>
                        <a:gd name="T22" fmla="*/ 7266 w 14793"/>
                        <a:gd name="T23" fmla="*/ 421 h 11090"/>
                        <a:gd name="T24" fmla="*/ 7432 w 14793"/>
                        <a:gd name="T25" fmla="*/ 334 h 11090"/>
                        <a:gd name="T26" fmla="*/ 7605 w 14793"/>
                        <a:gd name="T27" fmla="*/ 250 h 11090"/>
                        <a:gd name="T28" fmla="*/ 7774 w 14793"/>
                        <a:gd name="T29" fmla="*/ 190 h 11090"/>
                        <a:gd name="T30" fmla="*/ 7953 w 14793"/>
                        <a:gd name="T31" fmla="*/ 135 h 11090"/>
                        <a:gd name="T32" fmla="*/ 8129 w 14793"/>
                        <a:gd name="T33" fmla="*/ 83 h 11090"/>
                        <a:gd name="T34" fmla="*/ 8314 w 14793"/>
                        <a:gd name="T35" fmla="*/ 44 h 11090"/>
                        <a:gd name="T36" fmla="*/ 8499 w 14793"/>
                        <a:gd name="T37" fmla="*/ 21 h 11090"/>
                        <a:gd name="T38" fmla="*/ 8674 w 14793"/>
                        <a:gd name="T39" fmla="*/ 7 h 11090"/>
                        <a:gd name="T40" fmla="*/ 8864 w 14793"/>
                        <a:gd name="T41" fmla="*/ 0 h 11090"/>
                        <a:gd name="T42" fmla="*/ 9049 w 14793"/>
                        <a:gd name="T43" fmla="*/ 7 h 11090"/>
                        <a:gd name="T44" fmla="*/ 9107 w 14793"/>
                        <a:gd name="T45" fmla="*/ 7 h 11090"/>
                        <a:gd name="T46" fmla="*/ 9107 w 14793"/>
                        <a:gd name="T47" fmla="*/ 0 h 11090"/>
                        <a:gd name="T48" fmla="*/ 14793 w 14793"/>
                        <a:gd name="T49" fmla="*/ 0 h 11090"/>
                        <a:gd name="T50" fmla="*/ 14793 w 14793"/>
                        <a:gd name="T51" fmla="*/ 5792 h 11090"/>
                        <a:gd name="T52" fmla="*/ 14666 w 14793"/>
                        <a:gd name="T53" fmla="*/ 7804 h 11090"/>
                        <a:gd name="T54" fmla="*/ 14453 w 14793"/>
                        <a:gd name="T55" fmla="*/ 10370 h 11090"/>
                        <a:gd name="T56" fmla="*/ 14453 w 14793"/>
                        <a:gd name="T57" fmla="*/ 10363 h 11090"/>
                        <a:gd name="T58" fmla="*/ 13881 w 14793"/>
                        <a:gd name="T59" fmla="*/ 10432 h 11090"/>
                        <a:gd name="T60" fmla="*/ 13243 w 14793"/>
                        <a:gd name="T61" fmla="*/ 10495 h 11090"/>
                        <a:gd name="T62" fmla="*/ 12604 w 14793"/>
                        <a:gd name="T63" fmla="*/ 10537 h 11090"/>
                        <a:gd name="T64" fmla="*/ 11956 w 14793"/>
                        <a:gd name="T65" fmla="*/ 10564 h 11090"/>
                        <a:gd name="T66" fmla="*/ 11314 w 14793"/>
                        <a:gd name="T67" fmla="*/ 10564 h 11090"/>
                        <a:gd name="T68" fmla="*/ 10669 w 14793"/>
                        <a:gd name="T69" fmla="*/ 10554 h 11090"/>
                        <a:gd name="T70" fmla="*/ 10028 w 14793"/>
                        <a:gd name="T71" fmla="*/ 10519 h 11090"/>
                        <a:gd name="T72" fmla="*/ 9649 w 14793"/>
                        <a:gd name="T73" fmla="*/ 10530 h 11090"/>
                        <a:gd name="T74" fmla="*/ 9273 w 14793"/>
                        <a:gd name="T75" fmla="*/ 10564 h 11090"/>
                        <a:gd name="T76" fmla="*/ 8898 w 14793"/>
                        <a:gd name="T77" fmla="*/ 10614 h 11090"/>
                        <a:gd name="T78" fmla="*/ 8529 w 14793"/>
                        <a:gd name="T79" fmla="*/ 10690 h 11090"/>
                        <a:gd name="T80" fmla="*/ 8162 w 14793"/>
                        <a:gd name="T81" fmla="*/ 10770 h 11090"/>
                        <a:gd name="T82" fmla="*/ 7805 w 14793"/>
                        <a:gd name="T83" fmla="*/ 10881 h 11090"/>
                        <a:gd name="T84" fmla="*/ 7438 w 14793"/>
                        <a:gd name="T85" fmla="*/ 11014 h 11090"/>
                        <a:gd name="T86" fmla="*/ 7248 w 14793"/>
                        <a:gd name="T87" fmla="*/ 11090 h 11090"/>
                        <a:gd name="T88" fmla="*/ 7112 w 14793"/>
                        <a:gd name="T89" fmla="*/ 11000 h 11090"/>
                        <a:gd name="T90" fmla="*/ 6960 w 14793"/>
                        <a:gd name="T91" fmla="*/ 10913 h 11090"/>
                        <a:gd name="T92" fmla="*/ 6812 w 14793"/>
                        <a:gd name="T93" fmla="*/ 10840 h 11090"/>
                        <a:gd name="T94" fmla="*/ 6658 w 14793"/>
                        <a:gd name="T95" fmla="*/ 10788 h 11090"/>
                        <a:gd name="T96" fmla="*/ 6503 w 14793"/>
                        <a:gd name="T97" fmla="*/ 10724 h 11090"/>
                        <a:gd name="T98" fmla="*/ 6348 w 14793"/>
                        <a:gd name="T99" fmla="*/ 10676 h 11090"/>
                        <a:gd name="T100" fmla="*/ 6189 w 14793"/>
                        <a:gd name="T101" fmla="*/ 10644 h 11090"/>
                        <a:gd name="T102" fmla="*/ 6022 w 14793"/>
                        <a:gd name="T103" fmla="*/ 10607 h 11090"/>
                        <a:gd name="T104" fmla="*/ 5861 w 14793"/>
                        <a:gd name="T105" fmla="*/ 10585 h 11090"/>
                        <a:gd name="T106" fmla="*/ 5710 w 14793"/>
                        <a:gd name="T107" fmla="*/ 10575 h 11090"/>
                        <a:gd name="T108" fmla="*/ 5689 w 14793"/>
                        <a:gd name="T109" fmla="*/ 10575 h 11090"/>
                        <a:gd name="T110" fmla="*/ 0 w 14793"/>
                        <a:gd name="T111" fmla="*/ 10585 h 11090"/>
                        <a:gd name="T112" fmla="*/ 0 w 14793"/>
                        <a:gd name="T113" fmla="*/ 0 h 11090"/>
                        <a:gd name="T114" fmla="*/ 5458 w 14793"/>
                        <a:gd name="T115" fmla="*/ 7 h 11090"/>
                        <a:gd name="T116" fmla="*/ 5416 w 14793"/>
                        <a:gd name="T117" fmla="*/ 7 h 11090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  <a:cxn ang="0">
                          <a:pos x="T24" y="T25"/>
                        </a:cxn>
                        <a:cxn ang="0">
                          <a:pos x="T26" y="T27"/>
                        </a:cxn>
                        <a:cxn ang="0">
                          <a:pos x="T28" y="T29"/>
                        </a:cxn>
                        <a:cxn ang="0">
                          <a:pos x="T30" y="T31"/>
                        </a:cxn>
                        <a:cxn ang="0">
                          <a:pos x="T32" y="T33"/>
                        </a:cxn>
                        <a:cxn ang="0">
                          <a:pos x="T34" y="T35"/>
                        </a:cxn>
                        <a:cxn ang="0">
                          <a:pos x="T36" y="T37"/>
                        </a:cxn>
                        <a:cxn ang="0">
                          <a:pos x="T38" y="T39"/>
                        </a:cxn>
                        <a:cxn ang="0">
                          <a:pos x="T40" y="T41"/>
                        </a:cxn>
                        <a:cxn ang="0">
                          <a:pos x="T42" y="T43"/>
                        </a:cxn>
                        <a:cxn ang="0">
                          <a:pos x="T44" y="T45"/>
                        </a:cxn>
                        <a:cxn ang="0">
                          <a:pos x="T46" y="T47"/>
                        </a:cxn>
                        <a:cxn ang="0">
                          <a:pos x="T48" y="T49"/>
                        </a:cxn>
                        <a:cxn ang="0">
                          <a:pos x="T50" y="T51"/>
                        </a:cxn>
                        <a:cxn ang="0">
                          <a:pos x="T52" y="T53"/>
                        </a:cxn>
                        <a:cxn ang="0">
                          <a:pos x="T54" y="T55"/>
                        </a:cxn>
                        <a:cxn ang="0">
                          <a:pos x="T56" y="T57"/>
                        </a:cxn>
                        <a:cxn ang="0">
                          <a:pos x="T58" y="T59"/>
                        </a:cxn>
                        <a:cxn ang="0">
                          <a:pos x="T60" y="T61"/>
                        </a:cxn>
                        <a:cxn ang="0">
                          <a:pos x="T62" y="T63"/>
                        </a:cxn>
                        <a:cxn ang="0">
                          <a:pos x="T64" y="T65"/>
                        </a:cxn>
                        <a:cxn ang="0">
                          <a:pos x="T66" y="T67"/>
                        </a:cxn>
                        <a:cxn ang="0">
                          <a:pos x="T68" y="T69"/>
                        </a:cxn>
                        <a:cxn ang="0">
                          <a:pos x="T70" y="T71"/>
                        </a:cxn>
                        <a:cxn ang="0">
                          <a:pos x="T72" y="T73"/>
                        </a:cxn>
                        <a:cxn ang="0">
                          <a:pos x="T74" y="T75"/>
                        </a:cxn>
                        <a:cxn ang="0">
                          <a:pos x="T76" y="T77"/>
                        </a:cxn>
                        <a:cxn ang="0">
                          <a:pos x="T78" y="T79"/>
                        </a:cxn>
                        <a:cxn ang="0">
                          <a:pos x="T80" y="T81"/>
                        </a:cxn>
                        <a:cxn ang="0">
                          <a:pos x="T82" y="T83"/>
                        </a:cxn>
                        <a:cxn ang="0">
                          <a:pos x="T84" y="T85"/>
                        </a:cxn>
                        <a:cxn ang="0">
                          <a:pos x="T86" y="T87"/>
                        </a:cxn>
                        <a:cxn ang="0">
                          <a:pos x="T88" y="T89"/>
                        </a:cxn>
                        <a:cxn ang="0">
                          <a:pos x="T90" y="T91"/>
                        </a:cxn>
                        <a:cxn ang="0">
                          <a:pos x="T92" y="T93"/>
                        </a:cxn>
                        <a:cxn ang="0">
                          <a:pos x="T94" y="T95"/>
                        </a:cxn>
                        <a:cxn ang="0">
                          <a:pos x="T96" y="T97"/>
                        </a:cxn>
                        <a:cxn ang="0">
                          <a:pos x="T98" y="T99"/>
                        </a:cxn>
                        <a:cxn ang="0">
                          <a:pos x="T100" y="T101"/>
                        </a:cxn>
                        <a:cxn ang="0">
                          <a:pos x="T102" y="T103"/>
                        </a:cxn>
                        <a:cxn ang="0">
                          <a:pos x="T104" y="T105"/>
                        </a:cxn>
                        <a:cxn ang="0">
                          <a:pos x="T106" y="T107"/>
                        </a:cxn>
                        <a:cxn ang="0">
                          <a:pos x="T108" y="T109"/>
                        </a:cxn>
                        <a:cxn ang="0">
                          <a:pos x="T110" y="T111"/>
                        </a:cxn>
                        <a:cxn ang="0">
                          <a:pos x="T112" y="T113"/>
                        </a:cxn>
                        <a:cxn ang="0">
                          <a:pos x="T114" y="T115"/>
                        </a:cxn>
                        <a:cxn ang="0">
                          <a:pos x="T116" y="T117"/>
                        </a:cxn>
                      </a:cxnLst>
                      <a:rect l="0" t="0" r="r" b="b"/>
                      <a:pathLst>
                        <a:path w="14793" h="11090">
                          <a:moveTo>
                            <a:pt x="5416" y="7"/>
                          </a:moveTo>
                          <a:lnTo>
                            <a:pt x="5476" y="7"/>
                          </a:lnTo>
                          <a:lnTo>
                            <a:pt x="5661" y="0"/>
                          </a:lnTo>
                          <a:lnTo>
                            <a:pt x="5846" y="7"/>
                          </a:lnTo>
                          <a:lnTo>
                            <a:pt x="6028" y="21"/>
                          </a:lnTo>
                          <a:lnTo>
                            <a:pt x="6213" y="44"/>
                          </a:lnTo>
                          <a:lnTo>
                            <a:pt x="6394" y="83"/>
                          </a:lnTo>
                          <a:lnTo>
                            <a:pt x="6570" y="135"/>
                          </a:lnTo>
                          <a:lnTo>
                            <a:pt x="6751" y="190"/>
                          </a:lnTo>
                          <a:lnTo>
                            <a:pt x="6924" y="250"/>
                          </a:lnTo>
                          <a:lnTo>
                            <a:pt x="7099" y="334"/>
                          </a:lnTo>
                          <a:lnTo>
                            <a:pt x="7266" y="421"/>
                          </a:lnTo>
                          <a:lnTo>
                            <a:pt x="7432" y="334"/>
                          </a:lnTo>
                          <a:lnTo>
                            <a:pt x="7605" y="250"/>
                          </a:lnTo>
                          <a:lnTo>
                            <a:pt x="7774" y="190"/>
                          </a:lnTo>
                          <a:lnTo>
                            <a:pt x="7953" y="135"/>
                          </a:lnTo>
                          <a:lnTo>
                            <a:pt x="8129" y="83"/>
                          </a:lnTo>
                          <a:lnTo>
                            <a:pt x="8314" y="44"/>
                          </a:lnTo>
                          <a:lnTo>
                            <a:pt x="8499" y="21"/>
                          </a:lnTo>
                          <a:lnTo>
                            <a:pt x="8674" y="7"/>
                          </a:lnTo>
                          <a:lnTo>
                            <a:pt x="8864" y="0"/>
                          </a:lnTo>
                          <a:lnTo>
                            <a:pt x="9049" y="7"/>
                          </a:lnTo>
                          <a:lnTo>
                            <a:pt x="9107" y="7"/>
                          </a:lnTo>
                          <a:lnTo>
                            <a:pt x="9107" y="0"/>
                          </a:lnTo>
                          <a:lnTo>
                            <a:pt x="14793" y="0"/>
                          </a:lnTo>
                          <a:lnTo>
                            <a:pt x="14793" y="5792"/>
                          </a:lnTo>
                          <a:lnTo>
                            <a:pt x="14666" y="7804"/>
                          </a:lnTo>
                          <a:lnTo>
                            <a:pt x="14453" y="10370"/>
                          </a:lnTo>
                          <a:lnTo>
                            <a:pt x="14453" y="10363"/>
                          </a:lnTo>
                          <a:lnTo>
                            <a:pt x="13881" y="10432"/>
                          </a:lnTo>
                          <a:lnTo>
                            <a:pt x="13243" y="10495"/>
                          </a:lnTo>
                          <a:lnTo>
                            <a:pt x="12604" y="10537"/>
                          </a:lnTo>
                          <a:lnTo>
                            <a:pt x="11956" y="10564"/>
                          </a:lnTo>
                          <a:lnTo>
                            <a:pt x="11314" y="10564"/>
                          </a:lnTo>
                          <a:lnTo>
                            <a:pt x="10669" y="10554"/>
                          </a:lnTo>
                          <a:lnTo>
                            <a:pt x="10028" y="10519"/>
                          </a:lnTo>
                          <a:lnTo>
                            <a:pt x="9649" y="10530"/>
                          </a:lnTo>
                          <a:lnTo>
                            <a:pt x="9273" y="10564"/>
                          </a:lnTo>
                          <a:lnTo>
                            <a:pt x="8898" y="10614"/>
                          </a:lnTo>
                          <a:lnTo>
                            <a:pt x="8529" y="10690"/>
                          </a:lnTo>
                          <a:lnTo>
                            <a:pt x="8162" y="10770"/>
                          </a:lnTo>
                          <a:lnTo>
                            <a:pt x="7805" y="10881"/>
                          </a:lnTo>
                          <a:lnTo>
                            <a:pt x="7438" y="11014"/>
                          </a:lnTo>
                          <a:lnTo>
                            <a:pt x="7248" y="11090"/>
                          </a:lnTo>
                          <a:lnTo>
                            <a:pt x="7112" y="11000"/>
                          </a:lnTo>
                          <a:lnTo>
                            <a:pt x="6960" y="10913"/>
                          </a:lnTo>
                          <a:lnTo>
                            <a:pt x="6812" y="10840"/>
                          </a:lnTo>
                          <a:lnTo>
                            <a:pt x="6658" y="10788"/>
                          </a:lnTo>
                          <a:lnTo>
                            <a:pt x="6503" y="10724"/>
                          </a:lnTo>
                          <a:lnTo>
                            <a:pt x="6348" y="10676"/>
                          </a:lnTo>
                          <a:lnTo>
                            <a:pt x="6189" y="10644"/>
                          </a:lnTo>
                          <a:lnTo>
                            <a:pt x="6022" y="10607"/>
                          </a:lnTo>
                          <a:lnTo>
                            <a:pt x="5861" y="10585"/>
                          </a:lnTo>
                          <a:lnTo>
                            <a:pt x="5710" y="10575"/>
                          </a:lnTo>
                          <a:lnTo>
                            <a:pt x="5689" y="10575"/>
                          </a:lnTo>
                          <a:lnTo>
                            <a:pt x="0" y="10585"/>
                          </a:lnTo>
                          <a:lnTo>
                            <a:pt x="0" y="0"/>
                          </a:lnTo>
                          <a:lnTo>
                            <a:pt x="5458" y="7"/>
                          </a:lnTo>
                          <a:lnTo>
                            <a:pt x="5416" y="7"/>
                          </a:lnTo>
                          <a:close/>
                        </a:path>
                      </a:pathLst>
                    </a:custGeom>
                    <a:solidFill>
                      <a:srgbClr val="FFFFFF"/>
                    </a:solidFill>
                    <a:ln w="0">
                      <a:solidFill>
                        <a:srgbClr val="000000"/>
                      </a:solidFill>
                      <a:prstDash val="solid"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pPr marL="0" marR="0" lvl="0" indent="0" algn="l" defTabSz="68578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500" b="0" i="0" u="none" strike="noStrike" kern="0" cap="none" spc="0" normalizeH="0" baseline="0" noProof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p:txBody>
                </p:sp>
                <p:sp>
                  <p:nvSpPr>
                    <p:cNvPr id="22" name="Line 15">
                      <a:extLst>
                        <a:ext uri="{FF2B5EF4-FFF2-40B4-BE49-F238E27FC236}">
                          <a16:creationId xmlns:a16="http://schemas.microsoft.com/office/drawing/2014/main" id="{EBEE5CF6-DEE4-D2AA-91FA-75DA391C5C75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 flipV="1">
                      <a:off x="2868" y="3936"/>
                      <a:ext cx="0" cy="240"/>
                    </a:xfrm>
                    <a:prstGeom prst="line">
                      <a:avLst/>
                    </a:prstGeom>
                    <a:noFill/>
                    <a:ln w="12700">
                      <a:solidFill>
                        <a:srgbClr val="000000"/>
                      </a:solidFill>
                      <a:round/>
                      <a:headEnd type="none" w="sm" len="sm"/>
                      <a:tailEnd type="none" w="sm" len="sm"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pPr marL="0" marR="0" lvl="0" indent="0" algn="l" defTabSz="68578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500" b="0" i="0" u="none" strike="noStrike" kern="0" cap="none" spc="0" normalizeH="0" baseline="0" noProof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p:txBody>
                </p:sp>
              </p:grpSp>
            </p:grpSp>
            <p:sp>
              <p:nvSpPr>
                <p:cNvPr id="14" name="Line 16">
                  <a:extLst>
                    <a:ext uri="{FF2B5EF4-FFF2-40B4-BE49-F238E27FC236}">
                      <a16:creationId xmlns:a16="http://schemas.microsoft.com/office/drawing/2014/main" id="{24139A42-4C20-4253-28D7-997D7F67A19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891" y="624"/>
                  <a:ext cx="0" cy="144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marL="0" marR="0" lvl="0" indent="0" algn="l" defTabSz="685783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5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+mn-cs"/>
                  </a:endParaRPr>
                </a:p>
              </p:txBody>
            </p:sp>
          </p:grpSp>
          <p:sp>
            <p:nvSpPr>
              <p:cNvPr id="12" name="Text Box 17">
                <a:extLst>
                  <a:ext uri="{FF2B5EF4-FFF2-40B4-BE49-F238E27FC236}">
                    <a16:creationId xmlns:a16="http://schemas.microsoft.com/office/drawing/2014/main" id="{373C1BCD-6460-4B4C-2AD0-462EB44FB685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62" y="1101"/>
                <a:ext cx="4426" cy="249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marL="0" marR="0" lvl="0" indent="0" algn="l" defTabSz="685783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altLang="en-US" sz="195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endParaRPr>
              </a:p>
            </p:txBody>
          </p:sp>
        </p:grpSp>
        <p:sp>
          <p:nvSpPr>
            <p:cNvPr id="10" name="Rectangle 18">
              <a:extLst>
                <a:ext uri="{FF2B5EF4-FFF2-40B4-BE49-F238E27FC236}">
                  <a16:creationId xmlns:a16="http://schemas.microsoft.com/office/drawing/2014/main" id="{0B282720-A78D-AED1-F135-D4FC141626C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3" y="90"/>
              <a:ext cx="3261" cy="28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 defTabSz="2349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defTabSz="2349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defTabSz="2349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defTabSz="2349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defTabSz="2349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defTabSz="23495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defTabSz="23495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defTabSz="23495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defTabSz="23495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176209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James 1:17-22 </a:t>
              </a:r>
              <a:r>
                <a:rPr kumimoji="0" lang="en-US" altLang="en-US" sz="1800" b="0" i="0" u="none" strike="noStrike" kern="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NKJV</a:t>
              </a:r>
              <a:endParaRPr kumimoji="0" lang="en-US" altLang="en-US" sz="1500" b="0" i="0" u="none" strike="noStrike" kern="0" cap="none" spc="0" normalizeH="0" baseline="30000" noProof="0" dirty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</p:grpSp>
      <p:sp>
        <p:nvSpPr>
          <p:cNvPr id="4" name="TextBox 3">
            <a:extLst>
              <a:ext uri="{FF2B5EF4-FFF2-40B4-BE49-F238E27FC236}">
                <a16:creationId xmlns:a16="http://schemas.microsoft.com/office/drawing/2014/main" id="{A08DA88F-C88F-5985-1064-0B1F64D6EE91}"/>
              </a:ext>
            </a:extLst>
          </p:cNvPr>
          <p:cNvSpPr txBox="1"/>
          <p:nvPr/>
        </p:nvSpPr>
        <p:spPr>
          <a:xfrm>
            <a:off x="168646" y="864108"/>
            <a:ext cx="4568616" cy="590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176209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0" i="0" u="none" strike="noStrike" kern="0" cap="none" spc="0" normalizeH="0" baseline="30000" noProof="0" dirty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2</a:t>
            </a:r>
            <a:r>
              <a:rPr kumimoji="0" lang="en-US" altLang="en-US" sz="1800" b="0" i="0" u="none" strike="noStrike" kern="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en-US" altLang="en-US" sz="18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My brethren</a:t>
            </a:r>
            <a:r>
              <a:rPr kumimoji="0" lang="en-US" alt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, count it all joy when you  fall into various trials,</a:t>
            </a:r>
            <a:r>
              <a:rPr kumimoji="0" lang="en-US" altLang="en-US" sz="1800" b="0" i="0" u="none" strike="noStrike" kern="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3 </a:t>
            </a:r>
            <a:r>
              <a:rPr kumimoji="0" lang="en-US" alt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knowing that the testing of your faith produces patience.</a:t>
            </a:r>
          </a:p>
          <a:p>
            <a:pPr marL="0" marR="0" lvl="0" indent="0" algn="l" defTabSz="176209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James 1:23-27 </a:t>
            </a:r>
            <a:r>
              <a:rPr kumimoji="0" lang="en-US" altLang="en-US" sz="1800" b="0" i="0" u="none" strike="noStrike" kern="0" cap="none" spc="0" normalizeH="0" baseline="30000" noProof="0" dirty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NKJV</a:t>
            </a:r>
            <a:r>
              <a:rPr kumimoji="0" lang="en-US" alt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</a:t>
            </a:r>
          </a:p>
          <a:p>
            <a:pPr marL="0" marR="0" lvl="0" indent="0" algn="l" defTabSz="176209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0" i="0" u="none" strike="noStrike" kern="0" cap="none" spc="0" normalizeH="0" baseline="30000" noProof="0" dirty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23 </a:t>
            </a:r>
            <a:r>
              <a:rPr kumimoji="0" lang="en-US" alt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For if anyone is a hearer of the word and not a doer, he is like a man observing his natural face in a mirror;</a:t>
            </a:r>
            <a:r>
              <a:rPr kumimoji="0" lang="en-US" altLang="en-US" sz="1800" b="0" i="0" u="none" strike="noStrike" kern="0" cap="none" spc="0" normalizeH="0" baseline="30000" noProof="0" dirty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24 </a:t>
            </a:r>
            <a:r>
              <a:rPr kumimoji="0" lang="en-US" alt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for he observes himself, goes away, and immediately forgets what kind of man he was. </a:t>
            </a:r>
          </a:p>
          <a:p>
            <a:pPr marL="0" marR="0" lvl="0" indent="0" algn="l" defTabSz="176209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0" i="0" u="none" strike="noStrike" kern="0" cap="none" spc="0" normalizeH="0" baseline="30000" noProof="0" dirty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25 </a:t>
            </a:r>
            <a:r>
              <a:rPr kumimoji="0" lang="en-US" alt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But he who looks into the perfect law of liberty and continues in it, and is not a forgetful hearer but a doer of the work, this one will be blessed in what he does. </a:t>
            </a:r>
          </a:p>
          <a:p>
            <a:pPr marL="0" marR="0" lvl="0" indent="0" algn="l" defTabSz="176209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0" i="0" u="none" strike="noStrike" kern="0" cap="none" spc="0" normalizeH="0" baseline="30000" noProof="0" dirty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26</a:t>
            </a:r>
            <a:r>
              <a:rPr kumimoji="0" lang="en-US" alt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If anyone among you thinks he is religious, and does not bridle his tongue but deceives his own heart, this one's religion is useless. </a:t>
            </a:r>
          </a:p>
          <a:p>
            <a:pPr marL="0" marR="0" lvl="0" indent="0" algn="l" defTabSz="176209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0" i="0" u="none" strike="noStrike" kern="0" cap="none" spc="0" normalizeH="0" baseline="30000" noProof="0" dirty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27 </a:t>
            </a:r>
            <a:r>
              <a:rPr kumimoji="0" lang="en-US" alt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Pure and undefiled religion before God and the Father is this: to visit orphans and widows in their trouble, and to keep  oneself unspotted from the world.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EFD3EA16-066A-AC7C-35F5-035BC8E6721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42059" y="22592"/>
            <a:ext cx="5863109" cy="471873"/>
          </a:xfrm>
        </p:spPr>
        <p:txBody>
          <a:bodyPr anchor="ctr">
            <a:noAutofit/>
          </a:bodyPr>
          <a:lstStyle/>
          <a:p>
            <a:r>
              <a:rPr lang="en-US" sz="2400" dirty="0"/>
              <a:t>The Epistle of James – Spiritual Family Matters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67B3212F-FF5A-5ECE-0266-5862830618C3}"/>
              </a:ext>
            </a:extLst>
          </p:cNvPr>
          <p:cNvSpPr txBox="1"/>
          <p:nvPr/>
        </p:nvSpPr>
        <p:spPr>
          <a:xfrm>
            <a:off x="4828546" y="504707"/>
            <a:ext cx="43744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6857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Christians are born of the “seed” of God’s word.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793A4849-5D82-5AA4-BBC3-487487F59E19}"/>
              </a:ext>
            </a:extLst>
          </p:cNvPr>
          <p:cNvSpPr txBox="1"/>
          <p:nvPr/>
        </p:nvSpPr>
        <p:spPr>
          <a:xfrm>
            <a:off x="4885926" y="1098192"/>
            <a:ext cx="4396525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6857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The “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firstfruits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” of the Jewish harvest were dedicated to God 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(Lev. 23:10;  Deut. 26:2ff).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</a:p>
          <a:p>
            <a:pPr marL="0" marR="0" lvl="0" indent="0" algn="l" defTabSz="6857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Christians are to consider themselves “dedicated to God” in that, if it were not for God and what He provides, we    could not be His children.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43E081B-329D-9B57-A784-5796ADDF17CB}"/>
              </a:ext>
            </a:extLst>
          </p:cNvPr>
          <p:cNvSpPr txBox="1"/>
          <p:nvPr/>
        </p:nvSpPr>
        <p:spPr>
          <a:xfrm>
            <a:off x="4885926" y="3024029"/>
            <a:ext cx="447218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6857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Christians are born of the “seed” of God’s word, and they are to “abide in His word.”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333399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92E1D0A3-2024-A941-1110-753EE7C3BA86}"/>
              </a:ext>
            </a:extLst>
          </p:cNvPr>
          <p:cNvSpPr txBox="1"/>
          <p:nvPr/>
        </p:nvSpPr>
        <p:spPr>
          <a:xfrm>
            <a:off x="4884315" y="3625477"/>
            <a:ext cx="447218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6857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Just as c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hildren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do not always honor and obey their father, there is the possibility that God’s children will selfishly disobey Him.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333399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8398D5D-A863-331C-59CF-FD053592BB8C}"/>
              </a:ext>
            </a:extLst>
          </p:cNvPr>
          <p:cNvSpPr txBox="1"/>
          <p:nvPr/>
        </p:nvSpPr>
        <p:spPr>
          <a:xfrm>
            <a:off x="4843376" y="5450976"/>
            <a:ext cx="4472189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6857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Learning God’s will through His Spirit-revealed word is not merely an    academic enlightenment.</a:t>
            </a:r>
          </a:p>
          <a:p>
            <a:pPr marL="0" marR="0" lvl="0" indent="0" algn="l" defTabSz="6857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It is intended and  designed to be a practical exercise. 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333399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81833509"/>
      </p:ext>
    </p:extLst>
  </p:cSld>
  <p:clrMapOvr>
    <a:masterClrMapping/>
  </p:clrMapOvr>
  <p:transition spd="slow">
    <p:wipe dir="d"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4">
            <a:extLst>
              <a:ext uri="{FF2B5EF4-FFF2-40B4-BE49-F238E27FC236}">
                <a16:creationId xmlns:a16="http://schemas.microsoft.com/office/drawing/2014/main" id="{57D894D5-4D9E-35E2-4E7D-D84F5FA7A3CA}"/>
              </a:ext>
            </a:extLst>
          </p:cNvPr>
          <p:cNvGrpSpPr>
            <a:grpSpLocks/>
          </p:cNvGrpSpPr>
          <p:nvPr/>
        </p:nvGrpSpPr>
        <p:grpSpPr bwMode="auto">
          <a:xfrm>
            <a:off x="28575" y="494465"/>
            <a:ext cx="4821174" cy="7086206"/>
            <a:chOff x="24" y="40"/>
            <a:chExt cx="3432" cy="4662"/>
          </a:xfrm>
        </p:grpSpPr>
        <p:grpSp>
          <p:nvGrpSpPr>
            <p:cNvPr id="9" name="Group 5">
              <a:extLst>
                <a:ext uri="{FF2B5EF4-FFF2-40B4-BE49-F238E27FC236}">
                  <a16:creationId xmlns:a16="http://schemas.microsoft.com/office/drawing/2014/main" id="{4948C24F-4CBD-9F16-1E27-8C6B1F982A0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4" y="40"/>
              <a:ext cx="3432" cy="4662"/>
              <a:chOff x="528" y="1098"/>
              <a:chExt cx="4789" cy="3414"/>
            </a:xfrm>
          </p:grpSpPr>
          <p:grpSp>
            <p:nvGrpSpPr>
              <p:cNvPr id="11" name="Group 6">
                <a:extLst>
                  <a:ext uri="{FF2B5EF4-FFF2-40B4-BE49-F238E27FC236}">
                    <a16:creationId xmlns:a16="http://schemas.microsoft.com/office/drawing/2014/main" id="{7F92F519-D509-D84C-CEF3-AF2BDA3282FA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528" y="1098"/>
                <a:ext cx="4789" cy="3414"/>
                <a:chOff x="328" y="481"/>
                <a:chExt cx="5229" cy="4022"/>
              </a:xfrm>
            </p:grpSpPr>
            <p:grpSp>
              <p:nvGrpSpPr>
                <p:cNvPr id="13" name="Group 7">
                  <a:extLst>
                    <a:ext uri="{FF2B5EF4-FFF2-40B4-BE49-F238E27FC236}">
                      <a16:creationId xmlns:a16="http://schemas.microsoft.com/office/drawing/2014/main" id="{99D5305C-9B7D-D4DA-3914-A6BCC2D487CD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328" y="481"/>
                  <a:ext cx="5229" cy="4022"/>
                  <a:chOff x="328" y="481"/>
                  <a:chExt cx="5229" cy="4022"/>
                </a:xfrm>
              </p:grpSpPr>
              <p:sp>
                <p:nvSpPr>
                  <p:cNvPr id="15" name="Freeform 8">
                    <a:extLst>
                      <a:ext uri="{FF2B5EF4-FFF2-40B4-BE49-F238E27FC236}">
                        <a16:creationId xmlns:a16="http://schemas.microsoft.com/office/drawing/2014/main" id="{8EF5FBAB-FCDA-2D16-E542-C6ED4CE33D9F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890" y="624"/>
                    <a:ext cx="2667" cy="3578"/>
                  </a:xfrm>
                  <a:custGeom>
                    <a:avLst/>
                    <a:gdLst>
                      <a:gd name="T0" fmla="*/ 7757 w 7999"/>
                      <a:gd name="T1" fmla="*/ 5361 h 10735"/>
                      <a:gd name="T2" fmla="*/ 7626 w 7999"/>
                      <a:gd name="T3" fmla="*/ 7369 h 10735"/>
                      <a:gd name="T4" fmla="*/ 7418 w 7999"/>
                      <a:gd name="T5" fmla="*/ 9942 h 10735"/>
                      <a:gd name="T6" fmla="*/ 7352 w 7999"/>
                      <a:gd name="T7" fmla="*/ 10230 h 10735"/>
                      <a:gd name="T8" fmla="*/ 6776 w 7999"/>
                      <a:gd name="T9" fmla="*/ 10300 h 10735"/>
                      <a:gd name="T10" fmla="*/ 6137 w 7999"/>
                      <a:gd name="T11" fmla="*/ 10360 h 10735"/>
                      <a:gd name="T12" fmla="*/ 5495 w 7999"/>
                      <a:gd name="T13" fmla="*/ 10401 h 10735"/>
                      <a:gd name="T14" fmla="*/ 4853 w 7999"/>
                      <a:gd name="T15" fmla="*/ 10428 h 10735"/>
                      <a:gd name="T16" fmla="*/ 4208 w 7999"/>
                      <a:gd name="T17" fmla="*/ 10428 h 10735"/>
                      <a:gd name="T18" fmla="*/ 3567 w 7999"/>
                      <a:gd name="T19" fmla="*/ 10422 h 10735"/>
                      <a:gd name="T20" fmla="*/ 2937 w 7999"/>
                      <a:gd name="T21" fmla="*/ 10394 h 10735"/>
                      <a:gd name="T22" fmla="*/ 1871 w 7999"/>
                      <a:gd name="T23" fmla="*/ 10435 h 10735"/>
                      <a:gd name="T24" fmla="*/ 818 w 7999"/>
                      <a:gd name="T25" fmla="*/ 10533 h 10735"/>
                      <a:gd name="T26" fmla="*/ 0 w 7999"/>
                      <a:gd name="T27" fmla="*/ 10655 h 10735"/>
                      <a:gd name="T28" fmla="*/ 0 w 7999"/>
                      <a:gd name="T29" fmla="*/ 10728 h 10735"/>
                      <a:gd name="T30" fmla="*/ 7999 w 7999"/>
                      <a:gd name="T31" fmla="*/ 10735 h 10735"/>
                      <a:gd name="T32" fmla="*/ 7999 w 7999"/>
                      <a:gd name="T33" fmla="*/ 0 h 10735"/>
                      <a:gd name="T34" fmla="*/ 7757 w 7999"/>
                      <a:gd name="T35" fmla="*/ 0 h 10735"/>
                      <a:gd name="T36" fmla="*/ 7757 w 7999"/>
                      <a:gd name="T37" fmla="*/ 5361 h 1073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</a:cxnLst>
                    <a:rect l="0" t="0" r="r" b="b"/>
                    <a:pathLst>
                      <a:path w="7999" h="10735">
                        <a:moveTo>
                          <a:pt x="7757" y="5361"/>
                        </a:moveTo>
                        <a:lnTo>
                          <a:pt x="7626" y="7369"/>
                        </a:lnTo>
                        <a:lnTo>
                          <a:pt x="7418" y="9942"/>
                        </a:lnTo>
                        <a:lnTo>
                          <a:pt x="7352" y="10230"/>
                        </a:lnTo>
                        <a:lnTo>
                          <a:pt x="6776" y="10300"/>
                        </a:lnTo>
                        <a:lnTo>
                          <a:pt x="6137" y="10360"/>
                        </a:lnTo>
                        <a:lnTo>
                          <a:pt x="5495" y="10401"/>
                        </a:lnTo>
                        <a:lnTo>
                          <a:pt x="4853" y="10428"/>
                        </a:lnTo>
                        <a:lnTo>
                          <a:pt x="4208" y="10428"/>
                        </a:lnTo>
                        <a:lnTo>
                          <a:pt x="3567" y="10422"/>
                        </a:lnTo>
                        <a:lnTo>
                          <a:pt x="2937" y="10394"/>
                        </a:lnTo>
                        <a:lnTo>
                          <a:pt x="1871" y="10435"/>
                        </a:lnTo>
                        <a:lnTo>
                          <a:pt x="818" y="10533"/>
                        </a:lnTo>
                        <a:lnTo>
                          <a:pt x="0" y="10655"/>
                        </a:lnTo>
                        <a:lnTo>
                          <a:pt x="0" y="10728"/>
                        </a:lnTo>
                        <a:lnTo>
                          <a:pt x="7999" y="10735"/>
                        </a:lnTo>
                        <a:lnTo>
                          <a:pt x="7999" y="0"/>
                        </a:lnTo>
                        <a:lnTo>
                          <a:pt x="7757" y="0"/>
                        </a:lnTo>
                        <a:lnTo>
                          <a:pt x="7757" y="5361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marL="0" marR="0" lvl="0" indent="0" algn="l" defTabSz="685783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5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6" name="Freeform 9">
                    <a:extLst>
                      <a:ext uri="{FF2B5EF4-FFF2-40B4-BE49-F238E27FC236}">
                        <a16:creationId xmlns:a16="http://schemas.microsoft.com/office/drawing/2014/main" id="{F4B2C385-A3E3-DA53-6438-BAC9BCFB5463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013" y="4011"/>
                    <a:ext cx="290" cy="492"/>
                  </a:xfrm>
                  <a:custGeom>
                    <a:avLst/>
                    <a:gdLst>
                      <a:gd name="T0" fmla="*/ 0 w 870"/>
                      <a:gd name="T1" fmla="*/ 0 h 1475"/>
                      <a:gd name="T2" fmla="*/ 0 w 870"/>
                      <a:gd name="T3" fmla="*/ 1475 h 1475"/>
                      <a:gd name="T4" fmla="*/ 433 w 870"/>
                      <a:gd name="T5" fmla="*/ 1002 h 1475"/>
                      <a:gd name="T6" fmla="*/ 870 w 870"/>
                      <a:gd name="T7" fmla="*/ 1475 h 1475"/>
                      <a:gd name="T8" fmla="*/ 870 w 870"/>
                      <a:gd name="T9" fmla="*/ 0 h 1475"/>
                      <a:gd name="T10" fmla="*/ 0 w 870"/>
                      <a:gd name="T11" fmla="*/ 0 h 147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</a:cxnLst>
                    <a:rect l="0" t="0" r="r" b="b"/>
                    <a:pathLst>
                      <a:path w="870" h="1475">
                        <a:moveTo>
                          <a:pt x="0" y="0"/>
                        </a:moveTo>
                        <a:lnTo>
                          <a:pt x="0" y="1475"/>
                        </a:lnTo>
                        <a:lnTo>
                          <a:pt x="433" y="1002"/>
                        </a:lnTo>
                        <a:lnTo>
                          <a:pt x="870" y="1475"/>
                        </a:lnTo>
                        <a:lnTo>
                          <a:pt x="870" y="0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FF0000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pPr marL="0" marR="0" lvl="0" indent="0" algn="l" defTabSz="685783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5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7" name="Freeform 10">
                    <a:extLst>
                      <a:ext uri="{FF2B5EF4-FFF2-40B4-BE49-F238E27FC236}">
                        <a16:creationId xmlns:a16="http://schemas.microsoft.com/office/drawing/2014/main" id="{4BFB240A-C7EA-03BB-542A-E7538474F981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10" y="553"/>
                    <a:ext cx="2483" cy="3623"/>
                  </a:xfrm>
                  <a:custGeom>
                    <a:avLst/>
                    <a:gdLst>
                      <a:gd name="T0" fmla="*/ 194 w 7451"/>
                      <a:gd name="T1" fmla="*/ 10367 h 10868"/>
                      <a:gd name="T2" fmla="*/ 5883 w 7451"/>
                      <a:gd name="T3" fmla="*/ 10360 h 10868"/>
                      <a:gd name="T4" fmla="*/ 5904 w 7451"/>
                      <a:gd name="T5" fmla="*/ 10367 h 10868"/>
                      <a:gd name="T6" fmla="*/ 6055 w 7451"/>
                      <a:gd name="T7" fmla="*/ 10374 h 10868"/>
                      <a:gd name="T8" fmla="*/ 6216 w 7451"/>
                      <a:gd name="T9" fmla="*/ 10395 h 10868"/>
                      <a:gd name="T10" fmla="*/ 6383 w 7451"/>
                      <a:gd name="T11" fmla="*/ 10419 h 10868"/>
                      <a:gd name="T12" fmla="*/ 6536 w 7451"/>
                      <a:gd name="T13" fmla="*/ 10461 h 10868"/>
                      <a:gd name="T14" fmla="*/ 6697 w 7451"/>
                      <a:gd name="T15" fmla="*/ 10509 h 10868"/>
                      <a:gd name="T16" fmla="*/ 6852 w 7451"/>
                      <a:gd name="T17" fmla="*/ 10566 h 10868"/>
                      <a:gd name="T18" fmla="*/ 7006 w 7451"/>
                      <a:gd name="T19" fmla="*/ 10625 h 10868"/>
                      <a:gd name="T20" fmla="*/ 7157 w 7451"/>
                      <a:gd name="T21" fmla="*/ 10698 h 10868"/>
                      <a:gd name="T22" fmla="*/ 7306 w 7451"/>
                      <a:gd name="T23" fmla="*/ 10785 h 10868"/>
                      <a:gd name="T24" fmla="*/ 7451 w 7451"/>
                      <a:gd name="T25" fmla="*/ 10868 h 10868"/>
                      <a:gd name="T26" fmla="*/ 7388 w 7451"/>
                      <a:gd name="T27" fmla="*/ 10868 h 10868"/>
                      <a:gd name="T28" fmla="*/ 6534 w 7451"/>
                      <a:gd name="T29" fmla="*/ 10750 h 10868"/>
                      <a:gd name="T30" fmla="*/ 5477 w 7451"/>
                      <a:gd name="T31" fmla="*/ 10659 h 10868"/>
                      <a:gd name="T32" fmla="*/ 4415 w 7451"/>
                      <a:gd name="T33" fmla="*/ 10614 h 10868"/>
                      <a:gd name="T34" fmla="*/ 0 w 7451"/>
                      <a:gd name="T35" fmla="*/ 10614 h 10868"/>
                      <a:gd name="T36" fmla="*/ 3 w 7451"/>
                      <a:gd name="T37" fmla="*/ 0 h 10868"/>
                      <a:gd name="T38" fmla="*/ 194 w 7451"/>
                      <a:gd name="T39" fmla="*/ 0 h 10868"/>
                      <a:gd name="T40" fmla="*/ 194 w 7451"/>
                      <a:gd name="T41" fmla="*/ 10367 h 1086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</a:cxnLst>
                    <a:rect l="0" t="0" r="r" b="b"/>
                    <a:pathLst>
                      <a:path w="7451" h="10868">
                        <a:moveTo>
                          <a:pt x="194" y="10367"/>
                        </a:moveTo>
                        <a:lnTo>
                          <a:pt x="5883" y="10360"/>
                        </a:lnTo>
                        <a:lnTo>
                          <a:pt x="5904" y="10367"/>
                        </a:lnTo>
                        <a:lnTo>
                          <a:pt x="6055" y="10374"/>
                        </a:lnTo>
                        <a:lnTo>
                          <a:pt x="6216" y="10395"/>
                        </a:lnTo>
                        <a:lnTo>
                          <a:pt x="6383" y="10419"/>
                        </a:lnTo>
                        <a:lnTo>
                          <a:pt x="6536" y="10461"/>
                        </a:lnTo>
                        <a:lnTo>
                          <a:pt x="6697" y="10509"/>
                        </a:lnTo>
                        <a:lnTo>
                          <a:pt x="6852" y="10566"/>
                        </a:lnTo>
                        <a:lnTo>
                          <a:pt x="7006" y="10625"/>
                        </a:lnTo>
                        <a:lnTo>
                          <a:pt x="7157" y="10698"/>
                        </a:lnTo>
                        <a:lnTo>
                          <a:pt x="7306" y="10785"/>
                        </a:lnTo>
                        <a:lnTo>
                          <a:pt x="7451" y="10868"/>
                        </a:lnTo>
                        <a:lnTo>
                          <a:pt x="7388" y="10868"/>
                        </a:lnTo>
                        <a:lnTo>
                          <a:pt x="6534" y="10750"/>
                        </a:lnTo>
                        <a:lnTo>
                          <a:pt x="5477" y="10659"/>
                        </a:lnTo>
                        <a:lnTo>
                          <a:pt x="4415" y="10614"/>
                        </a:lnTo>
                        <a:lnTo>
                          <a:pt x="0" y="10614"/>
                        </a:lnTo>
                        <a:lnTo>
                          <a:pt x="3" y="0"/>
                        </a:lnTo>
                        <a:lnTo>
                          <a:pt x="194" y="0"/>
                        </a:lnTo>
                        <a:lnTo>
                          <a:pt x="194" y="10367"/>
                        </a:lnTo>
                        <a:close/>
                      </a:path>
                    </a:pathLst>
                  </a:custGeom>
                  <a:solidFill>
                    <a:srgbClr val="FF7F00"/>
                  </a:solidFill>
                  <a:ln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marL="0" marR="0" lvl="0" indent="0" algn="l" defTabSz="685783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5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8" name="Freeform 11">
                    <a:extLst>
                      <a:ext uri="{FF2B5EF4-FFF2-40B4-BE49-F238E27FC236}">
                        <a16:creationId xmlns:a16="http://schemas.microsoft.com/office/drawing/2014/main" id="{E87C8282-8F67-4631-5E33-3E2FFF40BB6F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880" y="540"/>
                    <a:ext cx="2596" cy="3638"/>
                  </a:xfrm>
                  <a:custGeom>
                    <a:avLst/>
                    <a:gdLst>
                      <a:gd name="T0" fmla="*/ 7545 w 7787"/>
                      <a:gd name="T1" fmla="*/ 5612 h 10913"/>
                      <a:gd name="T2" fmla="*/ 7418 w 7787"/>
                      <a:gd name="T3" fmla="*/ 7620 h 10913"/>
                      <a:gd name="T4" fmla="*/ 7205 w 7787"/>
                      <a:gd name="T5" fmla="*/ 10193 h 10913"/>
                      <a:gd name="T6" fmla="*/ 6633 w 7787"/>
                      <a:gd name="T7" fmla="*/ 10255 h 10913"/>
                      <a:gd name="T8" fmla="*/ 5986 w 7787"/>
                      <a:gd name="T9" fmla="*/ 10325 h 10913"/>
                      <a:gd name="T10" fmla="*/ 5356 w 7787"/>
                      <a:gd name="T11" fmla="*/ 10377 h 10913"/>
                      <a:gd name="T12" fmla="*/ 4708 w 7787"/>
                      <a:gd name="T13" fmla="*/ 10398 h 10913"/>
                      <a:gd name="T14" fmla="*/ 4063 w 7787"/>
                      <a:gd name="T15" fmla="*/ 10398 h 10913"/>
                      <a:gd name="T16" fmla="*/ 3421 w 7787"/>
                      <a:gd name="T17" fmla="*/ 10366 h 10913"/>
                      <a:gd name="T18" fmla="*/ 2788 w 7787"/>
                      <a:gd name="T19" fmla="*/ 10353 h 10913"/>
                      <a:gd name="T20" fmla="*/ 2401 w 7787"/>
                      <a:gd name="T21" fmla="*/ 10346 h 10913"/>
                      <a:gd name="T22" fmla="*/ 2025 w 7787"/>
                      <a:gd name="T23" fmla="*/ 10398 h 10913"/>
                      <a:gd name="T24" fmla="*/ 1650 w 7787"/>
                      <a:gd name="T25" fmla="*/ 10433 h 10913"/>
                      <a:gd name="T26" fmla="*/ 1281 w 7787"/>
                      <a:gd name="T27" fmla="*/ 10506 h 10913"/>
                      <a:gd name="T28" fmla="*/ 914 w 7787"/>
                      <a:gd name="T29" fmla="*/ 10597 h 10913"/>
                      <a:gd name="T30" fmla="*/ 551 w 7787"/>
                      <a:gd name="T31" fmla="*/ 10708 h 10913"/>
                      <a:gd name="T32" fmla="*/ 190 w 7787"/>
                      <a:gd name="T33" fmla="*/ 10837 h 10913"/>
                      <a:gd name="T34" fmla="*/ 0 w 7787"/>
                      <a:gd name="T35" fmla="*/ 10913 h 10913"/>
                      <a:gd name="T36" fmla="*/ 848 w 7787"/>
                      <a:gd name="T37" fmla="*/ 10777 h 10913"/>
                      <a:gd name="T38" fmla="*/ 1901 w 7787"/>
                      <a:gd name="T39" fmla="*/ 10677 h 10913"/>
                      <a:gd name="T40" fmla="*/ 2967 w 7787"/>
                      <a:gd name="T41" fmla="*/ 10652 h 10913"/>
                      <a:gd name="T42" fmla="*/ 3597 w 7787"/>
                      <a:gd name="T43" fmla="*/ 10673 h 10913"/>
                      <a:gd name="T44" fmla="*/ 4232 w 7787"/>
                      <a:gd name="T45" fmla="*/ 10677 h 10913"/>
                      <a:gd name="T46" fmla="*/ 4883 w 7787"/>
                      <a:gd name="T47" fmla="*/ 10686 h 10913"/>
                      <a:gd name="T48" fmla="*/ 5525 w 7787"/>
                      <a:gd name="T49" fmla="*/ 10663 h 10913"/>
                      <a:gd name="T50" fmla="*/ 6155 w 7787"/>
                      <a:gd name="T51" fmla="*/ 10611 h 10913"/>
                      <a:gd name="T52" fmla="*/ 6806 w 7787"/>
                      <a:gd name="T53" fmla="*/ 10558 h 10913"/>
                      <a:gd name="T54" fmla="*/ 7382 w 7787"/>
                      <a:gd name="T55" fmla="*/ 10488 h 10913"/>
                      <a:gd name="T56" fmla="*/ 7448 w 7787"/>
                      <a:gd name="T57" fmla="*/ 10193 h 10913"/>
                      <a:gd name="T58" fmla="*/ 7656 w 7787"/>
                      <a:gd name="T59" fmla="*/ 7627 h 10913"/>
                      <a:gd name="T60" fmla="*/ 7787 w 7787"/>
                      <a:gd name="T61" fmla="*/ 5615 h 10913"/>
                      <a:gd name="T62" fmla="*/ 7787 w 7787"/>
                      <a:gd name="T63" fmla="*/ 45 h 10913"/>
                      <a:gd name="T64" fmla="*/ 7542 w 7787"/>
                      <a:gd name="T65" fmla="*/ 0 h 10913"/>
                      <a:gd name="T66" fmla="*/ 7545 w 7787"/>
                      <a:gd name="T67" fmla="*/ 5612 h 10913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  <a:cxn ang="0">
                        <a:pos x="T66" y="T67"/>
                      </a:cxn>
                    </a:cxnLst>
                    <a:rect l="0" t="0" r="r" b="b"/>
                    <a:pathLst>
                      <a:path w="7787" h="10913">
                        <a:moveTo>
                          <a:pt x="7545" y="5612"/>
                        </a:moveTo>
                        <a:lnTo>
                          <a:pt x="7418" y="7620"/>
                        </a:lnTo>
                        <a:lnTo>
                          <a:pt x="7205" y="10193"/>
                        </a:lnTo>
                        <a:lnTo>
                          <a:pt x="6633" y="10255"/>
                        </a:lnTo>
                        <a:lnTo>
                          <a:pt x="5986" y="10325"/>
                        </a:lnTo>
                        <a:lnTo>
                          <a:pt x="5356" y="10377"/>
                        </a:lnTo>
                        <a:lnTo>
                          <a:pt x="4708" y="10398"/>
                        </a:lnTo>
                        <a:lnTo>
                          <a:pt x="4063" y="10398"/>
                        </a:lnTo>
                        <a:lnTo>
                          <a:pt x="3421" y="10366"/>
                        </a:lnTo>
                        <a:lnTo>
                          <a:pt x="2788" y="10353"/>
                        </a:lnTo>
                        <a:lnTo>
                          <a:pt x="2401" y="10346"/>
                        </a:lnTo>
                        <a:lnTo>
                          <a:pt x="2025" y="10398"/>
                        </a:lnTo>
                        <a:lnTo>
                          <a:pt x="1650" y="10433"/>
                        </a:lnTo>
                        <a:lnTo>
                          <a:pt x="1281" y="10506"/>
                        </a:lnTo>
                        <a:lnTo>
                          <a:pt x="914" y="10597"/>
                        </a:lnTo>
                        <a:lnTo>
                          <a:pt x="551" y="10708"/>
                        </a:lnTo>
                        <a:lnTo>
                          <a:pt x="190" y="10837"/>
                        </a:lnTo>
                        <a:lnTo>
                          <a:pt x="0" y="10913"/>
                        </a:lnTo>
                        <a:lnTo>
                          <a:pt x="848" y="10777"/>
                        </a:lnTo>
                        <a:lnTo>
                          <a:pt x="1901" y="10677"/>
                        </a:lnTo>
                        <a:lnTo>
                          <a:pt x="2967" y="10652"/>
                        </a:lnTo>
                        <a:lnTo>
                          <a:pt x="3597" y="10673"/>
                        </a:lnTo>
                        <a:lnTo>
                          <a:pt x="4232" y="10677"/>
                        </a:lnTo>
                        <a:lnTo>
                          <a:pt x="4883" y="10686"/>
                        </a:lnTo>
                        <a:lnTo>
                          <a:pt x="5525" y="10663"/>
                        </a:lnTo>
                        <a:lnTo>
                          <a:pt x="6155" y="10611"/>
                        </a:lnTo>
                        <a:lnTo>
                          <a:pt x="6806" y="10558"/>
                        </a:lnTo>
                        <a:lnTo>
                          <a:pt x="7382" y="10488"/>
                        </a:lnTo>
                        <a:lnTo>
                          <a:pt x="7448" y="10193"/>
                        </a:lnTo>
                        <a:lnTo>
                          <a:pt x="7656" y="7627"/>
                        </a:lnTo>
                        <a:lnTo>
                          <a:pt x="7787" y="5615"/>
                        </a:lnTo>
                        <a:lnTo>
                          <a:pt x="7787" y="45"/>
                        </a:lnTo>
                        <a:lnTo>
                          <a:pt x="7542" y="0"/>
                        </a:lnTo>
                        <a:lnTo>
                          <a:pt x="7545" y="5612"/>
                        </a:lnTo>
                        <a:close/>
                      </a:path>
                    </a:pathLst>
                  </a:custGeom>
                  <a:solidFill>
                    <a:srgbClr val="FF7F00"/>
                  </a:solidFill>
                  <a:ln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marL="0" marR="0" lvl="0" indent="0" algn="l" defTabSz="685783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5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9" name="Freeform 12">
                    <a:extLst>
                      <a:ext uri="{FF2B5EF4-FFF2-40B4-BE49-F238E27FC236}">
                        <a16:creationId xmlns:a16="http://schemas.microsoft.com/office/drawing/2014/main" id="{B1BB3C8E-E5D7-7051-0EC4-FCE8C71F556F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28" y="647"/>
                    <a:ext cx="2572" cy="3555"/>
                  </a:xfrm>
                  <a:custGeom>
                    <a:avLst/>
                    <a:gdLst>
                      <a:gd name="T0" fmla="*/ 248 w 7717"/>
                      <a:gd name="T1" fmla="*/ 3 h 10665"/>
                      <a:gd name="T2" fmla="*/ 0 w 7717"/>
                      <a:gd name="T3" fmla="*/ 0 h 10665"/>
                      <a:gd name="T4" fmla="*/ 6 w 7717"/>
                      <a:gd name="T5" fmla="*/ 10665 h 10665"/>
                      <a:gd name="T6" fmla="*/ 7717 w 7717"/>
                      <a:gd name="T7" fmla="*/ 10658 h 10665"/>
                      <a:gd name="T8" fmla="*/ 7717 w 7717"/>
                      <a:gd name="T9" fmla="*/ 10585 h 10665"/>
                      <a:gd name="T10" fmla="*/ 7629 w 7717"/>
                      <a:gd name="T11" fmla="*/ 10585 h 10665"/>
                      <a:gd name="T12" fmla="*/ 6779 w 7717"/>
                      <a:gd name="T13" fmla="*/ 10467 h 10665"/>
                      <a:gd name="T14" fmla="*/ 5722 w 7717"/>
                      <a:gd name="T15" fmla="*/ 10365 h 10665"/>
                      <a:gd name="T16" fmla="*/ 4654 w 7717"/>
                      <a:gd name="T17" fmla="*/ 10342 h 10665"/>
                      <a:gd name="T18" fmla="*/ 245 w 7717"/>
                      <a:gd name="T19" fmla="*/ 10324 h 10665"/>
                      <a:gd name="T20" fmla="*/ 248 w 7717"/>
                      <a:gd name="T21" fmla="*/ 3 h 1066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</a:cxnLst>
                    <a:rect l="0" t="0" r="r" b="b"/>
                    <a:pathLst>
                      <a:path w="7717" h="10665">
                        <a:moveTo>
                          <a:pt x="248" y="3"/>
                        </a:moveTo>
                        <a:lnTo>
                          <a:pt x="0" y="0"/>
                        </a:lnTo>
                        <a:lnTo>
                          <a:pt x="6" y="10665"/>
                        </a:lnTo>
                        <a:lnTo>
                          <a:pt x="7717" y="10658"/>
                        </a:lnTo>
                        <a:lnTo>
                          <a:pt x="7717" y="10585"/>
                        </a:lnTo>
                        <a:lnTo>
                          <a:pt x="7629" y="10585"/>
                        </a:lnTo>
                        <a:lnTo>
                          <a:pt x="6779" y="10467"/>
                        </a:lnTo>
                        <a:lnTo>
                          <a:pt x="5722" y="10365"/>
                        </a:lnTo>
                        <a:lnTo>
                          <a:pt x="4654" y="10342"/>
                        </a:lnTo>
                        <a:lnTo>
                          <a:pt x="245" y="10324"/>
                        </a:lnTo>
                        <a:lnTo>
                          <a:pt x="248" y="3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marL="0" marR="0" lvl="0" indent="0" algn="l" defTabSz="685783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5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grpSp>
                <p:nvGrpSpPr>
                  <p:cNvPr id="20" name="Group 13">
                    <a:extLst>
                      <a:ext uri="{FF2B5EF4-FFF2-40B4-BE49-F238E27FC236}">
                        <a16:creationId xmlns:a16="http://schemas.microsoft.com/office/drawing/2014/main" id="{D4D7EBF9-7A78-881D-3C11-A519C5E927BC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469" y="481"/>
                    <a:ext cx="4931" cy="3697"/>
                    <a:chOff x="451" y="481"/>
                    <a:chExt cx="4931" cy="3697"/>
                  </a:xfrm>
                </p:grpSpPr>
                <p:sp>
                  <p:nvSpPr>
                    <p:cNvPr id="21" name="Freeform 14">
                      <a:extLst>
                        <a:ext uri="{FF2B5EF4-FFF2-40B4-BE49-F238E27FC236}">
                          <a16:creationId xmlns:a16="http://schemas.microsoft.com/office/drawing/2014/main" id="{0943EF4A-0107-8A44-8643-87893D62E2BD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451" y="481"/>
                      <a:ext cx="4931" cy="3697"/>
                    </a:xfrm>
                    <a:custGeom>
                      <a:avLst/>
                      <a:gdLst>
                        <a:gd name="T0" fmla="*/ 5416 w 14793"/>
                        <a:gd name="T1" fmla="*/ 7 h 11090"/>
                        <a:gd name="T2" fmla="*/ 5476 w 14793"/>
                        <a:gd name="T3" fmla="*/ 7 h 11090"/>
                        <a:gd name="T4" fmla="*/ 5661 w 14793"/>
                        <a:gd name="T5" fmla="*/ 0 h 11090"/>
                        <a:gd name="T6" fmla="*/ 5846 w 14793"/>
                        <a:gd name="T7" fmla="*/ 7 h 11090"/>
                        <a:gd name="T8" fmla="*/ 6028 w 14793"/>
                        <a:gd name="T9" fmla="*/ 21 h 11090"/>
                        <a:gd name="T10" fmla="*/ 6213 w 14793"/>
                        <a:gd name="T11" fmla="*/ 44 h 11090"/>
                        <a:gd name="T12" fmla="*/ 6394 w 14793"/>
                        <a:gd name="T13" fmla="*/ 83 h 11090"/>
                        <a:gd name="T14" fmla="*/ 6570 w 14793"/>
                        <a:gd name="T15" fmla="*/ 135 h 11090"/>
                        <a:gd name="T16" fmla="*/ 6751 w 14793"/>
                        <a:gd name="T17" fmla="*/ 190 h 11090"/>
                        <a:gd name="T18" fmla="*/ 6924 w 14793"/>
                        <a:gd name="T19" fmla="*/ 250 h 11090"/>
                        <a:gd name="T20" fmla="*/ 7099 w 14793"/>
                        <a:gd name="T21" fmla="*/ 334 h 11090"/>
                        <a:gd name="T22" fmla="*/ 7266 w 14793"/>
                        <a:gd name="T23" fmla="*/ 421 h 11090"/>
                        <a:gd name="T24" fmla="*/ 7432 w 14793"/>
                        <a:gd name="T25" fmla="*/ 334 h 11090"/>
                        <a:gd name="T26" fmla="*/ 7605 w 14793"/>
                        <a:gd name="T27" fmla="*/ 250 h 11090"/>
                        <a:gd name="T28" fmla="*/ 7774 w 14793"/>
                        <a:gd name="T29" fmla="*/ 190 h 11090"/>
                        <a:gd name="T30" fmla="*/ 7953 w 14793"/>
                        <a:gd name="T31" fmla="*/ 135 h 11090"/>
                        <a:gd name="T32" fmla="*/ 8129 w 14793"/>
                        <a:gd name="T33" fmla="*/ 83 h 11090"/>
                        <a:gd name="T34" fmla="*/ 8314 w 14793"/>
                        <a:gd name="T35" fmla="*/ 44 h 11090"/>
                        <a:gd name="T36" fmla="*/ 8499 w 14793"/>
                        <a:gd name="T37" fmla="*/ 21 h 11090"/>
                        <a:gd name="T38" fmla="*/ 8674 w 14793"/>
                        <a:gd name="T39" fmla="*/ 7 h 11090"/>
                        <a:gd name="T40" fmla="*/ 8864 w 14793"/>
                        <a:gd name="T41" fmla="*/ 0 h 11090"/>
                        <a:gd name="T42" fmla="*/ 9049 w 14793"/>
                        <a:gd name="T43" fmla="*/ 7 h 11090"/>
                        <a:gd name="T44" fmla="*/ 9107 w 14793"/>
                        <a:gd name="T45" fmla="*/ 7 h 11090"/>
                        <a:gd name="T46" fmla="*/ 9107 w 14793"/>
                        <a:gd name="T47" fmla="*/ 0 h 11090"/>
                        <a:gd name="T48" fmla="*/ 14793 w 14793"/>
                        <a:gd name="T49" fmla="*/ 0 h 11090"/>
                        <a:gd name="T50" fmla="*/ 14793 w 14793"/>
                        <a:gd name="T51" fmla="*/ 5792 h 11090"/>
                        <a:gd name="T52" fmla="*/ 14666 w 14793"/>
                        <a:gd name="T53" fmla="*/ 7804 h 11090"/>
                        <a:gd name="T54" fmla="*/ 14453 w 14793"/>
                        <a:gd name="T55" fmla="*/ 10370 h 11090"/>
                        <a:gd name="T56" fmla="*/ 14453 w 14793"/>
                        <a:gd name="T57" fmla="*/ 10363 h 11090"/>
                        <a:gd name="T58" fmla="*/ 13881 w 14793"/>
                        <a:gd name="T59" fmla="*/ 10432 h 11090"/>
                        <a:gd name="T60" fmla="*/ 13243 w 14793"/>
                        <a:gd name="T61" fmla="*/ 10495 h 11090"/>
                        <a:gd name="T62" fmla="*/ 12604 w 14793"/>
                        <a:gd name="T63" fmla="*/ 10537 h 11090"/>
                        <a:gd name="T64" fmla="*/ 11956 w 14793"/>
                        <a:gd name="T65" fmla="*/ 10564 h 11090"/>
                        <a:gd name="T66" fmla="*/ 11314 w 14793"/>
                        <a:gd name="T67" fmla="*/ 10564 h 11090"/>
                        <a:gd name="T68" fmla="*/ 10669 w 14793"/>
                        <a:gd name="T69" fmla="*/ 10554 h 11090"/>
                        <a:gd name="T70" fmla="*/ 10028 w 14793"/>
                        <a:gd name="T71" fmla="*/ 10519 h 11090"/>
                        <a:gd name="T72" fmla="*/ 9649 w 14793"/>
                        <a:gd name="T73" fmla="*/ 10530 h 11090"/>
                        <a:gd name="T74" fmla="*/ 9273 w 14793"/>
                        <a:gd name="T75" fmla="*/ 10564 h 11090"/>
                        <a:gd name="T76" fmla="*/ 8898 w 14793"/>
                        <a:gd name="T77" fmla="*/ 10614 h 11090"/>
                        <a:gd name="T78" fmla="*/ 8529 w 14793"/>
                        <a:gd name="T79" fmla="*/ 10690 h 11090"/>
                        <a:gd name="T80" fmla="*/ 8162 w 14793"/>
                        <a:gd name="T81" fmla="*/ 10770 h 11090"/>
                        <a:gd name="T82" fmla="*/ 7805 w 14793"/>
                        <a:gd name="T83" fmla="*/ 10881 h 11090"/>
                        <a:gd name="T84" fmla="*/ 7438 w 14793"/>
                        <a:gd name="T85" fmla="*/ 11014 h 11090"/>
                        <a:gd name="T86" fmla="*/ 7248 w 14793"/>
                        <a:gd name="T87" fmla="*/ 11090 h 11090"/>
                        <a:gd name="T88" fmla="*/ 7112 w 14793"/>
                        <a:gd name="T89" fmla="*/ 11000 h 11090"/>
                        <a:gd name="T90" fmla="*/ 6960 w 14793"/>
                        <a:gd name="T91" fmla="*/ 10913 h 11090"/>
                        <a:gd name="T92" fmla="*/ 6812 w 14793"/>
                        <a:gd name="T93" fmla="*/ 10840 h 11090"/>
                        <a:gd name="T94" fmla="*/ 6658 w 14793"/>
                        <a:gd name="T95" fmla="*/ 10788 h 11090"/>
                        <a:gd name="T96" fmla="*/ 6503 w 14793"/>
                        <a:gd name="T97" fmla="*/ 10724 h 11090"/>
                        <a:gd name="T98" fmla="*/ 6348 w 14793"/>
                        <a:gd name="T99" fmla="*/ 10676 h 11090"/>
                        <a:gd name="T100" fmla="*/ 6189 w 14793"/>
                        <a:gd name="T101" fmla="*/ 10644 h 11090"/>
                        <a:gd name="T102" fmla="*/ 6022 w 14793"/>
                        <a:gd name="T103" fmla="*/ 10607 h 11090"/>
                        <a:gd name="T104" fmla="*/ 5861 w 14793"/>
                        <a:gd name="T105" fmla="*/ 10585 h 11090"/>
                        <a:gd name="T106" fmla="*/ 5710 w 14793"/>
                        <a:gd name="T107" fmla="*/ 10575 h 11090"/>
                        <a:gd name="T108" fmla="*/ 5689 w 14793"/>
                        <a:gd name="T109" fmla="*/ 10575 h 11090"/>
                        <a:gd name="T110" fmla="*/ 0 w 14793"/>
                        <a:gd name="T111" fmla="*/ 10585 h 11090"/>
                        <a:gd name="T112" fmla="*/ 0 w 14793"/>
                        <a:gd name="T113" fmla="*/ 0 h 11090"/>
                        <a:gd name="T114" fmla="*/ 5458 w 14793"/>
                        <a:gd name="T115" fmla="*/ 7 h 11090"/>
                        <a:gd name="T116" fmla="*/ 5416 w 14793"/>
                        <a:gd name="T117" fmla="*/ 7 h 11090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  <a:cxn ang="0">
                          <a:pos x="T24" y="T25"/>
                        </a:cxn>
                        <a:cxn ang="0">
                          <a:pos x="T26" y="T27"/>
                        </a:cxn>
                        <a:cxn ang="0">
                          <a:pos x="T28" y="T29"/>
                        </a:cxn>
                        <a:cxn ang="0">
                          <a:pos x="T30" y="T31"/>
                        </a:cxn>
                        <a:cxn ang="0">
                          <a:pos x="T32" y="T33"/>
                        </a:cxn>
                        <a:cxn ang="0">
                          <a:pos x="T34" y="T35"/>
                        </a:cxn>
                        <a:cxn ang="0">
                          <a:pos x="T36" y="T37"/>
                        </a:cxn>
                        <a:cxn ang="0">
                          <a:pos x="T38" y="T39"/>
                        </a:cxn>
                        <a:cxn ang="0">
                          <a:pos x="T40" y="T41"/>
                        </a:cxn>
                        <a:cxn ang="0">
                          <a:pos x="T42" y="T43"/>
                        </a:cxn>
                        <a:cxn ang="0">
                          <a:pos x="T44" y="T45"/>
                        </a:cxn>
                        <a:cxn ang="0">
                          <a:pos x="T46" y="T47"/>
                        </a:cxn>
                        <a:cxn ang="0">
                          <a:pos x="T48" y="T49"/>
                        </a:cxn>
                        <a:cxn ang="0">
                          <a:pos x="T50" y="T51"/>
                        </a:cxn>
                        <a:cxn ang="0">
                          <a:pos x="T52" y="T53"/>
                        </a:cxn>
                        <a:cxn ang="0">
                          <a:pos x="T54" y="T55"/>
                        </a:cxn>
                        <a:cxn ang="0">
                          <a:pos x="T56" y="T57"/>
                        </a:cxn>
                        <a:cxn ang="0">
                          <a:pos x="T58" y="T59"/>
                        </a:cxn>
                        <a:cxn ang="0">
                          <a:pos x="T60" y="T61"/>
                        </a:cxn>
                        <a:cxn ang="0">
                          <a:pos x="T62" y="T63"/>
                        </a:cxn>
                        <a:cxn ang="0">
                          <a:pos x="T64" y="T65"/>
                        </a:cxn>
                        <a:cxn ang="0">
                          <a:pos x="T66" y="T67"/>
                        </a:cxn>
                        <a:cxn ang="0">
                          <a:pos x="T68" y="T69"/>
                        </a:cxn>
                        <a:cxn ang="0">
                          <a:pos x="T70" y="T71"/>
                        </a:cxn>
                        <a:cxn ang="0">
                          <a:pos x="T72" y="T73"/>
                        </a:cxn>
                        <a:cxn ang="0">
                          <a:pos x="T74" y="T75"/>
                        </a:cxn>
                        <a:cxn ang="0">
                          <a:pos x="T76" y="T77"/>
                        </a:cxn>
                        <a:cxn ang="0">
                          <a:pos x="T78" y="T79"/>
                        </a:cxn>
                        <a:cxn ang="0">
                          <a:pos x="T80" y="T81"/>
                        </a:cxn>
                        <a:cxn ang="0">
                          <a:pos x="T82" y="T83"/>
                        </a:cxn>
                        <a:cxn ang="0">
                          <a:pos x="T84" y="T85"/>
                        </a:cxn>
                        <a:cxn ang="0">
                          <a:pos x="T86" y="T87"/>
                        </a:cxn>
                        <a:cxn ang="0">
                          <a:pos x="T88" y="T89"/>
                        </a:cxn>
                        <a:cxn ang="0">
                          <a:pos x="T90" y="T91"/>
                        </a:cxn>
                        <a:cxn ang="0">
                          <a:pos x="T92" y="T93"/>
                        </a:cxn>
                        <a:cxn ang="0">
                          <a:pos x="T94" y="T95"/>
                        </a:cxn>
                        <a:cxn ang="0">
                          <a:pos x="T96" y="T97"/>
                        </a:cxn>
                        <a:cxn ang="0">
                          <a:pos x="T98" y="T99"/>
                        </a:cxn>
                        <a:cxn ang="0">
                          <a:pos x="T100" y="T101"/>
                        </a:cxn>
                        <a:cxn ang="0">
                          <a:pos x="T102" y="T103"/>
                        </a:cxn>
                        <a:cxn ang="0">
                          <a:pos x="T104" y="T105"/>
                        </a:cxn>
                        <a:cxn ang="0">
                          <a:pos x="T106" y="T107"/>
                        </a:cxn>
                        <a:cxn ang="0">
                          <a:pos x="T108" y="T109"/>
                        </a:cxn>
                        <a:cxn ang="0">
                          <a:pos x="T110" y="T111"/>
                        </a:cxn>
                        <a:cxn ang="0">
                          <a:pos x="T112" y="T113"/>
                        </a:cxn>
                        <a:cxn ang="0">
                          <a:pos x="T114" y="T115"/>
                        </a:cxn>
                        <a:cxn ang="0">
                          <a:pos x="T116" y="T117"/>
                        </a:cxn>
                      </a:cxnLst>
                      <a:rect l="0" t="0" r="r" b="b"/>
                      <a:pathLst>
                        <a:path w="14793" h="11090">
                          <a:moveTo>
                            <a:pt x="5416" y="7"/>
                          </a:moveTo>
                          <a:lnTo>
                            <a:pt x="5476" y="7"/>
                          </a:lnTo>
                          <a:lnTo>
                            <a:pt x="5661" y="0"/>
                          </a:lnTo>
                          <a:lnTo>
                            <a:pt x="5846" y="7"/>
                          </a:lnTo>
                          <a:lnTo>
                            <a:pt x="6028" y="21"/>
                          </a:lnTo>
                          <a:lnTo>
                            <a:pt x="6213" y="44"/>
                          </a:lnTo>
                          <a:lnTo>
                            <a:pt x="6394" y="83"/>
                          </a:lnTo>
                          <a:lnTo>
                            <a:pt x="6570" y="135"/>
                          </a:lnTo>
                          <a:lnTo>
                            <a:pt x="6751" y="190"/>
                          </a:lnTo>
                          <a:lnTo>
                            <a:pt x="6924" y="250"/>
                          </a:lnTo>
                          <a:lnTo>
                            <a:pt x="7099" y="334"/>
                          </a:lnTo>
                          <a:lnTo>
                            <a:pt x="7266" y="421"/>
                          </a:lnTo>
                          <a:lnTo>
                            <a:pt x="7432" y="334"/>
                          </a:lnTo>
                          <a:lnTo>
                            <a:pt x="7605" y="250"/>
                          </a:lnTo>
                          <a:lnTo>
                            <a:pt x="7774" y="190"/>
                          </a:lnTo>
                          <a:lnTo>
                            <a:pt x="7953" y="135"/>
                          </a:lnTo>
                          <a:lnTo>
                            <a:pt x="8129" y="83"/>
                          </a:lnTo>
                          <a:lnTo>
                            <a:pt x="8314" y="44"/>
                          </a:lnTo>
                          <a:lnTo>
                            <a:pt x="8499" y="21"/>
                          </a:lnTo>
                          <a:lnTo>
                            <a:pt x="8674" y="7"/>
                          </a:lnTo>
                          <a:lnTo>
                            <a:pt x="8864" y="0"/>
                          </a:lnTo>
                          <a:lnTo>
                            <a:pt x="9049" y="7"/>
                          </a:lnTo>
                          <a:lnTo>
                            <a:pt x="9107" y="7"/>
                          </a:lnTo>
                          <a:lnTo>
                            <a:pt x="9107" y="0"/>
                          </a:lnTo>
                          <a:lnTo>
                            <a:pt x="14793" y="0"/>
                          </a:lnTo>
                          <a:lnTo>
                            <a:pt x="14793" y="5792"/>
                          </a:lnTo>
                          <a:lnTo>
                            <a:pt x="14666" y="7804"/>
                          </a:lnTo>
                          <a:lnTo>
                            <a:pt x="14453" y="10370"/>
                          </a:lnTo>
                          <a:lnTo>
                            <a:pt x="14453" y="10363"/>
                          </a:lnTo>
                          <a:lnTo>
                            <a:pt x="13881" y="10432"/>
                          </a:lnTo>
                          <a:lnTo>
                            <a:pt x="13243" y="10495"/>
                          </a:lnTo>
                          <a:lnTo>
                            <a:pt x="12604" y="10537"/>
                          </a:lnTo>
                          <a:lnTo>
                            <a:pt x="11956" y="10564"/>
                          </a:lnTo>
                          <a:lnTo>
                            <a:pt x="11314" y="10564"/>
                          </a:lnTo>
                          <a:lnTo>
                            <a:pt x="10669" y="10554"/>
                          </a:lnTo>
                          <a:lnTo>
                            <a:pt x="10028" y="10519"/>
                          </a:lnTo>
                          <a:lnTo>
                            <a:pt x="9649" y="10530"/>
                          </a:lnTo>
                          <a:lnTo>
                            <a:pt x="9273" y="10564"/>
                          </a:lnTo>
                          <a:lnTo>
                            <a:pt x="8898" y="10614"/>
                          </a:lnTo>
                          <a:lnTo>
                            <a:pt x="8529" y="10690"/>
                          </a:lnTo>
                          <a:lnTo>
                            <a:pt x="8162" y="10770"/>
                          </a:lnTo>
                          <a:lnTo>
                            <a:pt x="7805" y="10881"/>
                          </a:lnTo>
                          <a:lnTo>
                            <a:pt x="7438" y="11014"/>
                          </a:lnTo>
                          <a:lnTo>
                            <a:pt x="7248" y="11090"/>
                          </a:lnTo>
                          <a:lnTo>
                            <a:pt x="7112" y="11000"/>
                          </a:lnTo>
                          <a:lnTo>
                            <a:pt x="6960" y="10913"/>
                          </a:lnTo>
                          <a:lnTo>
                            <a:pt x="6812" y="10840"/>
                          </a:lnTo>
                          <a:lnTo>
                            <a:pt x="6658" y="10788"/>
                          </a:lnTo>
                          <a:lnTo>
                            <a:pt x="6503" y="10724"/>
                          </a:lnTo>
                          <a:lnTo>
                            <a:pt x="6348" y="10676"/>
                          </a:lnTo>
                          <a:lnTo>
                            <a:pt x="6189" y="10644"/>
                          </a:lnTo>
                          <a:lnTo>
                            <a:pt x="6022" y="10607"/>
                          </a:lnTo>
                          <a:lnTo>
                            <a:pt x="5861" y="10585"/>
                          </a:lnTo>
                          <a:lnTo>
                            <a:pt x="5710" y="10575"/>
                          </a:lnTo>
                          <a:lnTo>
                            <a:pt x="5689" y="10575"/>
                          </a:lnTo>
                          <a:lnTo>
                            <a:pt x="0" y="10585"/>
                          </a:lnTo>
                          <a:lnTo>
                            <a:pt x="0" y="0"/>
                          </a:lnTo>
                          <a:lnTo>
                            <a:pt x="5458" y="7"/>
                          </a:lnTo>
                          <a:lnTo>
                            <a:pt x="5416" y="7"/>
                          </a:lnTo>
                          <a:close/>
                        </a:path>
                      </a:pathLst>
                    </a:custGeom>
                    <a:solidFill>
                      <a:srgbClr val="FFFFFF"/>
                    </a:solidFill>
                    <a:ln w="0">
                      <a:solidFill>
                        <a:srgbClr val="000000"/>
                      </a:solidFill>
                      <a:prstDash val="solid"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pPr marL="0" marR="0" lvl="0" indent="0" algn="l" defTabSz="68578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500" b="0" i="0" u="none" strike="noStrike" kern="0" cap="none" spc="0" normalizeH="0" baseline="0" noProof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p:txBody>
                </p:sp>
                <p:sp>
                  <p:nvSpPr>
                    <p:cNvPr id="22" name="Line 15">
                      <a:extLst>
                        <a:ext uri="{FF2B5EF4-FFF2-40B4-BE49-F238E27FC236}">
                          <a16:creationId xmlns:a16="http://schemas.microsoft.com/office/drawing/2014/main" id="{EBEE5CF6-DEE4-D2AA-91FA-75DA391C5C75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 flipV="1">
                      <a:off x="2868" y="3936"/>
                      <a:ext cx="0" cy="240"/>
                    </a:xfrm>
                    <a:prstGeom prst="line">
                      <a:avLst/>
                    </a:prstGeom>
                    <a:noFill/>
                    <a:ln w="12700">
                      <a:solidFill>
                        <a:srgbClr val="000000"/>
                      </a:solidFill>
                      <a:round/>
                      <a:headEnd type="none" w="sm" len="sm"/>
                      <a:tailEnd type="none" w="sm" len="sm"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pPr marL="0" marR="0" lvl="0" indent="0" algn="l" defTabSz="68578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500" b="0" i="0" u="none" strike="noStrike" kern="0" cap="none" spc="0" normalizeH="0" baseline="0" noProof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p:txBody>
                </p:sp>
              </p:grpSp>
            </p:grpSp>
            <p:sp>
              <p:nvSpPr>
                <p:cNvPr id="14" name="Line 16">
                  <a:extLst>
                    <a:ext uri="{FF2B5EF4-FFF2-40B4-BE49-F238E27FC236}">
                      <a16:creationId xmlns:a16="http://schemas.microsoft.com/office/drawing/2014/main" id="{24139A42-4C20-4253-28D7-997D7F67A19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891" y="624"/>
                  <a:ext cx="0" cy="144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marL="0" marR="0" lvl="0" indent="0" algn="l" defTabSz="685783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5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+mn-cs"/>
                  </a:endParaRPr>
                </a:p>
              </p:txBody>
            </p:sp>
          </p:grpSp>
          <p:sp>
            <p:nvSpPr>
              <p:cNvPr id="12" name="Text Box 17">
                <a:extLst>
                  <a:ext uri="{FF2B5EF4-FFF2-40B4-BE49-F238E27FC236}">
                    <a16:creationId xmlns:a16="http://schemas.microsoft.com/office/drawing/2014/main" id="{373C1BCD-6460-4B4C-2AD0-462EB44FB685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62" y="1101"/>
                <a:ext cx="4426" cy="249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marL="0" marR="0" lvl="0" indent="0" algn="l" defTabSz="685783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altLang="en-US" sz="195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endParaRPr>
              </a:p>
            </p:txBody>
          </p:sp>
        </p:grpSp>
        <p:sp>
          <p:nvSpPr>
            <p:cNvPr id="10" name="Rectangle 18">
              <a:extLst>
                <a:ext uri="{FF2B5EF4-FFF2-40B4-BE49-F238E27FC236}">
                  <a16:creationId xmlns:a16="http://schemas.microsoft.com/office/drawing/2014/main" id="{0B282720-A78D-AED1-F135-D4FC141626C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3" y="90"/>
              <a:ext cx="3261" cy="28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 defTabSz="2349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defTabSz="2349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defTabSz="2349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defTabSz="2349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defTabSz="2349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defTabSz="23495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defTabSz="23495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defTabSz="23495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defTabSz="23495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176209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James 1:17-22 </a:t>
              </a:r>
              <a:r>
                <a:rPr kumimoji="0" lang="en-US" altLang="en-US" sz="1800" b="0" i="0" u="none" strike="noStrike" kern="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NKJV</a:t>
              </a:r>
              <a:endParaRPr kumimoji="0" lang="en-US" altLang="en-US" sz="1500" b="0" i="0" u="none" strike="noStrike" kern="0" cap="none" spc="0" normalizeH="0" baseline="30000" noProof="0" dirty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</p:grpSp>
      <p:sp>
        <p:nvSpPr>
          <p:cNvPr id="4" name="TextBox 3">
            <a:extLst>
              <a:ext uri="{FF2B5EF4-FFF2-40B4-BE49-F238E27FC236}">
                <a16:creationId xmlns:a16="http://schemas.microsoft.com/office/drawing/2014/main" id="{A08DA88F-C88F-5985-1064-0B1F64D6EE91}"/>
              </a:ext>
            </a:extLst>
          </p:cNvPr>
          <p:cNvSpPr txBox="1"/>
          <p:nvPr/>
        </p:nvSpPr>
        <p:spPr>
          <a:xfrm>
            <a:off x="168646" y="864108"/>
            <a:ext cx="4568616" cy="590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176209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0" i="0" u="none" strike="noStrike" kern="0" cap="none" spc="0" normalizeH="0" baseline="30000" noProof="0" dirty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2</a:t>
            </a:r>
            <a:r>
              <a:rPr kumimoji="0" lang="en-US" altLang="en-US" sz="1800" b="0" i="0" u="none" strike="noStrike" kern="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en-US" altLang="en-US" sz="18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My brethren</a:t>
            </a:r>
            <a:r>
              <a:rPr kumimoji="0" lang="en-US" alt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, count it all joy when you  fall into various trials,</a:t>
            </a:r>
            <a:r>
              <a:rPr kumimoji="0" lang="en-US" altLang="en-US" sz="1800" b="0" i="0" u="none" strike="noStrike" kern="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3 </a:t>
            </a:r>
            <a:r>
              <a:rPr kumimoji="0" lang="en-US" alt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knowing that the testing of your faith produces patience.</a:t>
            </a:r>
          </a:p>
          <a:p>
            <a:pPr marL="0" marR="0" lvl="0" indent="0" algn="l" defTabSz="176209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James 1:23-27 </a:t>
            </a:r>
            <a:r>
              <a:rPr kumimoji="0" lang="en-US" altLang="en-US" sz="1800" b="0" i="0" u="none" strike="noStrike" kern="0" cap="none" spc="0" normalizeH="0" baseline="30000" noProof="0" dirty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NKJV</a:t>
            </a:r>
            <a:r>
              <a:rPr kumimoji="0" lang="en-US" alt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</a:t>
            </a:r>
          </a:p>
          <a:p>
            <a:pPr marL="0" marR="0" lvl="0" indent="0" algn="l" defTabSz="176209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0" i="0" u="none" strike="noStrike" kern="0" cap="none" spc="0" normalizeH="0" baseline="30000" noProof="0" dirty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23 </a:t>
            </a:r>
            <a:r>
              <a:rPr kumimoji="0" lang="en-US" alt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For if anyone is a hearer of the word and not a doer, he is like a man observing his natural face in a mirror;</a:t>
            </a:r>
            <a:r>
              <a:rPr kumimoji="0" lang="en-US" altLang="en-US" sz="1800" b="0" i="0" u="none" strike="noStrike" kern="0" cap="none" spc="0" normalizeH="0" baseline="30000" noProof="0" dirty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24 </a:t>
            </a:r>
            <a:r>
              <a:rPr kumimoji="0" lang="en-US" alt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for he observes himself, goes away, and immediately forgets what kind of man he was. </a:t>
            </a:r>
          </a:p>
          <a:p>
            <a:pPr marL="0" marR="0" lvl="0" indent="0" algn="l" defTabSz="176209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0" i="0" u="none" strike="noStrike" kern="0" cap="none" spc="0" normalizeH="0" baseline="30000" noProof="0" dirty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25 </a:t>
            </a:r>
            <a:r>
              <a:rPr kumimoji="0" lang="en-US" alt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But </a:t>
            </a:r>
            <a:r>
              <a:rPr kumimoji="0" lang="en-US" altLang="en-US" sz="1800" b="0" i="0" u="sng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he who looks into the perfect law of liberty and continues in it</a:t>
            </a:r>
            <a:r>
              <a:rPr kumimoji="0" lang="en-US" alt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, and is not a forgetful hearer but a doer of the work, </a:t>
            </a:r>
            <a:r>
              <a:rPr kumimoji="0" lang="en-US" altLang="en-US" sz="1800" b="0" i="0" u="sng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this one will be blessed in what he does</a:t>
            </a:r>
            <a:r>
              <a:rPr kumimoji="0" lang="en-US" alt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. </a:t>
            </a:r>
          </a:p>
          <a:p>
            <a:pPr marL="0" marR="0" lvl="0" indent="0" algn="l" defTabSz="176209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0" i="0" u="none" strike="noStrike" kern="0" cap="none" spc="0" normalizeH="0" baseline="30000" noProof="0" dirty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26</a:t>
            </a:r>
            <a:r>
              <a:rPr kumimoji="0" lang="en-US" alt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If anyone among you thinks he is religious, and does not bridle his tongue but deceives his own heart, this one's religion is useless. </a:t>
            </a:r>
          </a:p>
          <a:p>
            <a:pPr marL="0" marR="0" lvl="0" indent="0" algn="l" defTabSz="176209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0" i="0" u="none" strike="noStrike" kern="0" cap="none" spc="0" normalizeH="0" baseline="30000" noProof="0" dirty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27 </a:t>
            </a:r>
            <a:r>
              <a:rPr kumimoji="0" lang="en-US" alt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Pure and undefiled religion before God and the Father is this: to visit orphans and widows in their trouble, and to keep  oneself unspotted from the world.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EFD3EA16-066A-AC7C-35F5-035BC8E6721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42059" y="22592"/>
            <a:ext cx="5863109" cy="471873"/>
          </a:xfrm>
        </p:spPr>
        <p:txBody>
          <a:bodyPr anchor="ctr">
            <a:noAutofit/>
          </a:bodyPr>
          <a:lstStyle/>
          <a:p>
            <a:r>
              <a:rPr lang="en-US" sz="2400" dirty="0"/>
              <a:t>The Epistle of James – Spiritual Family Matters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67B3212F-FF5A-5ECE-0266-5862830618C3}"/>
              </a:ext>
            </a:extLst>
          </p:cNvPr>
          <p:cNvSpPr txBox="1"/>
          <p:nvPr/>
        </p:nvSpPr>
        <p:spPr>
          <a:xfrm>
            <a:off x="4828546" y="504707"/>
            <a:ext cx="43744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6857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Christians are born of the “seed” of God’s word.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793A4849-5D82-5AA4-BBC3-487487F59E19}"/>
              </a:ext>
            </a:extLst>
          </p:cNvPr>
          <p:cNvSpPr txBox="1"/>
          <p:nvPr/>
        </p:nvSpPr>
        <p:spPr>
          <a:xfrm>
            <a:off x="4885926" y="1098192"/>
            <a:ext cx="4396525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6857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The “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firstfruits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” of the Jewish harvest were dedicated to God 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(Lev. 23:10;  Deut. 26:2ff).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</a:p>
          <a:p>
            <a:pPr marL="0" marR="0" lvl="0" indent="0" algn="l" defTabSz="6857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Christians are to consider themselves “dedicated to God” in that, if it were not for God and what He provides, we    could not be His children.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43E081B-329D-9B57-A784-5796ADDF17CB}"/>
              </a:ext>
            </a:extLst>
          </p:cNvPr>
          <p:cNvSpPr txBox="1"/>
          <p:nvPr/>
        </p:nvSpPr>
        <p:spPr>
          <a:xfrm>
            <a:off x="4885926" y="3024029"/>
            <a:ext cx="447218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6857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Christians are born of the “seed” of God’s word, and they are to “abide in His word.”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333399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92E1D0A3-2024-A941-1110-753EE7C3BA86}"/>
              </a:ext>
            </a:extLst>
          </p:cNvPr>
          <p:cNvSpPr txBox="1"/>
          <p:nvPr/>
        </p:nvSpPr>
        <p:spPr>
          <a:xfrm>
            <a:off x="4884315" y="3625477"/>
            <a:ext cx="447218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6857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Just as c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hildren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do not always honor and obey their father, there is the possibility that God’s children will selfishly disobey Him.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333399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8398D5D-A863-331C-59CF-FD053592BB8C}"/>
              </a:ext>
            </a:extLst>
          </p:cNvPr>
          <p:cNvSpPr txBox="1"/>
          <p:nvPr/>
        </p:nvSpPr>
        <p:spPr>
          <a:xfrm>
            <a:off x="4843376" y="5450976"/>
            <a:ext cx="4472189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6857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Learning God’s will through His Spirit-revealed word is not merely an    academic enlightenment. </a:t>
            </a:r>
          </a:p>
          <a:p>
            <a:pPr marL="0" marR="0" lvl="0" indent="0" algn="l" defTabSz="6857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It is intended and  designed to be a practical exercise. 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333399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915747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4">
            <a:extLst>
              <a:ext uri="{FF2B5EF4-FFF2-40B4-BE49-F238E27FC236}">
                <a16:creationId xmlns:a16="http://schemas.microsoft.com/office/drawing/2014/main" id="{57D894D5-4D9E-35E2-4E7D-D84F5FA7A3CA}"/>
              </a:ext>
            </a:extLst>
          </p:cNvPr>
          <p:cNvGrpSpPr>
            <a:grpSpLocks/>
          </p:cNvGrpSpPr>
          <p:nvPr/>
        </p:nvGrpSpPr>
        <p:grpSpPr bwMode="auto">
          <a:xfrm>
            <a:off x="28575" y="494465"/>
            <a:ext cx="4821174" cy="7086206"/>
            <a:chOff x="24" y="40"/>
            <a:chExt cx="3432" cy="4662"/>
          </a:xfrm>
        </p:grpSpPr>
        <p:grpSp>
          <p:nvGrpSpPr>
            <p:cNvPr id="9" name="Group 5">
              <a:extLst>
                <a:ext uri="{FF2B5EF4-FFF2-40B4-BE49-F238E27FC236}">
                  <a16:creationId xmlns:a16="http://schemas.microsoft.com/office/drawing/2014/main" id="{4948C24F-4CBD-9F16-1E27-8C6B1F982A0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4" y="40"/>
              <a:ext cx="3432" cy="4662"/>
              <a:chOff x="528" y="1098"/>
              <a:chExt cx="4789" cy="3414"/>
            </a:xfrm>
          </p:grpSpPr>
          <p:grpSp>
            <p:nvGrpSpPr>
              <p:cNvPr id="11" name="Group 6">
                <a:extLst>
                  <a:ext uri="{FF2B5EF4-FFF2-40B4-BE49-F238E27FC236}">
                    <a16:creationId xmlns:a16="http://schemas.microsoft.com/office/drawing/2014/main" id="{7F92F519-D509-D84C-CEF3-AF2BDA3282FA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528" y="1098"/>
                <a:ext cx="4789" cy="3414"/>
                <a:chOff x="328" y="481"/>
                <a:chExt cx="5229" cy="4022"/>
              </a:xfrm>
            </p:grpSpPr>
            <p:grpSp>
              <p:nvGrpSpPr>
                <p:cNvPr id="13" name="Group 7">
                  <a:extLst>
                    <a:ext uri="{FF2B5EF4-FFF2-40B4-BE49-F238E27FC236}">
                      <a16:creationId xmlns:a16="http://schemas.microsoft.com/office/drawing/2014/main" id="{99D5305C-9B7D-D4DA-3914-A6BCC2D487CD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328" y="481"/>
                  <a:ext cx="5229" cy="4022"/>
                  <a:chOff x="328" y="481"/>
                  <a:chExt cx="5229" cy="4022"/>
                </a:xfrm>
              </p:grpSpPr>
              <p:sp>
                <p:nvSpPr>
                  <p:cNvPr id="15" name="Freeform 8">
                    <a:extLst>
                      <a:ext uri="{FF2B5EF4-FFF2-40B4-BE49-F238E27FC236}">
                        <a16:creationId xmlns:a16="http://schemas.microsoft.com/office/drawing/2014/main" id="{8EF5FBAB-FCDA-2D16-E542-C6ED4CE33D9F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890" y="624"/>
                    <a:ext cx="2667" cy="3578"/>
                  </a:xfrm>
                  <a:custGeom>
                    <a:avLst/>
                    <a:gdLst>
                      <a:gd name="T0" fmla="*/ 7757 w 7999"/>
                      <a:gd name="T1" fmla="*/ 5361 h 10735"/>
                      <a:gd name="T2" fmla="*/ 7626 w 7999"/>
                      <a:gd name="T3" fmla="*/ 7369 h 10735"/>
                      <a:gd name="T4" fmla="*/ 7418 w 7999"/>
                      <a:gd name="T5" fmla="*/ 9942 h 10735"/>
                      <a:gd name="T6" fmla="*/ 7352 w 7999"/>
                      <a:gd name="T7" fmla="*/ 10230 h 10735"/>
                      <a:gd name="T8" fmla="*/ 6776 w 7999"/>
                      <a:gd name="T9" fmla="*/ 10300 h 10735"/>
                      <a:gd name="T10" fmla="*/ 6137 w 7999"/>
                      <a:gd name="T11" fmla="*/ 10360 h 10735"/>
                      <a:gd name="T12" fmla="*/ 5495 w 7999"/>
                      <a:gd name="T13" fmla="*/ 10401 h 10735"/>
                      <a:gd name="T14" fmla="*/ 4853 w 7999"/>
                      <a:gd name="T15" fmla="*/ 10428 h 10735"/>
                      <a:gd name="T16" fmla="*/ 4208 w 7999"/>
                      <a:gd name="T17" fmla="*/ 10428 h 10735"/>
                      <a:gd name="T18" fmla="*/ 3567 w 7999"/>
                      <a:gd name="T19" fmla="*/ 10422 h 10735"/>
                      <a:gd name="T20" fmla="*/ 2937 w 7999"/>
                      <a:gd name="T21" fmla="*/ 10394 h 10735"/>
                      <a:gd name="T22" fmla="*/ 1871 w 7999"/>
                      <a:gd name="T23" fmla="*/ 10435 h 10735"/>
                      <a:gd name="T24" fmla="*/ 818 w 7999"/>
                      <a:gd name="T25" fmla="*/ 10533 h 10735"/>
                      <a:gd name="T26" fmla="*/ 0 w 7999"/>
                      <a:gd name="T27" fmla="*/ 10655 h 10735"/>
                      <a:gd name="T28" fmla="*/ 0 w 7999"/>
                      <a:gd name="T29" fmla="*/ 10728 h 10735"/>
                      <a:gd name="T30" fmla="*/ 7999 w 7999"/>
                      <a:gd name="T31" fmla="*/ 10735 h 10735"/>
                      <a:gd name="T32" fmla="*/ 7999 w 7999"/>
                      <a:gd name="T33" fmla="*/ 0 h 10735"/>
                      <a:gd name="T34" fmla="*/ 7757 w 7999"/>
                      <a:gd name="T35" fmla="*/ 0 h 10735"/>
                      <a:gd name="T36" fmla="*/ 7757 w 7999"/>
                      <a:gd name="T37" fmla="*/ 5361 h 1073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</a:cxnLst>
                    <a:rect l="0" t="0" r="r" b="b"/>
                    <a:pathLst>
                      <a:path w="7999" h="10735">
                        <a:moveTo>
                          <a:pt x="7757" y="5361"/>
                        </a:moveTo>
                        <a:lnTo>
                          <a:pt x="7626" y="7369"/>
                        </a:lnTo>
                        <a:lnTo>
                          <a:pt x="7418" y="9942"/>
                        </a:lnTo>
                        <a:lnTo>
                          <a:pt x="7352" y="10230"/>
                        </a:lnTo>
                        <a:lnTo>
                          <a:pt x="6776" y="10300"/>
                        </a:lnTo>
                        <a:lnTo>
                          <a:pt x="6137" y="10360"/>
                        </a:lnTo>
                        <a:lnTo>
                          <a:pt x="5495" y="10401"/>
                        </a:lnTo>
                        <a:lnTo>
                          <a:pt x="4853" y="10428"/>
                        </a:lnTo>
                        <a:lnTo>
                          <a:pt x="4208" y="10428"/>
                        </a:lnTo>
                        <a:lnTo>
                          <a:pt x="3567" y="10422"/>
                        </a:lnTo>
                        <a:lnTo>
                          <a:pt x="2937" y="10394"/>
                        </a:lnTo>
                        <a:lnTo>
                          <a:pt x="1871" y="10435"/>
                        </a:lnTo>
                        <a:lnTo>
                          <a:pt x="818" y="10533"/>
                        </a:lnTo>
                        <a:lnTo>
                          <a:pt x="0" y="10655"/>
                        </a:lnTo>
                        <a:lnTo>
                          <a:pt x="0" y="10728"/>
                        </a:lnTo>
                        <a:lnTo>
                          <a:pt x="7999" y="10735"/>
                        </a:lnTo>
                        <a:lnTo>
                          <a:pt x="7999" y="0"/>
                        </a:lnTo>
                        <a:lnTo>
                          <a:pt x="7757" y="0"/>
                        </a:lnTo>
                        <a:lnTo>
                          <a:pt x="7757" y="5361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marL="0" marR="0" lvl="0" indent="0" algn="l" defTabSz="685783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5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6" name="Freeform 9">
                    <a:extLst>
                      <a:ext uri="{FF2B5EF4-FFF2-40B4-BE49-F238E27FC236}">
                        <a16:creationId xmlns:a16="http://schemas.microsoft.com/office/drawing/2014/main" id="{F4B2C385-A3E3-DA53-6438-BAC9BCFB5463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013" y="4011"/>
                    <a:ext cx="290" cy="492"/>
                  </a:xfrm>
                  <a:custGeom>
                    <a:avLst/>
                    <a:gdLst>
                      <a:gd name="T0" fmla="*/ 0 w 870"/>
                      <a:gd name="T1" fmla="*/ 0 h 1475"/>
                      <a:gd name="T2" fmla="*/ 0 w 870"/>
                      <a:gd name="T3" fmla="*/ 1475 h 1475"/>
                      <a:gd name="T4" fmla="*/ 433 w 870"/>
                      <a:gd name="T5" fmla="*/ 1002 h 1475"/>
                      <a:gd name="T6" fmla="*/ 870 w 870"/>
                      <a:gd name="T7" fmla="*/ 1475 h 1475"/>
                      <a:gd name="T8" fmla="*/ 870 w 870"/>
                      <a:gd name="T9" fmla="*/ 0 h 1475"/>
                      <a:gd name="T10" fmla="*/ 0 w 870"/>
                      <a:gd name="T11" fmla="*/ 0 h 147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</a:cxnLst>
                    <a:rect l="0" t="0" r="r" b="b"/>
                    <a:pathLst>
                      <a:path w="870" h="1475">
                        <a:moveTo>
                          <a:pt x="0" y="0"/>
                        </a:moveTo>
                        <a:lnTo>
                          <a:pt x="0" y="1475"/>
                        </a:lnTo>
                        <a:lnTo>
                          <a:pt x="433" y="1002"/>
                        </a:lnTo>
                        <a:lnTo>
                          <a:pt x="870" y="1475"/>
                        </a:lnTo>
                        <a:lnTo>
                          <a:pt x="870" y="0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FF0000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pPr marL="0" marR="0" lvl="0" indent="0" algn="l" defTabSz="685783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5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7" name="Freeform 10">
                    <a:extLst>
                      <a:ext uri="{FF2B5EF4-FFF2-40B4-BE49-F238E27FC236}">
                        <a16:creationId xmlns:a16="http://schemas.microsoft.com/office/drawing/2014/main" id="{4BFB240A-C7EA-03BB-542A-E7538474F981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10" y="553"/>
                    <a:ext cx="2483" cy="3623"/>
                  </a:xfrm>
                  <a:custGeom>
                    <a:avLst/>
                    <a:gdLst>
                      <a:gd name="T0" fmla="*/ 194 w 7451"/>
                      <a:gd name="T1" fmla="*/ 10367 h 10868"/>
                      <a:gd name="T2" fmla="*/ 5883 w 7451"/>
                      <a:gd name="T3" fmla="*/ 10360 h 10868"/>
                      <a:gd name="T4" fmla="*/ 5904 w 7451"/>
                      <a:gd name="T5" fmla="*/ 10367 h 10868"/>
                      <a:gd name="T6" fmla="*/ 6055 w 7451"/>
                      <a:gd name="T7" fmla="*/ 10374 h 10868"/>
                      <a:gd name="T8" fmla="*/ 6216 w 7451"/>
                      <a:gd name="T9" fmla="*/ 10395 h 10868"/>
                      <a:gd name="T10" fmla="*/ 6383 w 7451"/>
                      <a:gd name="T11" fmla="*/ 10419 h 10868"/>
                      <a:gd name="T12" fmla="*/ 6536 w 7451"/>
                      <a:gd name="T13" fmla="*/ 10461 h 10868"/>
                      <a:gd name="T14" fmla="*/ 6697 w 7451"/>
                      <a:gd name="T15" fmla="*/ 10509 h 10868"/>
                      <a:gd name="T16" fmla="*/ 6852 w 7451"/>
                      <a:gd name="T17" fmla="*/ 10566 h 10868"/>
                      <a:gd name="T18" fmla="*/ 7006 w 7451"/>
                      <a:gd name="T19" fmla="*/ 10625 h 10868"/>
                      <a:gd name="T20" fmla="*/ 7157 w 7451"/>
                      <a:gd name="T21" fmla="*/ 10698 h 10868"/>
                      <a:gd name="T22" fmla="*/ 7306 w 7451"/>
                      <a:gd name="T23" fmla="*/ 10785 h 10868"/>
                      <a:gd name="T24" fmla="*/ 7451 w 7451"/>
                      <a:gd name="T25" fmla="*/ 10868 h 10868"/>
                      <a:gd name="T26" fmla="*/ 7388 w 7451"/>
                      <a:gd name="T27" fmla="*/ 10868 h 10868"/>
                      <a:gd name="T28" fmla="*/ 6534 w 7451"/>
                      <a:gd name="T29" fmla="*/ 10750 h 10868"/>
                      <a:gd name="T30" fmla="*/ 5477 w 7451"/>
                      <a:gd name="T31" fmla="*/ 10659 h 10868"/>
                      <a:gd name="T32" fmla="*/ 4415 w 7451"/>
                      <a:gd name="T33" fmla="*/ 10614 h 10868"/>
                      <a:gd name="T34" fmla="*/ 0 w 7451"/>
                      <a:gd name="T35" fmla="*/ 10614 h 10868"/>
                      <a:gd name="T36" fmla="*/ 3 w 7451"/>
                      <a:gd name="T37" fmla="*/ 0 h 10868"/>
                      <a:gd name="T38" fmla="*/ 194 w 7451"/>
                      <a:gd name="T39" fmla="*/ 0 h 10868"/>
                      <a:gd name="T40" fmla="*/ 194 w 7451"/>
                      <a:gd name="T41" fmla="*/ 10367 h 1086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</a:cxnLst>
                    <a:rect l="0" t="0" r="r" b="b"/>
                    <a:pathLst>
                      <a:path w="7451" h="10868">
                        <a:moveTo>
                          <a:pt x="194" y="10367"/>
                        </a:moveTo>
                        <a:lnTo>
                          <a:pt x="5883" y="10360"/>
                        </a:lnTo>
                        <a:lnTo>
                          <a:pt x="5904" y="10367"/>
                        </a:lnTo>
                        <a:lnTo>
                          <a:pt x="6055" y="10374"/>
                        </a:lnTo>
                        <a:lnTo>
                          <a:pt x="6216" y="10395"/>
                        </a:lnTo>
                        <a:lnTo>
                          <a:pt x="6383" y="10419"/>
                        </a:lnTo>
                        <a:lnTo>
                          <a:pt x="6536" y="10461"/>
                        </a:lnTo>
                        <a:lnTo>
                          <a:pt x="6697" y="10509"/>
                        </a:lnTo>
                        <a:lnTo>
                          <a:pt x="6852" y="10566"/>
                        </a:lnTo>
                        <a:lnTo>
                          <a:pt x="7006" y="10625"/>
                        </a:lnTo>
                        <a:lnTo>
                          <a:pt x="7157" y="10698"/>
                        </a:lnTo>
                        <a:lnTo>
                          <a:pt x="7306" y="10785"/>
                        </a:lnTo>
                        <a:lnTo>
                          <a:pt x="7451" y="10868"/>
                        </a:lnTo>
                        <a:lnTo>
                          <a:pt x="7388" y="10868"/>
                        </a:lnTo>
                        <a:lnTo>
                          <a:pt x="6534" y="10750"/>
                        </a:lnTo>
                        <a:lnTo>
                          <a:pt x="5477" y="10659"/>
                        </a:lnTo>
                        <a:lnTo>
                          <a:pt x="4415" y="10614"/>
                        </a:lnTo>
                        <a:lnTo>
                          <a:pt x="0" y="10614"/>
                        </a:lnTo>
                        <a:lnTo>
                          <a:pt x="3" y="0"/>
                        </a:lnTo>
                        <a:lnTo>
                          <a:pt x="194" y="0"/>
                        </a:lnTo>
                        <a:lnTo>
                          <a:pt x="194" y="10367"/>
                        </a:lnTo>
                        <a:close/>
                      </a:path>
                    </a:pathLst>
                  </a:custGeom>
                  <a:solidFill>
                    <a:srgbClr val="FF7F00"/>
                  </a:solidFill>
                  <a:ln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marL="0" marR="0" lvl="0" indent="0" algn="l" defTabSz="685783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5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8" name="Freeform 11">
                    <a:extLst>
                      <a:ext uri="{FF2B5EF4-FFF2-40B4-BE49-F238E27FC236}">
                        <a16:creationId xmlns:a16="http://schemas.microsoft.com/office/drawing/2014/main" id="{E87C8282-8F67-4631-5E33-3E2FFF40BB6F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880" y="540"/>
                    <a:ext cx="2596" cy="3638"/>
                  </a:xfrm>
                  <a:custGeom>
                    <a:avLst/>
                    <a:gdLst>
                      <a:gd name="T0" fmla="*/ 7545 w 7787"/>
                      <a:gd name="T1" fmla="*/ 5612 h 10913"/>
                      <a:gd name="T2" fmla="*/ 7418 w 7787"/>
                      <a:gd name="T3" fmla="*/ 7620 h 10913"/>
                      <a:gd name="T4" fmla="*/ 7205 w 7787"/>
                      <a:gd name="T5" fmla="*/ 10193 h 10913"/>
                      <a:gd name="T6" fmla="*/ 6633 w 7787"/>
                      <a:gd name="T7" fmla="*/ 10255 h 10913"/>
                      <a:gd name="T8" fmla="*/ 5986 w 7787"/>
                      <a:gd name="T9" fmla="*/ 10325 h 10913"/>
                      <a:gd name="T10" fmla="*/ 5356 w 7787"/>
                      <a:gd name="T11" fmla="*/ 10377 h 10913"/>
                      <a:gd name="T12" fmla="*/ 4708 w 7787"/>
                      <a:gd name="T13" fmla="*/ 10398 h 10913"/>
                      <a:gd name="T14" fmla="*/ 4063 w 7787"/>
                      <a:gd name="T15" fmla="*/ 10398 h 10913"/>
                      <a:gd name="T16" fmla="*/ 3421 w 7787"/>
                      <a:gd name="T17" fmla="*/ 10366 h 10913"/>
                      <a:gd name="T18" fmla="*/ 2788 w 7787"/>
                      <a:gd name="T19" fmla="*/ 10353 h 10913"/>
                      <a:gd name="T20" fmla="*/ 2401 w 7787"/>
                      <a:gd name="T21" fmla="*/ 10346 h 10913"/>
                      <a:gd name="T22" fmla="*/ 2025 w 7787"/>
                      <a:gd name="T23" fmla="*/ 10398 h 10913"/>
                      <a:gd name="T24" fmla="*/ 1650 w 7787"/>
                      <a:gd name="T25" fmla="*/ 10433 h 10913"/>
                      <a:gd name="T26" fmla="*/ 1281 w 7787"/>
                      <a:gd name="T27" fmla="*/ 10506 h 10913"/>
                      <a:gd name="T28" fmla="*/ 914 w 7787"/>
                      <a:gd name="T29" fmla="*/ 10597 h 10913"/>
                      <a:gd name="T30" fmla="*/ 551 w 7787"/>
                      <a:gd name="T31" fmla="*/ 10708 h 10913"/>
                      <a:gd name="T32" fmla="*/ 190 w 7787"/>
                      <a:gd name="T33" fmla="*/ 10837 h 10913"/>
                      <a:gd name="T34" fmla="*/ 0 w 7787"/>
                      <a:gd name="T35" fmla="*/ 10913 h 10913"/>
                      <a:gd name="T36" fmla="*/ 848 w 7787"/>
                      <a:gd name="T37" fmla="*/ 10777 h 10913"/>
                      <a:gd name="T38" fmla="*/ 1901 w 7787"/>
                      <a:gd name="T39" fmla="*/ 10677 h 10913"/>
                      <a:gd name="T40" fmla="*/ 2967 w 7787"/>
                      <a:gd name="T41" fmla="*/ 10652 h 10913"/>
                      <a:gd name="T42" fmla="*/ 3597 w 7787"/>
                      <a:gd name="T43" fmla="*/ 10673 h 10913"/>
                      <a:gd name="T44" fmla="*/ 4232 w 7787"/>
                      <a:gd name="T45" fmla="*/ 10677 h 10913"/>
                      <a:gd name="T46" fmla="*/ 4883 w 7787"/>
                      <a:gd name="T47" fmla="*/ 10686 h 10913"/>
                      <a:gd name="T48" fmla="*/ 5525 w 7787"/>
                      <a:gd name="T49" fmla="*/ 10663 h 10913"/>
                      <a:gd name="T50" fmla="*/ 6155 w 7787"/>
                      <a:gd name="T51" fmla="*/ 10611 h 10913"/>
                      <a:gd name="T52" fmla="*/ 6806 w 7787"/>
                      <a:gd name="T53" fmla="*/ 10558 h 10913"/>
                      <a:gd name="T54" fmla="*/ 7382 w 7787"/>
                      <a:gd name="T55" fmla="*/ 10488 h 10913"/>
                      <a:gd name="T56" fmla="*/ 7448 w 7787"/>
                      <a:gd name="T57" fmla="*/ 10193 h 10913"/>
                      <a:gd name="T58" fmla="*/ 7656 w 7787"/>
                      <a:gd name="T59" fmla="*/ 7627 h 10913"/>
                      <a:gd name="T60" fmla="*/ 7787 w 7787"/>
                      <a:gd name="T61" fmla="*/ 5615 h 10913"/>
                      <a:gd name="T62" fmla="*/ 7787 w 7787"/>
                      <a:gd name="T63" fmla="*/ 45 h 10913"/>
                      <a:gd name="T64" fmla="*/ 7542 w 7787"/>
                      <a:gd name="T65" fmla="*/ 0 h 10913"/>
                      <a:gd name="T66" fmla="*/ 7545 w 7787"/>
                      <a:gd name="T67" fmla="*/ 5612 h 10913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  <a:cxn ang="0">
                        <a:pos x="T66" y="T67"/>
                      </a:cxn>
                    </a:cxnLst>
                    <a:rect l="0" t="0" r="r" b="b"/>
                    <a:pathLst>
                      <a:path w="7787" h="10913">
                        <a:moveTo>
                          <a:pt x="7545" y="5612"/>
                        </a:moveTo>
                        <a:lnTo>
                          <a:pt x="7418" y="7620"/>
                        </a:lnTo>
                        <a:lnTo>
                          <a:pt x="7205" y="10193"/>
                        </a:lnTo>
                        <a:lnTo>
                          <a:pt x="6633" y="10255"/>
                        </a:lnTo>
                        <a:lnTo>
                          <a:pt x="5986" y="10325"/>
                        </a:lnTo>
                        <a:lnTo>
                          <a:pt x="5356" y="10377"/>
                        </a:lnTo>
                        <a:lnTo>
                          <a:pt x="4708" y="10398"/>
                        </a:lnTo>
                        <a:lnTo>
                          <a:pt x="4063" y="10398"/>
                        </a:lnTo>
                        <a:lnTo>
                          <a:pt x="3421" y="10366"/>
                        </a:lnTo>
                        <a:lnTo>
                          <a:pt x="2788" y="10353"/>
                        </a:lnTo>
                        <a:lnTo>
                          <a:pt x="2401" y="10346"/>
                        </a:lnTo>
                        <a:lnTo>
                          <a:pt x="2025" y="10398"/>
                        </a:lnTo>
                        <a:lnTo>
                          <a:pt x="1650" y="10433"/>
                        </a:lnTo>
                        <a:lnTo>
                          <a:pt x="1281" y="10506"/>
                        </a:lnTo>
                        <a:lnTo>
                          <a:pt x="914" y="10597"/>
                        </a:lnTo>
                        <a:lnTo>
                          <a:pt x="551" y="10708"/>
                        </a:lnTo>
                        <a:lnTo>
                          <a:pt x="190" y="10837"/>
                        </a:lnTo>
                        <a:lnTo>
                          <a:pt x="0" y="10913"/>
                        </a:lnTo>
                        <a:lnTo>
                          <a:pt x="848" y="10777"/>
                        </a:lnTo>
                        <a:lnTo>
                          <a:pt x="1901" y="10677"/>
                        </a:lnTo>
                        <a:lnTo>
                          <a:pt x="2967" y="10652"/>
                        </a:lnTo>
                        <a:lnTo>
                          <a:pt x="3597" y="10673"/>
                        </a:lnTo>
                        <a:lnTo>
                          <a:pt x="4232" y="10677"/>
                        </a:lnTo>
                        <a:lnTo>
                          <a:pt x="4883" y="10686"/>
                        </a:lnTo>
                        <a:lnTo>
                          <a:pt x="5525" y="10663"/>
                        </a:lnTo>
                        <a:lnTo>
                          <a:pt x="6155" y="10611"/>
                        </a:lnTo>
                        <a:lnTo>
                          <a:pt x="6806" y="10558"/>
                        </a:lnTo>
                        <a:lnTo>
                          <a:pt x="7382" y="10488"/>
                        </a:lnTo>
                        <a:lnTo>
                          <a:pt x="7448" y="10193"/>
                        </a:lnTo>
                        <a:lnTo>
                          <a:pt x="7656" y="7627"/>
                        </a:lnTo>
                        <a:lnTo>
                          <a:pt x="7787" y="5615"/>
                        </a:lnTo>
                        <a:lnTo>
                          <a:pt x="7787" y="45"/>
                        </a:lnTo>
                        <a:lnTo>
                          <a:pt x="7542" y="0"/>
                        </a:lnTo>
                        <a:lnTo>
                          <a:pt x="7545" y="5612"/>
                        </a:lnTo>
                        <a:close/>
                      </a:path>
                    </a:pathLst>
                  </a:custGeom>
                  <a:solidFill>
                    <a:srgbClr val="FF7F00"/>
                  </a:solidFill>
                  <a:ln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marL="0" marR="0" lvl="0" indent="0" algn="l" defTabSz="685783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5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9" name="Freeform 12">
                    <a:extLst>
                      <a:ext uri="{FF2B5EF4-FFF2-40B4-BE49-F238E27FC236}">
                        <a16:creationId xmlns:a16="http://schemas.microsoft.com/office/drawing/2014/main" id="{B1BB3C8E-E5D7-7051-0EC4-FCE8C71F556F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28" y="647"/>
                    <a:ext cx="2572" cy="3555"/>
                  </a:xfrm>
                  <a:custGeom>
                    <a:avLst/>
                    <a:gdLst>
                      <a:gd name="T0" fmla="*/ 248 w 7717"/>
                      <a:gd name="T1" fmla="*/ 3 h 10665"/>
                      <a:gd name="T2" fmla="*/ 0 w 7717"/>
                      <a:gd name="T3" fmla="*/ 0 h 10665"/>
                      <a:gd name="T4" fmla="*/ 6 w 7717"/>
                      <a:gd name="T5" fmla="*/ 10665 h 10665"/>
                      <a:gd name="T6" fmla="*/ 7717 w 7717"/>
                      <a:gd name="T7" fmla="*/ 10658 h 10665"/>
                      <a:gd name="T8" fmla="*/ 7717 w 7717"/>
                      <a:gd name="T9" fmla="*/ 10585 h 10665"/>
                      <a:gd name="T10" fmla="*/ 7629 w 7717"/>
                      <a:gd name="T11" fmla="*/ 10585 h 10665"/>
                      <a:gd name="T12" fmla="*/ 6779 w 7717"/>
                      <a:gd name="T13" fmla="*/ 10467 h 10665"/>
                      <a:gd name="T14" fmla="*/ 5722 w 7717"/>
                      <a:gd name="T15" fmla="*/ 10365 h 10665"/>
                      <a:gd name="T16" fmla="*/ 4654 w 7717"/>
                      <a:gd name="T17" fmla="*/ 10342 h 10665"/>
                      <a:gd name="T18" fmla="*/ 245 w 7717"/>
                      <a:gd name="T19" fmla="*/ 10324 h 10665"/>
                      <a:gd name="T20" fmla="*/ 248 w 7717"/>
                      <a:gd name="T21" fmla="*/ 3 h 1066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</a:cxnLst>
                    <a:rect l="0" t="0" r="r" b="b"/>
                    <a:pathLst>
                      <a:path w="7717" h="10665">
                        <a:moveTo>
                          <a:pt x="248" y="3"/>
                        </a:moveTo>
                        <a:lnTo>
                          <a:pt x="0" y="0"/>
                        </a:lnTo>
                        <a:lnTo>
                          <a:pt x="6" y="10665"/>
                        </a:lnTo>
                        <a:lnTo>
                          <a:pt x="7717" y="10658"/>
                        </a:lnTo>
                        <a:lnTo>
                          <a:pt x="7717" y="10585"/>
                        </a:lnTo>
                        <a:lnTo>
                          <a:pt x="7629" y="10585"/>
                        </a:lnTo>
                        <a:lnTo>
                          <a:pt x="6779" y="10467"/>
                        </a:lnTo>
                        <a:lnTo>
                          <a:pt x="5722" y="10365"/>
                        </a:lnTo>
                        <a:lnTo>
                          <a:pt x="4654" y="10342"/>
                        </a:lnTo>
                        <a:lnTo>
                          <a:pt x="245" y="10324"/>
                        </a:lnTo>
                        <a:lnTo>
                          <a:pt x="248" y="3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marL="0" marR="0" lvl="0" indent="0" algn="l" defTabSz="685783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5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grpSp>
                <p:nvGrpSpPr>
                  <p:cNvPr id="20" name="Group 13">
                    <a:extLst>
                      <a:ext uri="{FF2B5EF4-FFF2-40B4-BE49-F238E27FC236}">
                        <a16:creationId xmlns:a16="http://schemas.microsoft.com/office/drawing/2014/main" id="{D4D7EBF9-7A78-881D-3C11-A519C5E927BC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469" y="481"/>
                    <a:ext cx="4931" cy="3697"/>
                    <a:chOff x="451" y="481"/>
                    <a:chExt cx="4931" cy="3697"/>
                  </a:xfrm>
                </p:grpSpPr>
                <p:sp>
                  <p:nvSpPr>
                    <p:cNvPr id="21" name="Freeform 14">
                      <a:extLst>
                        <a:ext uri="{FF2B5EF4-FFF2-40B4-BE49-F238E27FC236}">
                          <a16:creationId xmlns:a16="http://schemas.microsoft.com/office/drawing/2014/main" id="{0943EF4A-0107-8A44-8643-87893D62E2BD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451" y="481"/>
                      <a:ext cx="4931" cy="3697"/>
                    </a:xfrm>
                    <a:custGeom>
                      <a:avLst/>
                      <a:gdLst>
                        <a:gd name="T0" fmla="*/ 5416 w 14793"/>
                        <a:gd name="T1" fmla="*/ 7 h 11090"/>
                        <a:gd name="T2" fmla="*/ 5476 w 14793"/>
                        <a:gd name="T3" fmla="*/ 7 h 11090"/>
                        <a:gd name="T4" fmla="*/ 5661 w 14793"/>
                        <a:gd name="T5" fmla="*/ 0 h 11090"/>
                        <a:gd name="T6" fmla="*/ 5846 w 14793"/>
                        <a:gd name="T7" fmla="*/ 7 h 11090"/>
                        <a:gd name="T8" fmla="*/ 6028 w 14793"/>
                        <a:gd name="T9" fmla="*/ 21 h 11090"/>
                        <a:gd name="T10" fmla="*/ 6213 w 14793"/>
                        <a:gd name="T11" fmla="*/ 44 h 11090"/>
                        <a:gd name="T12" fmla="*/ 6394 w 14793"/>
                        <a:gd name="T13" fmla="*/ 83 h 11090"/>
                        <a:gd name="T14" fmla="*/ 6570 w 14793"/>
                        <a:gd name="T15" fmla="*/ 135 h 11090"/>
                        <a:gd name="T16" fmla="*/ 6751 w 14793"/>
                        <a:gd name="T17" fmla="*/ 190 h 11090"/>
                        <a:gd name="T18" fmla="*/ 6924 w 14793"/>
                        <a:gd name="T19" fmla="*/ 250 h 11090"/>
                        <a:gd name="T20" fmla="*/ 7099 w 14793"/>
                        <a:gd name="T21" fmla="*/ 334 h 11090"/>
                        <a:gd name="T22" fmla="*/ 7266 w 14793"/>
                        <a:gd name="T23" fmla="*/ 421 h 11090"/>
                        <a:gd name="T24" fmla="*/ 7432 w 14793"/>
                        <a:gd name="T25" fmla="*/ 334 h 11090"/>
                        <a:gd name="T26" fmla="*/ 7605 w 14793"/>
                        <a:gd name="T27" fmla="*/ 250 h 11090"/>
                        <a:gd name="T28" fmla="*/ 7774 w 14793"/>
                        <a:gd name="T29" fmla="*/ 190 h 11090"/>
                        <a:gd name="T30" fmla="*/ 7953 w 14793"/>
                        <a:gd name="T31" fmla="*/ 135 h 11090"/>
                        <a:gd name="T32" fmla="*/ 8129 w 14793"/>
                        <a:gd name="T33" fmla="*/ 83 h 11090"/>
                        <a:gd name="T34" fmla="*/ 8314 w 14793"/>
                        <a:gd name="T35" fmla="*/ 44 h 11090"/>
                        <a:gd name="T36" fmla="*/ 8499 w 14793"/>
                        <a:gd name="T37" fmla="*/ 21 h 11090"/>
                        <a:gd name="T38" fmla="*/ 8674 w 14793"/>
                        <a:gd name="T39" fmla="*/ 7 h 11090"/>
                        <a:gd name="T40" fmla="*/ 8864 w 14793"/>
                        <a:gd name="T41" fmla="*/ 0 h 11090"/>
                        <a:gd name="T42" fmla="*/ 9049 w 14793"/>
                        <a:gd name="T43" fmla="*/ 7 h 11090"/>
                        <a:gd name="T44" fmla="*/ 9107 w 14793"/>
                        <a:gd name="T45" fmla="*/ 7 h 11090"/>
                        <a:gd name="T46" fmla="*/ 9107 w 14793"/>
                        <a:gd name="T47" fmla="*/ 0 h 11090"/>
                        <a:gd name="T48" fmla="*/ 14793 w 14793"/>
                        <a:gd name="T49" fmla="*/ 0 h 11090"/>
                        <a:gd name="T50" fmla="*/ 14793 w 14793"/>
                        <a:gd name="T51" fmla="*/ 5792 h 11090"/>
                        <a:gd name="T52" fmla="*/ 14666 w 14793"/>
                        <a:gd name="T53" fmla="*/ 7804 h 11090"/>
                        <a:gd name="T54" fmla="*/ 14453 w 14793"/>
                        <a:gd name="T55" fmla="*/ 10370 h 11090"/>
                        <a:gd name="T56" fmla="*/ 14453 w 14793"/>
                        <a:gd name="T57" fmla="*/ 10363 h 11090"/>
                        <a:gd name="T58" fmla="*/ 13881 w 14793"/>
                        <a:gd name="T59" fmla="*/ 10432 h 11090"/>
                        <a:gd name="T60" fmla="*/ 13243 w 14793"/>
                        <a:gd name="T61" fmla="*/ 10495 h 11090"/>
                        <a:gd name="T62" fmla="*/ 12604 w 14793"/>
                        <a:gd name="T63" fmla="*/ 10537 h 11090"/>
                        <a:gd name="T64" fmla="*/ 11956 w 14793"/>
                        <a:gd name="T65" fmla="*/ 10564 h 11090"/>
                        <a:gd name="T66" fmla="*/ 11314 w 14793"/>
                        <a:gd name="T67" fmla="*/ 10564 h 11090"/>
                        <a:gd name="T68" fmla="*/ 10669 w 14793"/>
                        <a:gd name="T69" fmla="*/ 10554 h 11090"/>
                        <a:gd name="T70" fmla="*/ 10028 w 14793"/>
                        <a:gd name="T71" fmla="*/ 10519 h 11090"/>
                        <a:gd name="T72" fmla="*/ 9649 w 14793"/>
                        <a:gd name="T73" fmla="*/ 10530 h 11090"/>
                        <a:gd name="T74" fmla="*/ 9273 w 14793"/>
                        <a:gd name="T75" fmla="*/ 10564 h 11090"/>
                        <a:gd name="T76" fmla="*/ 8898 w 14793"/>
                        <a:gd name="T77" fmla="*/ 10614 h 11090"/>
                        <a:gd name="T78" fmla="*/ 8529 w 14793"/>
                        <a:gd name="T79" fmla="*/ 10690 h 11090"/>
                        <a:gd name="T80" fmla="*/ 8162 w 14793"/>
                        <a:gd name="T81" fmla="*/ 10770 h 11090"/>
                        <a:gd name="T82" fmla="*/ 7805 w 14793"/>
                        <a:gd name="T83" fmla="*/ 10881 h 11090"/>
                        <a:gd name="T84" fmla="*/ 7438 w 14793"/>
                        <a:gd name="T85" fmla="*/ 11014 h 11090"/>
                        <a:gd name="T86" fmla="*/ 7248 w 14793"/>
                        <a:gd name="T87" fmla="*/ 11090 h 11090"/>
                        <a:gd name="T88" fmla="*/ 7112 w 14793"/>
                        <a:gd name="T89" fmla="*/ 11000 h 11090"/>
                        <a:gd name="T90" fmla="*/ 6960 w 14793"/>
                        <a:gd name="T91" fmla="*/ 10913 h 11090"/>
                        <a:gd name="T92" fmla="*/ 6812 w 14793"/>
                        <a:gd name="T93" fmla="*/ 10840 h 11090"/>
                        <a:gd name="T94" fmla="*/ 6658 w 14793"/>
                        <a:gd name="T95" fmla="*/ 10788 h 11090"/>
                        <a:gd name="T96" fmla="*/ 6503 w 14793"/>
                        <a:gd name="T97" fmla="*/ 10724 h 11090"/>
                        <a:gd name="T98" fmla="*/ 6348 w 14793"/>
                        <a:gd name="T99" fmla="*/ 10676 h 11090"/>
                        <a:gd name="T100" fmla="*/ 6189 w 14793"/>
                        <a:gd name="T101" fmla="*/ 10644 h 11090"/>
                        <a:gd name="T102" fmla="*/ 6022 w 14793"/>
                        <a:gd name="T103" fmla="*/ 10607 h 11090"/>
                        <a:gd name="T104" fmla="*/ 5861 w 14793"/>
                        <a:gd name="T105" fmla="*/ 10585 h 11090"/>
                        <a:gd name="T106" fmla="*/ 5710 w 14793"/>
                        <a:gd name="T107" fmla="*/ 10575 h 11090"/>
                        <a:gd name="T108" fmla="*/ 5689 w 14793"/>
                        <a:gd name="T109" fmla="*/ 10575 h 11090"/>
                        <a:gd name="T110" fmla="*/ 0 w 14793"/>
                        <a:gd name="T111" fmla="*/ 10585 h 11090"/>
                        <a:gd name="T112" fmla="*/ 0 w 14793"/>
                        <a:gd name="T113" fmla="*/ 0 h 11090"/>
                        <a:gd name="T114" fmla="*/ 5458 w 14793"/>
                        <a:gd name="T115" fmla="*/ 7 h 11090"/>
                        <a:gd name="T116" fmla="*/ 5416 w 14793"/>
                        <a:gd name="T117" fmla="*/ 7 h 11090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  <a:cxn ang="0">
                          <a:pos x="T24" y="T25"/>
                        </a:cxn>
                        <a:cxn ang="0">
                          <a:pos x="T26" y="T27"/>
                        </a:cxn>
                        <a:cxn ang="0">
                          <a:pos x="T28" y="T29"/>
                        </a:cxn>
                        <a:cxn ang="0">
                          <a:pos x="T30" y="T31"/>
                        </a:cxn>
                        <a:cxn ang="0">
                          <a:pos x="T32" y="T33"/>
                        </a:cxn>
                        <a:cxn ang="0">
                          <a:pos x="T34" y="T35"/>
                        </a:cxn>
                        <a:cxn ang="0">
                          <a:pos x="T36" y="T37"/>
                        </a:cxn>
                        <a:cxn ang="0">
                          <a:pos x="T38" y="T39"/>
                        </a:cxn>
                        <a:cxn ang="0">
                          <a:pos x="T40" y="T41"/>
                        </a:cxn>
                        <a:cxn ang="0">
                          <a:pos x="T42" y="T43"/>
                        </a:cxn>
                        <a:cxn ang="0">
                          <a:pos x="T44" y="T45"/>
                        </a:cxn>
                        <a:cxn ang="0">
                          <a:pos x="T46" y="T47"/>
                        </a:cxn>
                        <a:cxn ang="0">
                          <a:pos x="T48" y="T49"/>
                        </a:cxn>
                        <a:cxn ang="0">
                          <a:pos x="T50" y="T51"/>
                        </a:cxn>
                        <a:cxn ang="0">
                          <a:pos x="T52" y="T53"/>
                        </a:cxn>
                        <a:cxn ang="0">
                          <a:pos x="T54" y="T55"/>
                        </a:cxn>
                        <a:cxn ang="0">
                          <a:pos x="T56" y="T57"/>
                        </a:cxn>
                        <a:cxn ang="0">
                          <a:pos x="T58" y="T59"/>
                        </a:cxn>
                        <a:cxn ang="0">
                          <a:pos x="T60" y="T61"/>
                        </a:cxn>
                        <a:cxn ang="0">
                          <a:pos x="T62" y="T63"/>
                        </a:cxn>
                        <a:cxn ang="0">
                          <a:pos x="T64" y="T65"/>
                        </a:cxn>
                        <a:cxn ang="0">
                          <a:pos x="T66" y="T67"/>
                        </a:cxn>
                        <a:cxn ang="0">
                          <a:pos x="T68" y="T69"/>
                        </a:cxn>
                        <a:cxn ang="0">
                          <a:pos x="T70" y="T71"/>
                        </a:cxn>
                        <a:cxn ang="0">
                          <a:pos x="T72" y="T73"/>
                        </a:cxn>
                        <a:cxn ang="0">
                          <a:pos x="T74" y="T75"/>
                        </a:cxn>
                        <a:cxn ang="0">
                          <a:pos x="T76" y="T77"/>
                        </a:cxn>
                        <a:cxn ang="0">
                          <a:pos x="T78" y="T79"/>
                        </a:cxn>
                        <a:cxn ang="0">
                          <a:pos x="T80" y="T81"/>
                        </a:cxn>
                        <a:cxn ang="0">
                          <a:pos x="T82" y="T83"/>
                        </a:cxn>
                        <a:cxn ang="0">
                          <a:pos x="T84" y="T85"/>
                        </a:cxn>
                        <a:cxn ang="0">
                          <a:pos x="T86" y="T87"/>
                        </a:cxn>
                        <a:cxn ang="0">
                          <a:pos x="T88" y="T89"/>
                        </a:cxn>
                        <a:cxn ang="0">
                          <a:pos x="T90" y="T91"/>
                        </a:cxn>
                        <a:cxn ang="0">
                          <a:pos x="T92" y="T93"/>
                        </a:cxn>
                        <a:cxn ang="0">
                          <a:pos x="T94" y="T95"/>
                        </a:cxn>
                        <a:cxn ang="0">
                          <a:pos x="T96" y="T97"/>
                        </a:cxn>
                        <a:cxn ang="0">
                          <a:pos x="T98" y="T99"/>
                        </a:cxn>
                        <a:cxn ang="0">
                          <a:pos x="T100" y="T101"/>
                        </a:cxn>
                        <a:cxn ang="0">
                          <a:pos x="T102" y="T103"/>
                        </a:cxn>
                        <a:cxn ang="0">
                          <a:pos x="T104" y="T105"/>
                        </a:cxn>
                        <a:cxn ang="0">
                          <a:pos x="T106" y="T107"/>
                        </a:cxn>
                        <a:cxn ang="0">
                          <a:pos x="T108" y="T109"/>
                        </a:cxn>
                        <a:cxn ang="0">
                          <a:pos x="T110" y="T111"/>
                        </a:cxn>
                        <a:cxn ang="0">
                          <a:pos x="T112" y="T113"/>
                        </a:cxn>
                        <a:cxn ang="0">
                          <a:pos x="T114" y="T115"/>
                        </a:cxn>
                        <a:cxn ang="0">
                          <a:pos x="T116" y="T117"/>
                        </a:cxn>
                      </a:cxnLst>
                      <a:rect l="0" t="0" r="r" b="b"/>
                      <a:pathLst>
                        <a:path w="14793" h="11090">
                          <a:moveTo>
                            <a:pt x="5416" y="7"/>
                          </a:moveTo>
                          <a:lnTo>
                            <a:pt x="5476" y="7"/>
                          </a:lnTo>
                          <a:lnTo>
                            <a:pt x="5661" y="0"/>
                          </a:lnTo>
                          <a:lnTo>
                            <a:pt x="5846" y="7"/>
                          </a:lnTo>
                          <a:lnTo>
                            <a:pt x="6028" y="21"/>
                          </a:lnTo>
                          <a:lnTo>
                            <a:pt x="6213" y="44"/>
                          </a:lnTo>
                          <a:lnTo>
                            <a:pt x="6394" y="83"/>
                          </a:lnTo>
                          <a:lnTo>
                            <a:pt x="6570" y="135"/>
                          </a:lnTo>
                          <a:lnTo>
                            <a:pt x="6751" y="190"/>
                          </a:lnTo>
                          <a:lnTo>
                            <a:pt x="6924" y="250"/>
                          </a:lnTo>
                          <a:lnTo>
                            <a:pt x="7099" y="334"/>
                          </a:lnTo>
                          <a:lnTo>
                            <a:pt x="7266" y="421"/>
                          </a:lnTo>
                          <a:lnTo>
                            <a:pt x="7432" y="334"/>
                          </a:lnTo>
                          <a:lnTo>
                            <a:pt x="7605" y="250"/>
                          </a:lnTo>
                          <a:lnTo>
                            <a:pt x="7774" y="190"/>
                          </a:lnTo>
                          <a:lnTo>
                            <a:pt x="7953" y="135"/>
                          </a:lnTo>
                          <a:lnTo>
                            <a:pt x="8129" y="83"/>
                          </a:lnTo>
                          <a:lnTo>
                            <a:pt x="8314" y="44"/>
                          </a:lnTo>
                          <a:lnTo>
                            <a:pt x="8499" y="21"/>
                          </a:lnTo>
                          <a:lnTo>
                            <a:pt x="8674" y="7"/>
                          </a:lnTo>
                          <a:lnTo>
                            <a:pt x="8864" y="0"/>
                          </a:lnTo>
                          <a:lnTo>
                            <a:pt x="9049" y="7"/>
                          </a:lnTo>
                          <a:lnTo>
                            <a:pt x="9107" y="7"/>
                          </a:lnTo>
                          <a:lnTo>
                            <a:pt x="9107" y="0"/>
                          </a:lnTo>
                          <a:lnTo>
                            <a:pt x="14793" y="0"/>
                          </a:lnTo>
                          <a:lnTo>
                            <a:pt x="14793" y="5792"/>
                          </a:lnTo>
                          <a:lnTo>
                            <a:pt x="14666" y="7804"/>
                          </a:lnTo>
                          <a:lnTo>
                            <a:pt x="14453" y="10370"/>
                          </a:lnTo>
                          <a:lnTo>
                            <a:pt x="14453" y="10363"/>
                          </a:lnTo>
                          <a:lnTo>
                            <a:pt x="13881" y="10432"/>
                          </a:lnTo>
                          <a:lnTo>
                            <a:pt x="13243" y="10495"/>
                          </a:lnTo>
                          <a:lnTo>
                            <a:pt x="12604" y="10537"/>
                          </a:lnTo>
                          <a:lnTo>
                            <a:pt x="11956" y="10564"/>
                          </a:lnTo>
                          <a:lnTo>
                            <a:pt x="11314" y="10564"/>
                          </a:lnTo>
                          <a:lnTo>
                            <a:pt x="10669" y="10554"/>
                          </a:lnTo>
                          <a:lnTo>
                            <a:pt x="10028" y="10519"/>
                          </a:lnTo>
                          <a:lnTo>
                            <a:pt x="9649" y="10530"/>
                          </a:lnTo>
                          <a:lnTo>
                            <a:pt x="9273" y="10564"/>
                          </a:lnTo>
                          <a:lnTo>
                            <a:pt x="8898" y="10614"/>
                          </a:lnTo>
                          <a:lnTo>
                            <a:pt x="8529" y="10690"/>
                          </a:lnTo>
                          <a:lnTo>
                            <a:pt x="8162" y="10770"/>
                          </a:lnTo>
                          <a:lnTo>
                            <a:pt x="7805" y="10881"/>
                          </a:lnTo>
                          <a:lnTo>
                            <a:pt x="7438" y="11014"/>
                          </a:lnTo>
                          <a:lnTo>
                            <a:pt x="7248" y="11090"/>
                          </a:lnTo>
                          <a:lnTo>
                            <a:pt x="7112" y="11000"/>
                          </a:lnTo>
                          <a:lnTo>
                            <a:pt x="6960" y="10913"/>
                          </a:lnTo>
                          <a:lnTo>
                            <a:pt x="6812" y="10840"/>
                          </a:lnTo>
                          <a:lnTo>
                            <a:pt x="6658" y="10788"/>
                          </a:lnTo>
                          <a:lnTo>
                            <a:pt x="6503" y="10724"/>
                          </a:lnTo>
                          <a:lnTo>
                            <a:pt x="6348" y="10676"/>
                          </a:lnTo>
                          <a:lnTo>
                            <a:pt x="6189" y="10644"/>
                          </a:lnTo>
                          <a:lnTo>
                            <a:pt x="6022" y="10607"/>
                          </a:lnTo>
                          <a:lnTo>
                            <a:pt x="5861" y="10585"/>
                          </a:lnTo>
                          <a:lnTo>
                            <a:pt x="5710" y="10575"/>
                          </a:lnTo>
                          <a:lnTo>
                            <a:pt x="5689" y="10575"/>
                          </a:lnTo>
                          <a:lnTo>
                            <a:pt x="0" y="10585"/>
                          </a:lnTo>
                          <a:lnTo>
                            <a:pt x="0" y="0"/>
                          </a:lnTo>
                          <a:lnTo>
                            <a:pt x="5458" y="7"/>
                          </a:lnTo>
                          <a:lnTo>
                            <a:pt x="5416" y="7"/>
                          </a:lnTo>
                          <a:close/>
                        </a:path>
                      </a:pathLst>
                    </a:custGeom>
                    <a:solidFill>
                      <a:srgbClr val="FFFFFF"/>
                    </a:solidFill>
                    <a:ln w="0">
                      <a:solidFill>
                        <a:srgbClr val="000000"/>
                      </a:solidFill>
                      <a:prstDash val="solid"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pPr marL="0" marR="0" lvl="0" indent="0" algn="l" defTabSz="68578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500" b="0" i="0" u="none" strike="noStrike" kern="0" cap="none" spc="0" normalizeH="0" baseline="0" noProof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p:txBody>
                </p:sp>
                <p:sp>
                  <p:nvSpPr>
                    <p:cNvPr id="22" name="Line 15">
                      <a:extLst>
                        <a:ext uri="{FF2B5EF4-FFF2-40B4-BE49-F238E27FC236}">
                          <a16:creationId xmlns:a16="http://schemas.microsoft.com/office/drawing/2014/main" id="{EBEE5CF6-DEE4-D2AA-91FA-75DA391C5C75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 flipV="1">
                      <a:off x="2868" y="3936"/>
                      <a:ext cx="0" cy="240"/>
                    </a:xfrm>
                    <a:prstGeom prst="line">
                      <a:avLst/>
                    </a:prstGeom>
                    <a:noFill/>
                    <a:ln w="12700">
                      <a:solidFill>
                        <a:srgbClr val="000000"/>
                      </a:solidFill>
                      <a:round/>
                      <a:headEnd type="none" w="sm" len="sm"/>
                      <a:tailEnd type="none" w="sm" len="sm"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pPr marL="0" marR="0" lvl="0" indent="0" algn="l" defTabSz="68578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500" b="0" i="0" u="none" strike="noStrike" kern="0" cap="none" spc="0" normalizeH="0" baseline="0" noProof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p:txBody>
                </p:sp>
              </p:grpSp>
            </p:grpSp>
            <p:sp>
              <p:nvSpPr>
                <p:cNvPr id="14" name="Line 16">
                  <a:extLst>
                    <a:ext uri="{FF2B5EF4-FFF2-40B4-BE49-F238E27FC236}">
                      <a16:creationId xmlns:a16="http://schemas.microsoft.com/office/drawing/2014/main" id="{24139A42-4C20-4253-28D7-997D7F67A19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891" y="624"/>
                  <a:ext cx="0" cy="144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marL="0" marR="0" lvl="0" indent="0" algn="l" defTabSz="685783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5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+mn-cs"/>
                  </a:endParaRPr>
                </a:p>
              </p:txBody>
            </p:sp>
          </p:grpSp>
          <p:sp>
            <p:nvSpPr>
              <p:cNvPr id="12" name="Text Box 17">
                <a:extLst>
                  <a:ext uri="{FF2B5EF4-FFF2-40B4-BE49-F238E27FC236}">
                    <a16:creationId xmlns:a16="http://schemas.microsoft.com/office/drawing/2014/main" id="{373C1BCD-6460-4B4C-2AD0-462EB44FB685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62" y="1101"/>
                <a:ext cx="4426" cy="249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marL="0" marR="0" lvl="0" indent="0" algn="l" defTabSz="685783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altLang="en-US" sz="195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endParaRPr>
              </a:p>
            </p:txBody>
          </p:sp>
        </p:grpSp>
        <p:sp>
          <p:nvSpPr>
            <p:cNvPr id="10" name="Rectangle 18">
              <a:extLst>
                <a:ext uri="{FF2B5EF4-FFF2-40B4-BE49-F238E27FC236}">
                  <a16:creationId xmlns:a16="http://schemas.microsoft.com/office/drawing/2014/main" id="{0B282720-A78D-AED1-F135-D4FC141626C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3" y="90"/>
              <a:ext cx="3261" cy="28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 defTabSz="2349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defTabSz="2349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defTabSz="2349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defTabSz="2349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defTabSz="2349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defTabSz="23495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defTabSz="23495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defTabSz="23495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defTabSz="23495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176209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James 1:17-22 </a:t>
              </a:r>
              <a:r>
                <a:rPr kumimoji="0" lang="en-US" altLang="en-US" sz="1800" b="0" i="0" u="none" strike="noStrike" kern="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NKJV</a:t>
              </a:r>
              <a:endParaRPr kumimoji="0" lang="en-US" altLang="en-US" sz="1500" b="0" i="0" u="none" strike="noStrike" kern="0" cap="none" spc="0" normalizeH="0" baseline="30000" noProof="0" dirty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</p:grpSp>
      <p:sp>
        <p:nvSpPr>
          <p:cNvPr id="4" name="TextBox 3">
            <a:extLst>
              <a:ext uri="{FF2B5EF4-FFF2-40B4-BE49-F238E27FC236}">
                <a16:creationId xmlns:a16="http://schemas.microsoft.com/office/drawing/2014/main" id="{A08DA88F-C88F-5985-1064-0B1F64D6EE91}"/>
              </a:ext>
            </a:extLst>
          </p:cNvPr>
          <p:cNvSpPr txBox="1"/>
          <p:nvPr/>
        </p:nvSpPr>
        <p:spPr>
          <a:xfrm>
            <a:off x="168646" y="864108"/>
            <a:ext cx="4568616" cy="590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176209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0" i="0" u="none" strike="noStrike" kern="0" cap="none" spc="0" normalizeH="0" baseline="30000" noProof="0" dirty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2</a:t>
            </a:r>
            <a:r>
              <a:rPr kumimoji="0" lang="en-US" altLang="en-US" sz="1800" b="0" i="0" u="none" strike="noStrike" kern="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en-US" altLang="en-US" sz="18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My brethren</a:t>
            </a:r>
            <a:r>
              <a:rPr kumimoji="0" lang="en-US" alt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, count it all joy when you  fall into various trials,</a:t>
            </a:r>
            <a:r>
              <a:rPr kumimoji="0" lang="en-US" altLang="en-US" sz="1800" b="0" i="0" u="none" strike="noStrike" kern="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3 </a:t>
            </a:r>
            <a:r>
              <a:rPr kumimoji="0" lang="en-US" alt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knowing that the testing of your faith produces patience.</a:t>
            </a:r>
          </a:p>
          <a:p>
            <a:pPr marL="0" marR="0" lvl="0" indent="0" algn="l" defTabSz="176209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James 1:23-27 </a:t>
            </a:r>
            <a:r>
              <a:rPr kumimoji="0" lang="en-US" altLang="en-US" sz="1800" b="0" i="0" u="none" strike="noStrike" kern="0" cap="none" spc="0" normalizeH="0" baseline="30000" noProof="0" dirty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NKJV</a:t>
            </a:r>
            <a:r>
              <a:rPr kumimoji="0" lang="en-US" alt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</a:t>
            </a:r>
          </a:p>
          <a:p>
            <a:pPr marL="0" marR="0" lvl="0" indent="0" algn="l" defTabSz="176209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0" i="0" u="none" strike="noStrike" kern="0" cap="none" spc="0" normalizeH="0" baseline="30000" noProof="0" dirty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23 </a:t>
            </a:r>
            <a:r>
              <a:rPr kumimoji="0" lang="en-US" alt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For if anyone is a hearer of the word and not a doer, he is like a man observing his natural face in a mirror;</a:t>
            </a:r>
            <a:r>
              <a:rPr kumimoji="0" lang="en-US" altLang="en-US" sz="1800" b="0" i="0" u="none" strike="noStrike" kern="0" cap="none" spc="0" normalizeH="0" baseline="30000" noProof="0" dirty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24 </a:t>
            </a:r>
            <a:r>
              <a:rPr kumimoji="0" lang="en-US" alt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for he observes himself, goes away, and immediately forgets what kind of man he was. </a:t>
            </a:r>
          </a:p>
          <a:p>
            <a:pPr marL="0" marR="0" lvl="0" indent="0" algn="l" defTabSz="176209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0" i="0" u="none" strike="noStrike" kern="0" cap="none" spc="0" normalizeH="0" baseline="30000" noProof="0" dirty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25 </a:t>
            </a:r>
            <a:r>
              <a:rPr kumimoji="0" lang="en-US" alt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But </a:t>
            </a:r>
            <a:r>
              <a:rPr kumimoji="0" lang="en-US" altLang="en-US" sz="1800" b="0" i="0" u="sng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he who looks into the perfect law of liberty and continues in it</a:t>
            </a:r>
            <a:r>
              <a:rPr kumimoji="0" lang="en-US" alt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, and is not a forgetful hearer but a doer of the work, </a:t>
            </a:r>
            <a:r>
              <a:rPr kumimoji="0" lang="en-US" altLang="en-US" sz="1800" b="0" i="0" u="sng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this one will be blessed in what he does</a:t>
            </a:r>
            <a:r>
              <a:rPr kumimoji="0" lang="en-US" alt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. </a:t>
            </a:r>
          </a:p>
          <a:p>
            <a:pPr marL="0" marR="0" lvl="0" indent="0" algn="l" defTabSz="176209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0" i="0" u="none" strike="noStrike" kern="0" cap="none" spc="0" normalizeH="0" baseline="30000" noProof="0" dirty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26</a:t>
            </a:r>
            <a:r>
              <a:rPr kumimoji="0" lang="en-US" alt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If anyone among you thinks he is religious, and does not bridle his tongue but deceives his own heart, this one's religion is useless. </a:t>
            </a:r>
          </a:p>
          <a:p>
            <a:pPr marL="0" marR="0" lvl="0" indent="0" algn="l" defTabSz="176209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0" i="0" u="none" strike="noStrike" kern="0" cap="none" spc="0" normalizeH="0" baseline="30000" noProof="0" dirty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27 </a:t>
            </a:r>
            <a:r>
              <a:rPr kumimoji="0" lang="en-US" alt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Pure and undefiled religion before God and the Father is this: to visit orphans and widows in their trouble, and to keep  oneself unspotted from the world.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EFD3EA16-066A-AC7C-35F5-035BC8E6721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42059" y="22592"/>
            <a:ext cx="5863109" cy="471873"/>
          </a:xfrm>
        </p:spPr>
        <p:txBody>
          <a:bodyPr anchor="ctr">
            <a:noAutofit/>
          </a:bodyPr>
          <a:lstStyle/>
          <a:p>
            <a:r>
              <a:rPr lang="en-US" sz="2400" dirty="0"/>
              <a:t>The Epistle of James – Spiritual Family Matters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67B3212F-FF5A-5ECE-0266-5862830618C3}"/>
              </a:ext>
            </a:extLst>
          </p:cNvPr>
          <p:cNvSpPr txBox="1"/>
          <p:nvPr/>
        </p:nvSpPr>
        <p:spPr>
          <a:xfrm>
            <a:off x="4828546" y="504707"/>
            <a:ext cx="43744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6857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Christians are born of the “seed” of God’s word.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793A4849-5D82-5AA4-BBC3-487487F59E19}"/>
              </a:ext>
            </a:extLst>
          </p:cNvPr>
          <p:cNvSpPr txBox="1"/>
          <p:nvPr/>
        </p:nvSpPr>
        <p:spPr>
          <a:xfrm>
            <a:off x="4885926" y="1098192"/>
            <a:ext cx="4396525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6857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The “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firstfruits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” of the Jewish harvest were dedicated to God 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(Lev. 23:10;  Deut. 26:2ff).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</a:p>
          <a:p>
            <a:pPr marL="0" marR="0" lvl="0" indent="0" algn="l" defTabSz="6857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Christians are to consider themselves “dedicated to God” in that, if it were not for God and what He provides, we    could not be His children.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43E081B-329D-9B57-A784-5796ADDF17CB}"/>
              </a:ext>
            </a:extLst>
          </p:cNvPr>
          <p:cNvSpPr txBox="1"/>
          <p:nvPr/>
        </p:nvSpPr>
        <p:spPr>
          <a:xfrm>
            <a:off x="4885926" y="3024029"/>
            <a:ext cx="447218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6857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Christians are born of the “seed” of God’s word, and they are to “abide in His word.”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333399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92E1D0A3-2024-A941-1110-753EE7C3BA86}"/>
              </a:ext>
            </a:extLst>
          </p:cNvPr>
          <p:cNvSpPr txBox="1"/>
          <p:nvPr/>
        </p:nvSpPr>
        <p:spPr>
          <a:xfrm>
            <a:off x="4884315" y="3625477"/>
            <a:ext cx="447218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6857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Just as c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hildren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do not always honor and obey their father, there is the possibility that God’s children will selfishly disobey Him.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333399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8398D5D-A863-331C-59CF-FD053592BB8C}"/>
              </a:ext>
            </a:extLst>
          </p:cNvPr>
          <p:cNvSpPr txBox="1"/>
          <p:nvPr/>
        </p:nvSpPr>
        <p:spPr>
          <a:xfrm>
            <a:off x="4843376" y="5450976"/>
            <a:ext cx="4472189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6857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Learning God’s will through His Spirit-revealed word is not merely an academic enlightenment. </a:t>
            </a:r>
          </a:p>
          <a:p>
            <a:pPr marL="0" marR="0" lvl="0" indent="0" algn="l" defTabSz="6857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It is intended and  designed to be a practical exercise. 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rgbClr val="333399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274090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EFD3EA16-066A-AC7C-35F5-035BC8E6721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42059" y="22592"/>
            <a:ext cx="5863109" cy="471873"/>
          </a:xfrm>
        </p:spPr>
        <p:txBody>
          <a:bodyPr anchor="ctr">
            <a:noAutofit/>
          </a:bodyPr>
          <a:lstStyle/>
          <a:p>
            <a:r>
              <a:rPr lang="en-US" sz="2400" dirty="0"/>
              <a:t>The Epistle of James – Spiritual Family Matters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E9ECFDF-6162-165A-C42C-C17BADB46A37}"/>
              </a:ext>
            </a:extLst>
          </p:cNvPr>
          <p:cNvSpPr txBox="1"/>
          <p:nvPr/>
        </p:nvSpPr>
        <p:spPr>
          <a:xfrm>
            <a:off x="4815088" y="674020"/>
            <a:ext cx="4472189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6857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With God as our Father, we are His children, brothers and sisters in His family. </a:t>
            </a:r>
          </a:p>
          <a:p>
            <a:pPr marL="0" marR="0" lvl="0" indent="0" algn="l" defTabSz="6857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We are to conduct ourselves to His honor and glory, in the manner in which He instructs us.</a:t>
            </a:r>
          </a:p>
          <a:p>
            <a:pPr marL="0" marR="0" lvl="0" indent="0" algn="l" defTabSz="6857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We are to love one another, not judge and divide from each other.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rgbClr val="333399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grpSp>
        <p:nvGrpSpPr>
          <p:cNvPr id="23" name="Group 4">
            <a:extLst>
              <a:ext uri="{FF2B5EF4-FFF2-40B4-BE49-F238E27FC236}">
                <a16:creationId xmlns:a16="http://schemas.microsoft.com/office/drawing/2014/main" id="{4A10ECCE-DF5E-3CAD-BCCC-2F080D4A3CD8}"/>
              </a:ext>
            </a:extLst>
          </p:cNvPr>
          <p:cNvGrpSpPr>
            <a:grpSpLocks/>
          </p:cNvGrpSpPr>
          <p:nvPr/>
        </p:nvGrpSpPr>
        <p:grpSpPr bwMode="auto">
          <a:xfrm>
            <a:off x="28576" y="659646"/>
            <a:ext cx="4820321" cy="2427132"/>
            <a:chOff x="24" y="40"/>
            <a:chExt cx="3432" cy="4662"/>
          </a:xfrm>
        </p:grpSpPr>
        <p:grpSp>
          <p:nvGrpSpPr>
            <p:cNvPr id="24" name="Group 5">
              <a:extLst>
                <a:ext uri="{FF2B5EF4-FFF2-40B4-BE49-F238E27FC236}">
                  <a16:creationId xmlns:a16="http://schemas.microsoft.com/office/drawing/2014/main" id="{9EB6CCDC-0129-944B-7F23-83D2A2D3DFE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4" y="40"/>
              <a:ext cx="3432" cy="4662"/>
              <a:chOff x="528" y="1098"/>
              <a:chExt cx="4789" cy="3414"/>
            </a:xfrm>
          </p:grpSpPr>
          <p:grpSp>
            <p:nvGrpSpPr>
              <p:cNvPr id="26" name="Group 6">
                <a:extLst>
                  <a:ext uri="{FF2B5EF4-FFF2-40B4-BE49-F238E27FC236}">
                    <a16:creationId xmlns:a16="http://schemas.microsoft.com/office/drawing/2014/main" id="{5D10B2E9-E119-1B3E-C5F7-52EE63B324AA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528" y="1098"/>
                <a:ext cx="4789" cy="3414"/>
                <a:chOff x="328" y="481"/>
                <a:chExt cx="5229" cy="4022"/>
              </a:xfrm>
            </p:grpSpPr>
            <p:grpSp>
              <p:nvGrpSpPr>
                <p:cNvPr id="28" name="Group 7">
                  <a:extLst>
                    <a:ext uri="{FF2B5EF4-FFF2-40B4-BE49-F238E27FC236}">
                      <a16:creationId xmlns:a16="http://schemas.microsoft.com/office/drawing/2014/main" id="{93C4A6B8-B2C1-D107-85F4-8A5006FA9394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328" y="481"/>
                  <a:ext cx="5229" cy="4022"/>
                  <a:chOff x="328" y="481"/>
                  <a:chExt cx="5229" cy="4022"/>
                </a:xfrm>
              </p:grpSpPr>
              <p:sp>
                <p:nvSpPr>
                  <p:cNvPr id="30" name="Freeform 8">
                    <a:extLst>
                      <a:ext uri="{FF2B5EF4-FFF2-40B4-BE49-F238E27FC236}">
                        <a16:creationId xmlns:a16="http://schemas.microsoft.com/office/drawing/2014/main" id="{DABFE0A9-D924-613A-38CA-6AF85BA13895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890" y="624"/>
                    <a:ext cx="2667" cy="3578"/>
                  </a:xfrm>
                  <a:custGeom>
                    <a:avLst/>
                    <a:gdLst>
                      <a:gd name="T0" fmla="*/ 7757 w 7999"/>
                      <a:gd name="T1" fmla="*/ 5361 h 10735"/>
                      <a:gd name="T2" fmla="*/ 7626 w 7999"/>
                      <a:gd name="T3" fmla="*/ 7369 h 10735"/>
                      <a:gd name="T4" fmla="*/ 7418 w 7999"/>
                      <a:gd name="T5" fmla="*/ 9942 h 10735"/>
                      <a:gd name="T6" fmla="*/ 7352 w 7999"/>
                      <a:gd name="T7" fmla="*/ 10230 h 10735"/>
                      <a:gd name="T8" fmla="*/ 6776 w 7999"/>
                      <a:gd name="T9" fmla="*/ 10300 h 10735"/>
                      <a:gd name="T10" fmla="*/ 6137 w 7999"/>
                      <a:gd name="T11" fmla="*/ 10360 h 10735"/>
                      <a:gd name="T12" fmla="*/ 5495 w 7999"/>
                      <a:gd name="T13" fmla="*/ 10401 h 10735"/>
                      <a:gd name="T14" fmla="*/ 4853 w 7999"/>
                      <a:gd name="T15" fmla="*/ 10428 h 10735"/>
                      <a:gd name="T16" fmla="*/ 4208 w 7999"/>
                      <a:gd name="T17" fmla="*/ 10428 h 10735"/>
                      <a:gd name="T18" fmla="*/ 3567 w 7999"/>
                      <a:gd name="T19" fmla="*/ 10422 h 10735"/>
                      <a:gd name="T20" fmla="*/ 2937 w 7999"/>
                      <a:gd name="T21" fmla="*/ 10394 h 10735"/>
                      <a:gd name="T22" fmla="*/ 1871 w 7999"/>
                      <a:gd name="T23" fmla="*/ 10435 h 10735"/>
                      <a:gd name="T24" fmla="*/ 818 w 7999"/>
                      <a:gd name="T25" fmla="*/ 10533 h 10735"/>
                      <a:gd name="T26" fmla="*/ 0 w 7999"/>
                      <a:gd name="T27" fmla="*/ 10655 h 10735"/>
                      <a:gd name="T28" fmla="*/ 0 w 7999"/>
                      <a:gd name="T29" fmla="*/ 10728 h 10735"/>
                      <a:gd name="T30" fmla="*/ 7999 w 7999"/>
                      <a:gd name="T31" fmla="*/ 10735 h 10735"/>
                      <a:gd name="T32" fmla="*/ 7999 w 7999"/>
                      <a:gd name="T33" fmla="*/ 0 h 10735"/>
                      <a:gd name="T34" fmla="*/ 7757 w 7999"/>
                      <a:gd name="T35" fmla="*/ 0 h 10735"/>
                      <a:gd name="T36" fmla="*/ 7757 w 7999"/>
                      <a:gd name="T37" fmla="*/ 5361 h 1073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</a:cxnLst>
                    <a:rect l="0" t="0" r="r" b="b"/>
                    <a:pathLst>
                      <a:path w="7999" h="10735">
                        <a:moveTo>
                          <a:pt x="7757" y="5361"/>
                        </a:moveTo>
                        <a:lnTo>
                          <a:pt x="7626" y="7369"/>
                        </a:lnTo>
                        <a:lnTo>
                          <a:pt x="7418" y="9942"/>
                        </a:lnTo>
                        <a:lnTo>
                          <a:pt x="7352" y="10230"/>
                        </a:lnTo>
                        <a:lnTo>
                          <a:pt x="6776" y="10300"/>
                        </a:lnTo>
                        <a:lnTo>
                          <a:pt x="6137" y="10360"/>
                        </a:lnTo>
                        <a:lnTo>
                          <a:pt x="5495" y="10401"/>
                        </a:lnTo>
                        <a:lnTo>
                          <a:pt x="4853" y="10428"/>
                        </a:lnTo>
                        <a:lnTo>
                          <a:pt x="4208" y="10428"/>
                        </a:lnTo>
                        <a:lnTo>
                          <a:pt x="3567" y="10422"/>
                        </a:lnTo>
                        <a:lnTo>
                          <a:pt x="2937" y="10394"/>
                        </a:lnTo>
                        <a:lnTo>
                          <a:pt x="1871" y="10435"/>
                        </a:lnTo>
                        <a:lnTo>
                          <a:pt x="818" y="10533"/>
                        </a:lnTo>
                        <a:lnTo>
                          <a:pt x="0" y="10655"/>
                        </a:lnTo>
                        <a:lnTo>
                          <a:pt x="0" y="10728"/>
                        </a:lnTo>
                        <a:lnTo>
                          <a:pt x="7999" y="10735"/>
                        </a:lnTo>
                        <a:lnTo>
                          <a:pt x="7999" y="0"/>
                        </a:lnTo>
                        <a:lnTo>
                          <a:pt x="7757" y="0"/>
                        </a:lnTo>
                        <a:lnTo>
                          <a:pt x="7757" y="5361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marL="0" marR="0" lvl="0" indent="0" algn="l" defTabSz="685783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31" name="Freeform 9">
                    <a:extLst>
                      <a:ext uri="{FF2B5EF4-FFF2-40B4-BE49-F238E27FC236}">
                        <a16:creationId xmlns:a16="http://schemas.microsoft.com/office/drawing/2014/main" id="{8FD124CB-6981-375E-8B77-369F17E092A5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013" y="4011"/>
                    <a:ext cx="290" cy="492"/>
                  </a:xfrm>
                  <a:custGeom>
                    <a:avLst/>
                    <a:gdLst>
                      <a:gd name="T0" fmla="*/ 0 w 870"/>
                      <a:gd name="T1" fmla="*/ 0 h 1475"/>
                      <a:gd name="T2" fmla="*/ 0 w 870"/>
                      <a:gd name="T3" fmla="*/ 1475 h 1475"/>
                      <a:gd name="T4" fmla="*/ 433 w 870"/>
                      <a:gd name="T5" fmla="*/ 1002 h 1475"/>
                      <a:gd name="T6" fmla="*/ 870 w 870"/>
                      <a:gd name="T7" fmla="*/ 1475 h 1475"/>
                      <a:gd name="T8" fmla="*/ 870 w 870"/>
                      <a:gd name="T9" fmla="*/ 0 h 1475"/>
                      <a:gd name="T10" fmla="*/ 0 w 870"/>
                      <a:gd name="T11" fmla="*/ 0 h 147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</a:cxnLst>
                    <a:rect l="0" t="0" r="r" b="b"/>
                    <a:pathLst>
                      <a:path w="870" h="1475">
                        <a:moveTo>
                          <a:pt x="0" y="0"/>
                        </a:moveTo>
                        <a:lnTo>
                          <a:pt x="0" y="1475"/>
                        </a:lnTo>
                        <a:lnTo>
                          <a:pt x="433" y="1002"/>
                        </a:lnTo>
                        <a:lnTo>
                          <a:pt x="870" y="1475"/>
                        </a:lnTo>
                        <a:lnTo>
                          <a:pt x="870" y="0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FF0000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pPr marL="0" marR="0" lvl="0" indent="0" algn="l" defTabSz="685783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32" name="Freeform 10">
                    <a:extLst>
                      <a:ext uri="{FF2B5EF4-FFF2-40B4-BE49-F238E27FC236}">
                        <a16:creationId xmlns:a16="http://schemas.microsoft.com/office/drawing/2014/main" id="{54974EFB-6D26-4452-3C61-CA9D6A058C9B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10" y="553"/>
                    <a:ext cx="2483" cy="3623"/>
                  </a:xfrm>
                  <a:custGeom>
                    <a:avLst/>
                    <a:gdLst>
                      <a:gd name="T0" fmla="*/ 194 w 7451"/>
                      <a:gd name="T1" fmla="*/ 10367 h 10868"/>
                      <a:gd name="T2" fmla="*/ 5883 w 7451"/>
                      <a:gd name="T3" fmla="*/ 10360 h 10868"/>
                      <a:gd name="T4" fmla="*/ 5904 w 7451"/>
                      <a:gd name="T5" fmla="*/ 10367 h 10868"/>
                      <a:gd name="T6" fmla="*/ 6055 w 7451"/>
                      <a:gd name="T7" fmla="*/ 10374 h 10868"/>
                      <a:gd name="T8" fmla="*/ 6216 w 7451"/>
                      <a:gd name="T9" fmla="*/ 10395 h 10868"/>
                      <a:gd name="T10" fmla="*/ 6383 w 7451"/>
                      <a:gd name="T11" fmla="*/ 10419 h 10868"/>
                      <a:gd name="T12" fmla="*/ 6536 w 7451"/>
                      <a:gd name="T13" fmla="*/ 10461 h 10868"/>
                      <a:gd name="T14" fmla="*/ 6697 w 7451"/>
                      <a:gd name="T15" fmla="*/ 10509 h 10868"/>
                      <a:gd name="T16" fmla="*/ 6852 w 7451"/>
                      <a:gd name="T17" fmla="*/ 10566 h 10868"/>
                      <a:gd name="T18" fmla="*/ 7006 w 7451"/>
                      <a:gd name="T19" fmla="*/ 10625 h 10868"/>
                      <a:gd name="T20" fmla="*/ 7157 w 7451"/>
                      <a:gd name="T21" fmla="*/ 10698 h 10868"/>
                      <a:gd name="T22" fmla="*/ 7306 w 7451"/>
                      <a:gd name="T23" fmla="*/ 10785 h 10868"/>
                      <a:gd name="T24" fmla="*/ 7451 w 7451"/>
                      <a:gd name="T25" fmla="*/ 10868 h 10868"/>
                      <a:gd name="T26" fmla="*/ 7388 w 7451"/>
                      <a:gd name="T27" fmla="*/ 10868 h 10868"/>
                      <a:gd name="T28" fmla="*/ 6534 w 7451"/>
                      <a:gd name="T29" fmla="*/ 10750 h 10868"/>
                      <a:gd name="T30" fmla="*/ 5477 w 7451"/>
                      <a:gd name="T31" fmla="*/ 10659 h 10868"/>
                      <a:gd name="T32" fmla="*/ 4415 w 7451"/>
                      <a:gd name="T33" fmla="*/ 10614 h 10868"/>
                      <a:gd name="T34" fmla="*/ 0 w 7451"/>
                      <a:gd name="T35" fmla="*/ 10614 h 10868"/>
                      <a:gd name="T36" fmla="*/ 3 w 7451"/>
                      <a:gd name="T37" fmla="*/ 0 h 10868"/>
                      <a:gd name="T38" fmla="*/ 194 w 7451"/>
                      <a:gd name="T39" fmla="*/ 0 h 10868"/>
                      <a:gd name="T40" fmla="*/ 194 w 7451"/>
                      <a:gd name="T41" fmla="*/ 10367 h 1086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</a:cxnLst>
                    <a:rect l="0" t="0" r="r" b="b"/>
                    <a:pathLst>
                      <a:path w="7451" h="10868">
                        <a:moveTo>
                          <a:pt x="194" y="10367"/>
                        </a:moveTo>
                        <a:lnTo>
                          <a:pt x="5883" y="10360"/>
                        </a:lnTo>
                        <a:lnTo>
                          <a:pt x="5904" y="10367"/>
                        </a:lnTo>
                        <a:lnTo>
                          <a:pt x="6055" y="10374"/>
                        </a:lnTo>
                        <a:lnTo>
                          <a:pt x="6216" y="10395"/>
                        </a:lnTo>
                        <a:lnTo>
                          <a:pt x="6383" y="10419"/>
                        </a:lnTo>
                        <a:lnTo>
                          <a:pt x="6536" y="10461"/>
                        </a:lnTo>
                        <a:lnTo>
                          <a:pt x="6697" y="10509"/>
                        </a:lnTo>
                        <a:lnTo>
                          <a:pt x="6852" y="10566"/>
                        </a:lnTo>
                        <a:lnTo>
                          <a:pt x="7006" y="10625"/>
                        </a:lnTo>
                        <a:lnTo>
                          <a:pt x="7157" y="10698"/>
                        </a:lnTo>
                        <a:lnTo>
                          <a:pt x="7306" y="10785"/>
                        </a:lnTo>
                        <a:lnTo>
                          <a:pt x="7451" y="10868"/>
                        </a:lnTo>
                        <a:lnTo>
                          <a:pt x="7388" y="10868"/>
                        </a:lnTo>
                        <a:lnTo>
                          <a:pt x="6534" y="10750"/>
                        </a:lnTo>
                        <a:lnTo>
                          <a:pt x="5477" y="10659"/>
                        </a:lnTo>
                        <a:lnTo>
                          <a:pt x="4415" y="10614"/>
                        </a:lnTo>
                        <a:lnTo>
                          <a:pt x="0" y="10614"/>
                        </a:lnTo>
                        <a:lnTo>
                          <a:pt x="3" y="0"/>
                        </a:lnTo>
                        <a:lnTo>
                          <a:pt x="194" y="0"/>
                        </a:lnTo>
                        <a:lnTo>
                          <a:pt x="194" y="10367"/>
                        </a:lnTo>
                        <a:close/>
                      </a:path>
                    </a:pathLst>
                  </a:custGeom>
                  <a:solidFill>
                    <a:srgbClr val="FF7F00"/>
                  </a:solidFill>
                  <a:ln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marL="0" marR="0" lvl="0" indent="0" algn="l" defTabSz="685783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33" name="Freeform 11">
                    <a:extLst>
                      <a:ext uri="{FF2B5EF4-FFF2-40B4-BE49-F238E27FC236}">
                        <a16:creationId xmlns:a16="http://schemas.microsoft.com/office/drawing/2014/main" id="{1F975DFD-F4AB-2D1D-D32F-C8F9DB9EE690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880" y="540"/>
                    <a:ext cx="2596" cy="3638"/>
                  </a:xfrm>
                  <a:custGeom>
                    <a:avLst/>
                    <a:gdLst>
                      <a:gd name="T0" fmla="*/ 7545 w 7787"/>
                      <a:gd name="T1" fmla="*/ 5612 h 10913"/>
                      <a:gd name="T2" fmla="*/ 7418 w 7787"/>
                      <a:gd name="T3" fmla="*/ 7620 h 10913"/>
                      <a:gd name="T4" fmla="*/ 7205 w 7787"/>
                      <a:gd name="T5" fmla="*/ 10193 h 10913"/>
                      <a:gd name="T6" fmla="*/ 6633 w 7787"/>
                      <a:gd name="T7" fmla="*/ 10255 h 10913"/>
                      <a:gd name="T8" fmla="*/ 5986 w 7787"/>
                      <a:gd name="T9" fmla="*/ 10325 h 10913"/>
                      <a:gd name="T10" fmla="*/ 5356 w 7787"/>
                      <a:gd name="T11" fmla="*/ 10377 h 10913"/>
                      <a:gd name="T12" fmla="*/ 4708 w 7787"/>
                      <a:gd name="T13" fmla="*/ 10398 h 10913"/>
                      <a:gd name="T14" fmla="*/ 4063 w 7787"/>
                      <a:gd name="T15" fmla="*/ 10398 h 10913"/>
                      <a:gd name="T16" fmla="*/ 3421 w 7787"/>
                      <a:gd name="T17" fmla="*/ 10366 h 10913"/>
                      <a:gd name="T18" fmla="*/ 2788 w 7787"/>
                      <a:gd name="T19" fmla="*/ 10353 h 10913"/>
                      <a:gd name="T20" fmla="*/ 2401 w 7787"/>
                      <a:gd name="T21" fmla="*/ 10346 h 10913"/>
                      <a:gd name="T22" fmla="*/ 2025 w 7787"/>
                      <a:gd name="T23" fmla="*/ 10398 h 10913"/>
                      <a:gd name="T24" fmla="*/ 1650 w 7787"/>
                      <a:gd name="T25" fmla="*/ 10433 h 10913"/>
                      <a:gd name="T26" fmla="*/ 1281 w 7787"/>
                      <a:gd name="T27" fmla="*/ 10506 h 10913"/>
                      <a:gd name="T28" fmla="*/ 914 w 7787"/>
                      <a:gd name="T29" fmla="*/ 10597 h 10913"/>
                      <a:gd name="T30" fmla="*/ 551 w 7787"/>
                      <a:gd name="T31" fmla="*/ 10708 h 10913"/>
                      <a:gd name="T32" fmla="*/ 190 w 7787"/>
                      <a:gd name="T33" fmla="*/ 10837 h 10913"/>
                      <a:gd name="T34" fmla="*/ 0 w 7787"/>
                      <a:gd name="T35" fmla="*/ 10913 h 10913"/>
                      <a:gd name="T36" fmla="*/ 848 w 7787"/>
                      <a:gd name="T37" fmla="*/ 10777 h 10913"/>
                      <a:gd name="T38" fmla="*/ 1901 w 7787"/>
                      <a:gd name="T39" fmla="*/ 10677 h 10913"/>
                      <a:gd name="T40" fmla="*/ 2967 w 7787"/>
                      <a:gd name="T41" fmla="*/ 10652 h 10913"/>
                      <a:gd name="T42" fmla="*/ 3597 w 7787"/>
                      <a:gd name="T43" fmla="*/ 10673 h 10913"/>
                      <a:gd name="T44" fmla="*/ 4232 w 7787"/>
                      <a:gd name="T45" fmla="*/ 10677 h 10913"/>
                      <a:gd name="T46" fmla="*/ 4883 w 7787"/>
                      <a:gd name="T47" fmla="*/ 10686 h 10913"/>
                      <a:gd name="T48" fmla="*/ 5525 w 7787"/>
                      <a:gd name="T49" fmla="*/ 10663 h 10913"/>
                      <a:gd name="T50" fmla="*/ 6155 w 7787"/>
                      <a:gd name="T51" fmla="*/ 10611 h 10913"/>
                      <a:gd name="T52" fmla="*/ 6806 w 7787"/>
                      <a:gd name="T53" fmla="*/ 10558 h 10913"/>
                      <a:gd name="T54" fmla="*/ 7382 w 7787"/>
                      <a:gd name="T55" fmla="*/ 10488 h 10913"/>
                      <a:gd name="T56" fmla="*/ 7448 w 7787"/>
                      <a:gd name="T57" fmla="*/ 10193 h 10913"/>
                      <a:gd name="T58" fmla="*/ 7656 w 7787"/>
                      <a:gd name="T59" fmla="*/ 7627 h 10913"/>
                      <a:gd name="T60" fmla="*/ 7787 w 7787"/>
                      <a:gd name="T61" fmla="*/ 5615 h 10913"/>
                      <a:gd name="T62" fmla="*/ 7787 w 7787"/>
                      <a:gd name="T63" fmla="*/ 45 h 10913"/>
                      <a:gd name="T64" fmla="*/ 7542 w 7787"/>
                      <a:gd name="T65" fmla="*/ 0 h 10913"/>
                      <a:gd name="T66" fmla="*/ 7545 w 7787"/>
                      <a:gd name="T67" fmla="*/ 5612 h 10913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  <a:cxn ang="0">
                        <a:pos x="T66" y="T67"/>
                      </a:cxn>
                    </a:cxnLst>
                    <a:rect l="0" t="0" r="r" b="b"/>
                    <a:pathLst>
                      <a:path w="7787" h="10913">
                        <a:moveTo>
                          <a:pt x="7545" y="5612"/>
                        </a:moveTo>
                        <a:lnTo>
                          <a:pt x="7418" y="7620"/>
                        </a:lnTo>
                        <a:lnTo>
                          <a:pt x="7205" y="10193"/>
                        </a:lnTo>
                        <a:lnTo>
                          <a:pt x="6633" y="10255"/>
                        </a:lnTo>
                        <a:lnTo>
                          <a:pt x="5986" y="10325"/>
                        </a:lnTo>
                        <a:lnTo>
                          <a:pt x="5356" y="10377"/>
                        </a:lnTo>
                        <a:lnTo>
                          <a:pt x="4708" y="10398"/>
                        </a:lnTo>
                        <a:lnTo>
                          <a:pt x="4063" y="10398"/>
                        </a:lnTo>
                        <a:lnTo>
                          <a:pt x="3421" y="10366"/>
                        </a:lnTo>
                        <a:lnTo>
                          <a:pt x="2788" y="10353"/>
                        </a:lnTo>
                        <a:lnTo>
                          <a:pt x="2401" y="10346"/>
                        </a:lnTo>
                        <a:lnTo>
                          <a:pt x="2025" y="10398"/>
                        </a:lnTo>
                        <a:lnTo>
                          <a:pt x="1650" y="10433"/>
                        </a:lnTo>
                        <a:lnTo>
                          <a:pt x="1281" y="10506"/>
                        </a:lnTo>
                        <a:lnTo>
                          <a:pt x="914" y="10597"/>
                        </a:lnTo>
                        <a:lnTo>
                          <a:pt x="551" y="10708"/>
                        </a:lnTo>
                        <a:lnTo>
                          <a:pt x="190" y="10837"/>
                        </a:lnTo>
                        <a:lnTo>
                          <a:pt x="0" y="10913"/>
                        </a:lnTo>
                        <a:lnTo>
                          <a:pt x="848" y="10777"/>
                        </a:lnTo>
                        <a:lnTo>
                          <a:pt x="1901" y="10677"/>
                        </a:lnTo>
                        <a:lnTo>
                          <a:pt x="2967" y="10652"/>
                        </a:lnTo>
                        <a:lnTo>
                          <a:pt x="3597" y="10673"/>
                        </a:lnTo>
                        <a:lnTo>
                          <a:pt x="4232" y="10677"/>
                        </a:lnTo>
                        <a:lnTo>
                          <a:pt x="4883" y="10686"/>
                        </a:lnTo>
                        <a:lnTo>
                          <a:pt x="5525" y="10663"/>
                        </a:lnTo>
                        <a:lnTo>
                          <a:pt x="6155" y="10611"/>
                        </a:lnTo>
                        <a:lnTo>
                          <a:pt x="6806" y="10558"/>
                        </a:lnTo>
                        <a:lnTo>
                          <a:pt x="7382" y="10488"/>
                        </a:lnTo>
                        <a:lnTo>
                          <a:pt x="7448" y="10193"/>
                        </a:lnTo>
                        <a:lnTo>
                          <a:pt x="7656" y="7627"/>
                        </a:lnTo>
                        <a:lnTo>
                          <a:pt x="7787" y="5615"/>
                        </a:lnTo>
                        <a:lnTo>
                          <a:pt x="7787" y="45"/>
                        </a:lnTo>
                        <a:lnTo>
                          <a:pt x="7542" y="0"/>
                        </a:lnTo>
                        <a:lnTo>
                          <a:pt x="7545" y="5612"/>
                        </a:lnTo>
                        <a:close/>
                      </a:path>
                    </a:pathLst>
                  </a:custGeom>
                  <a:solidFill>
                    <a:srgbClr val="FF7F00"/>
                  </a:solidFill>
                  <a:ln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marL="0" marR="0" lvl="0" indent="0" algn="l" defTabSz="685783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34" name="Freeform 12">
                    <a:extLst>
                      <a:ext uri="{FF2B5EF4-FFF2-40B4-BE49-F238E27FC236}">
                        <a16:creationId xmlns:a16="http://schemas.microsoft.com/office/drawing/2014/main" id="{C190A203-7610-E232-776C-D81D77B2F85D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28" y="647"/>
                    <a:ext cx="2572" cy="3555"/>
                  </a:xfrm>
                  <a:custGeom>
                    <a:avLst/>
                    <a:gdLst>
                      <a:gd name="T0" fmla="*/ 248 w 7717"/>
                      <a:gd name="T1" fmla="*/ 3 h 10665"/>
                      <a:gd name="T2" fmla="*/ 0 w 7717"/>
                      <a:gd name="T3" fmla="*/ 0 h 10665"/>
                      <a:gd name="T4" fmla="*/ 6 w 7717"/>
                      <a:gd name="T5" fmla="*/ 10665 h 10665"/>
                      <a:gd name="T6" fmla="*/ 7717 w 7717"/>
                      <a:gd name="T7" fmla="*/ 10658 h 10665"/>
                      <a:gd name="T8" fmla="*/ 7717 w 7717"/>
                      <a:gd name="T9" fmla="*/ 10585 h 10665"/>
                      <a:gd name="T10" fmla="*/ 7629 w 7717"/>
                      <a:gd name="T11" fmla="*/ 10585 h 10665"/>
                      <a:gd name="T12" fmla="*/ 6779 w 7717"/>
                      <a:gd name="T13" fmla="*/ 10467 h 10665"/>
                      <a:gd name="T14" fmla="*/ 5722 w 7717"/>
                      <a:gd name="T15" fmla="*/ 10365 h 10665"/>
                      <a:gd name="T16" fmla="*/ 4654 w 7717"/>
                      <a:gd name="T17" fmla="*/ 10342 h 10665"/>
                      <a:gd name="T18" fmla="*/ 245 w 7717"/>
                      <a:gd name="T19" fmla="*/ 10324 h 10665"/>
                      <a:gd name="T20" fmla="*/ 248 w 7717"/>
                      <a:gd name="T21" fmla="*/ 3 h 1066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</a:cxnLst>
                    <a:rect l="0" t="0" r="r" b="b"/>
                    <a:pathLst>
                      <a:path w="7717" h="10665">
                        <a:moveTo>
                          <a:pt x="248" y="3"/>
                        </a:moveTo>
                        <a:lnTo>
                          <a:pt x="0" y="0"/>
                        </a:lnTo>
                        <a:lnTo>
                          <a:pt x="6" y="10665"/>
                        </a:lnTo>
                        <a:lnTo>
                          <a:pt x="7717" y="10658"/>
                        </a:lnTo>
                        <a:lnTo>
                          <a:pt x="7717" y="10585"/>
                        </a:lnTo>
                        <a:lnTo>
                          <a:pt x="7629" y="10585"/>
                        </a:lnTo>
                        <a:lnTo>
                          <a:pt x="6779" y="10467"/>
                        </a:lnTo>
                        <a:lnTo>
                          <a:pt x="5722" y="10365"/>
                        </a:lnTo>
                        <a:lnTo>
                          <a:pt x="4654" y="10342"/>
                        </a:lnTo>
                        <a:lnTo>
                          <a:pt x="245" y="10324"/>
                        </a:lnTo>
                        <a:lnTo>
                          <a:pt x="248" y="3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marL="0" marR="0" lvl="0" indent="0" algn="l" defTabSz="685783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grpSp>
                <p:nvGrpSpPr>
                  <p:cNvPr id="35" name="Group 13">
                    <a:extLst>
                      <a:ext uri="{FF2B5EF4-FFF2-40B4-BE49-F238E27FC236}">
                        <a16:creationId xmlns:a16="http://schemas.microsoft.com/office/drawing/2014/main" id="{B17AD6BB-60C2-90B2-0170-E219E92C1296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469" y="481"/>
                    <a:ext cx="4931" cy="3697"/>
                    <a:chOff x="451" y="481"/>
                    <a:chExt cx="4931" cy="3697"/>
                  </a:xfrm>
                </p:grpSpPr>
                <p:sp>
                  <p:nvSpPr>
                    <p:cNvPr id="38" name="Freeform 14">
                      <a:extLst>
                        <a:ext uri="{FF2B5EF4-FFF2-40B4-BE49-F238E27FC236}">
                          <a16:creationId xmlns:a16="http://schemas.microsoft.com/office/drawing/2014/main" id="{0BFC2CC6-9739-52FD-A5F5-66F3524BB52A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451" y="481"/>
                      <a:ext cx="4931" cy="3697"/>
                    </a:xfrm>
                    <a:custGeom>
                      <a:avLst/>
                      <a:gdLst>
                        <a:gd name="T0" fmla="*/ 5416 w 14793"/>
                        <a:gd name="T1" fmla="*/ 7 h 11090"/>
                        <a:gd name="T2" fmla="*/ 5476 w 14793"/>
                        <a:gd name="T3" fmla="*/ 7 h 11090"/>
                        <a:gd name="T4" fmla="*/ 5661 w 14793"/>
                        <a:gd name="T5" fmla="*/ 0 h 11090"/>
                        <a:gd name="T6" fmla="*/ 5846 w 14793"/>
                        <a:gd name="T7" fmla="*/ 7 h 11090"/>
                        <a:gd name="T8" fmla="*/ 6028 w 14793"/>
                        <a:gd name="T9" fmla="*/ 21 h 11090"/>
                        <a:gd name="T10" fmla="*/ 6213 w 14793"/>
                        <a:gd name="T11" fmla="*/ 44 h 11090"/>
                        <a:gd name="T12" fmla="*/ 6394 w 14793"/>
                        <a:gd name="T13" fmla="*/ 83 h 11090"/>
                        <a:gd name="T14" fmla="*/ 6570 w 14793"/>
                        <a:gd name="T15" fmla="*/ 135 h 11090"/>
                        <a:gd name="T16" fmla="*/ 6751 w 14793"/>
                        <a:gd name="T17" fmla="*/ 190 h 11090"/>
                        <a:gd name="T18" fmla="*/ 6924 w 14793"/>
                        <a:gd name="T19" fmla="*/ 250 h 11090"/>
                        <a:gd name="T20" fmla="*/ 7099 w 14793"/>
                        <a:gd name="T21" fmla="*/ 334 h 11090"/>
                        <a:gd name="T22" fmla="*/ 7266 w 14793"/>
                        <a:gd name="T23" fmla="*/ 421 h 11090"/>
                        <a:gd name="T24" fmla="*/ 7432 w 14793"/>
                        <a:gd name="T25" fmla="*/ 334 h 11090"/>
                        <a:gd name="T26" fmla="*/ 7605 w 14793"/>
                        <a:gd name="T27" fmla="*/ 250 h 11090"/>
                        <a:gd name="T28" fmla="*/ 7774 w 14793"/>
                        <a:gd name="T29" fmla="*/ 190 h 11090"/>
                        <a:gd name="T30" fmla="*/ 7953 w 14793"/>
                        <a:gd name="T31" fmla="*/ 135 h 11090"/>
                        <a:gd name="T32" fmla="*/ 8129 w 14793"/>
                        <a:gd name="T33" fmla="*/ 83 h 11090"/>
                        <a:gd name="T34" fmla="*/ 8314 w 14793"/>
                        <a:gd name="T35" fmla="*/ 44 h 11090"/>
                        <a:gd name="T36" fmla="*/ 8499 w 14793"/>
                        <a:gd name="T37" fmla="*/ 21 h 11090"/>
                        <a:gd name="T38" fmla="*/ 8674 w 14793"/>
                        <a:gd name="T39" fmla="*/ 7 h 11090"/>
                        <a:gd name="T40" fmla="*/ 8864 w 14793"/>
                        <a:gd name="T41" fmla="*/ 0 h 11090"/>
                        <a:gd name="T42" fmla="*/ 9049 w 14793"/>
                        <a:gd name="T43" fmla="*/ 7 h 11090"/>
                        <a:gd name="T44" fmla="*/ 9107 w 14793"/>
                        <a:gd name="T45" fmla="*/ 7 h 11090"/>
                        <a:gd name="T46" fmla="*/ 9107 w 14793"/>
                        <a:gd name="T47" fmla="*/ 0 h 11090"/>
                        <a:gd name="T48" fmla="*/ 14793 w 14793"/>
                        <a:gd name="T49" fmla="*/ 0 h 11090"/>
                        <a:gd name="T50" fmla="*/ 14793 w 14793"/>
                        <a:gd name="T51" fmla="*/ 5792 h 11090"/>
                        <a:gd name="T52" fmla="*/ 14666 w 14793"/>
                        <a:gd name="T53" fmla="*/ 7804 h 11090"/>
                        <a:gd name="T54" fmla="*/ 14453 w 14793"/>
                        <a:gd name="T55" fmla="*/ 10370 h 11090"/>
                        <a:gd name="T56" fmla="*/ 14453 w 14793"/>
                        <a:gd name="T57" fmla="*/ 10363 h 11090"/>
                        <a:gd name="T58" fmla="*/ 13881 w 14793"/>
                        <a:gd name="T59" fmla="*/ 10432 h 11090"/>
                        <a:gd name="T60" fmla="*/ 13243 w 14793"/>
                        <a:gd name="T61" fmla="*/ 10495 h 11090"/>
                        <a:gd name="T62" fmla="*/ 12604 w 14793"/>
                        <a:gd name="T63" fmla="*/ 10537 h 11090"/>
                        <a:gd name="T64" fmla="*/ 11956 w 14793"/>
                        <a:gd name="T65" fmla="*/ 10564 h 11090"/>
                        <a:gd name="T66" fmla="*/ 11314 w 14793"/>
                        <a:gd name="T67" fmla="*/ 10564 h 11090"/>
                        <a:gd name="T68" fmla="*/ 10669 w 14793"/>
                        <a:gd name="T69" fmla="*/ 10554 h 11090"/>
                        <a:gd name="T70" fmla="*/ 10028 w 14793"/>
                        <a:gd name="T71" fmla="*/ 10519 h 11090"/>
                        <a:gd name="T72" fmla="*/ 9649 w 14793"/>
                        <a:gd name="T73" fmla="*/ 10530 h 11090"/>
                        <a:gd name="T74" fmla="*/ 9273 w 14793"/>
                        <a:gd name="T75" fmla="*/ 10564 h 11090"/>
                        <a:gd name="T76" fmla="*/ 8898 w 14793"/>
                        <a:gd name="T77" fmla="*/ 10614 h 11090"/>
                        <a:gd name="T78" fmla="*/ 8529 w 14793"/>
                        <a:gd name="T79" fmla="*/ 10690 h 11090"/>
                        <a:gd name="T80" fmla="*/ 8162 w 14793"/>
                        <a:gd name="T81" fmla="*/ 10770 h 11090"/>
                        <a:gd name="T82" fmla="*/ 7805 w 14793"/>
                        <a:gd name="T83" fmla="*/ 10881 h 11090"/>
                        <a:gd name="T84" fmla="*/ 7438 w 14793"/>
                        <a:gd name="T85" fmla="*/ 11014 h 11090"/>
                        <a:gd name="T86" fmla="*/ 7248 w 14793"/>
                        <a:gd name="T87" fmla="*/ 11090 h 11090"/>
                        <a:gd name="T88" fmla="*/ 7112 w 14793"/>
                        <a:gd name="T89" fmla="*/ 11000 h 11090"/>
                        <a:gd name="T90" fmla="*/ 6960 w 14793"/>
                        <a:gd name="T91" fmla="*/ 10913 h 11090"/>
                        <a:gd name="T92" fmla="*/ 6812 w 14793"/>
                        <a:gd name="T93" fmla="*/ 10840 h 11090"/>
                        <a:gd name="T94" fmla="*/ 6658 w 14793"/>
                        <a:gd name="T95" fmla="*/ 10788 h 11090"/>
                        <a:gd name="T96" fmla="*/ 6503 w 14793"/>
                        <a:gd name="T97" fmla="*/ 10724 h 11090"/>
                        <a:gd name="T98" fmla="*/ 6348 w 14793"/>
                        <a:gd name="T99" fmla="*/ 10676 h 11090"/>
                        <a:gd name="T100" fmla="*/ 6189 w 14793"/>
                        <a:gd name="T101" fmla="*/ 10644 h 11090"/>
                        <a:gd name="T102" fmla="*/ 6022 w 14793"/>
                        <a:gd name="T103" fmla="*/ 10607 h 11090"/>
                        <a:gd name="T104" fmla="*/ 5861 w 14793"/>
                        <a:gd name="T105" fmla="*/ 10585 h 11090"/>
                        <a:gd name="T106" fmla="*/ 5710 w 14793"/>
                        <a:gd name="T107" fmla="*/ 10575 h 11090"/>
                        <a:gd name="T108" fmla="*/ 5689 w 14793"/>
                        <a:gd name="T109" fmla="*/ 10575 h 11090"/>
                        <a:gd name="T110" fmla="*/ 0 w 14793"/>
                        <a:gd name="T111" fmla="*/ 10585 h 11090"/>
                        <a:gd name="T112" fmla="*/ 0 w 14793"/>
                        <a:gd name="T113" fmla="*/ 0 h 11090"/>
                        <a:gd name="T114" fmla="*/ 5458 w 14793"/>
                        <a:gd name="T115" fmla="*/ 7 h 11090"/>
                        <a:gd name="T116" fmla="*/ 5416 w 14793"/>
                        <a:gd name="T117" fmla="*/ 7 h 11090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  <a:cxn ang="0">
                          <a:pos x="T24" y="T25"/>
                        </a:cxn>
                        <a:cxn ang="0">
                          <a:pos x="T26" y="T27"/>
                        </a:cxn>
                        <a:cxn ang="0">
                          <a:pos x="T28" y="T29"/>
                        </a:cxn>
                        <a:cxn ang="0">
                          <a:pos x="T30" y="T31"/>
                        </a:cxn>
                        <a:cxn ang="0">
                          <a:pos x="T32" y="T33"/>
                        </a:cxn>
                        <a:cxn ang="0">
                          <a:pos x="T34" y="T35"/>
                        </a:cxn>
                        <a:cxn ang="0">
                          <a:pos x="T36" y="T37"/>
                        </a:cxn>
                        <a:cxn ang="0">
                          <a:pos x="T38" y="T39"/>
                        </a:cxn>
                        <a:cxn ang="0">
                          <a:pos x="T40" y="T41"/>
                        </a:cxn>
                        <a:cxn ang="0">
                          <a:pos x="T42" y="T43"/>
                        </a:cxn>
                        <a:cxn ang="0">
                          <a:pos x="T44" y="T45"/>
                        </a:cxn>
                        <a:cxn ang="0">
                          <a:pos x="T46" y="T47"/>
                        </a:cxn>
                        <a:cxn ang="0">
                          <a:pos x="T48" y="T49"/>
                        </a:cxn>
                        <a:cxn ang="0">
                          <a:pos x="T50" y="T51"/>
                        </a:cxn>
                        <a:cxn ang="0">
                          <a:pos x="T52" y="T53"/>
                        </a:cxn>
                        <a:cxn ang="0">
                          <a:pos x="T54" y="T55"/>
                        </a:cxn>
                        <a:cxn ang="0">
                          <a:pos x="T56" y="T57"/>
                        </a:cxn>
                        <a:cxn ang="0">
                          <a:pos x="T58" y="T59"/>
                        </a:cxn>
                        <a:cxn ang="0">
                          <a:pos x="T60" y="T61"/>
                        </a:cxn>
                        <a:cxn ang="0">
                          <a:pos x="T62" y="T63"/>
                        </a:cxn>
                        <a:cxn ang="0">
                          <a:pos x="T64" y="T65"/>
                        </a:cxn>
                        <a:cxn ang="0">
                          <a:pos x="T66" y="T67"/>
                        </a:cxn>
                        <a:cxn ang="0">
                          <a:pos x="T68" y="T69"/>
                        </a:cxn>
                        <a:cxn ang="0">
                          <a:pos x="T70" y="T71"/>
                        </a:cxn>
                        <a:cxn ang="0">
                          <a:pos x="T72" y="T73"/>
                        </a:cxn>
                        <a:cxn ang="0">
                          <a:pos x="T74" y="T75"/>
                        </a:cxn>
                        <a:cxn ang="0">
                          <a:pos x="T76" y="T77"/>
                        </a:cxn>
                        <a:cxn ang="0">
                          <a:pos x="T78" y="T79"/>
                        </a:cxn>
                        <a:cxn ang="0">
                          <a:pos x="T80" y="T81"/>
                        </a:cxn>
                        <a:cxn ang="0">
                          <a:pos x="T82" y="T83"/>
                        </a:cxn>
                        <a:cxn ang="0">
                          <a:pos x="T84" y="T85"/>
                        </a:cxn>
                        <a:cxn ang="0">
                          <a:pos x="T86" y="T87"/>
                        </a:cxn>
                        <a:cxn ang="0">
                          <a:pos x="T88" y="T89"/>
                        </a:cxn>
                        <a:cxn ang="0">
                          <a:pos x="T90" y="T91"/>
                        </a:cxn>
                        <a:cxn ang="0">
                          <a:pos x="T92" y="T93"/>
                        </a:cxn>
                        <a:cxn ang="0">
                          <a:pos x="T94" y="T95"/>
                        </a:cxn>
                        <a:cxn ang="0">
                          <a:pos x="T96" y="T97"/>
                        </a:cxn>
                        <a:cxn ang="0">
                          <a:pos x="T98" y="T99"/>
                        </a:cxn>
                        <a:cxn ang="0">
                          <a:pos x="T100" y="T101"/>
                        </a:cxn>
                        <a:cxn ang="0">
                          <a:pos x="T102" y="T103"/>
                        </a:cxn>
                        <a:cxn ang="0">
                          <a:pos x="T104" y="T105"/>
                        </a:cxn>
                        <a:cxn ang="0">
                          <a:pos x="T106" y="T107"/>
                        </a:cxn>
                        <a:cxn ang="0">
                          <a:pos x="T108" y="T109"/>
                        </a:cxn>
                        <a:cxn ang="0">
                          <a:pos x="T110" y="T111"/>
                        </a:cxn>
                        <a:cxn ang="0">
                          <a:pos x="T112" y="T113"/>
                        </a:cxn>
                        <a:cxn ang="0">
                          <a:pos x="T114" y="T115"/>
                        </a:cxn>
                        <a:cxn ang="0">
                          <a:pos x="T116" y="T117"/>
                        </a:cxn>
                      </a:cxnLst>
                      <a:rect l="0" t="0" r="r" b="b"/>
                      <a:pathLst>
                        <a:path w="14793" h="11090">
                          <a:moveTo>
                            <a:pt x="5416" y="7"/>
                          </a:moveTo>
                          <a:lnTo>
                            <a:pt x="5476" y="7"/>
                          </a:lnTo>
                          <a:lnTo>
                            <a:pt x="5661" y="0"/>
                          </a:lnTo>
                          <a:lnTo>
                            <a:pt x="5846" y="7"/>
                          </a:lnTo>
                          <a:lnTo>
                            <a:pt x="6028" y="21"/>
                          </a:lnTo>
                          <a:lnTo>
                            <a:pt x="6213" y="44"/>
                          </a:lnTo>
                          <a:lnTo>
                            <a:pt x="6394" y="83"/>
                          </a:lnTo>
                          <a:lnTo>
                            <a:pt x="6570" y="135"/>
                          </a:lnTo>
                          <a:lnTo>
                            <a:pt x="6751" y="190"/>
                          </a:lnTo>
                          <a:lnTo>
                            <a:pt x="6924" y="250"/>
                          </a:lnTo>
                          <a:lnTo>
                            <a:pt x="7099" y="334"/>
                          </a:lnTo>
                          <a:lnTo>
                            <a:pt x="7266" y="421"/>
                          </a:lnTo>
                          <a:lnTo>
                            <a:pt x="7432" y="334"/>
                          </a:lnTo>
                          <a:lnTo>
                            <a:pt x="7605" y="250"/>
                          </a:lnTo>
                          <a:lnTo>
                            <a:pt x="7774" y="190"/>
                          </a:lnTo>
                          <a:lnTo>
                            <a:pt x="7953" y="135"/>
                          </a:lnTo>
                          <a:lnTo>
                            <a:pt x="8129" y="83"/>
                          </a:lnTo>
                          <a:lnTo>
                            <a:pt x="8314" y="44"/>
                          </a:lnTo>
                          <a:lnTo>
                            <a:pt x="8499" y="21"/>
                          </a:lnTo>
                          <a:lnTo>
                            <a:pt x="8674" y="7"/>
                          </a:lnTo>
                          <a:lnTo>
                            <a:pt x="8864" y="0"/>
                          </a:lnTo>
                          <a:lnTo>
                            <a:pt x="9049" y="7"/>
                          </a:lnTo>
                          <a:lnTo>
                            <a:pt x="9107" y="7"/>
                          </a:lnTo>
                          <a:lnTo>
                            <a:pt x="9107" y="0"/>
                          </a:lnTo>
                          <a:lnTo>
                            <a:pt x="14793" y="0"/>
                          </a:lnTo>
                          <a:lnTo>
                            <a:pt x="14793" y="5792"/>
                          </a:lnTo>
                          <a:lnTo>
                            <a:pt x="14666" y="7804"/>
                          </a:lnTo>
                          <a:lnTo>
                            <a:pt x="14453" y="10370"/>
                          </a:lnTo>
                          <a:lnTo>
                            <a:pt x="14453" y="10363"/>
                          </a:lnTo>
                          <a:lnTo>
                            <a:pt x="13881" y="10432"/>
                          </a:lnTo>
                          <a:lnTo>
                            <a:pt x="13243" y="10495"/>
                          </a:lnTo>
                          <a:lnTo>
                            <a:pt x="12604" y="10537"/>
                          </a:lnTo>
                          <a:lnTo>
                            <a:pt x="11956" y="10564"/>
                          </a:lnTo>
                          <a:lnTo>
                            <a:pt x="11314" y="10564"/>
                          </a:lnTo>
                          <a:lnTo>
                            <a:pt x="10669" y="10554"/>
                          </a:lnTo>
                          <a:lnTo>
                            <a:pt x="10028" y="10519"/>
                          </a:lnTo>
                          <a:lnTo>
                            <a:pt x="9649" y="10530"/>
                          </a:lnTo>
                          <a:lnTo>
                            <a:pt x="9273" y="10564"/>
                          </a:lnTo>
                          <a:lnTo>
                            <a:pt x="8898" y="10614"/>
                          </a:lnTo>
                          <a:lnTo>
                            <a:pt x="8529" y="10690"/>
                          </a:lnTo>
                          <a:lnTo>
                            <a:pt x="8162" y="10770"/>
                          </a:lnTo>
                          <a:lnTo>
                            <a:pt x="7805" y="10881"/>
                          </a:lnTo>
                          <a:lnTo>
                            <a:pt x="7438" y="11014"/>
                          </a:lnTo>
                          <a:lnTo>
                            <a:pt x="7248" y="11090"/>
                          </a:lnTo>
                          <a:lnTo>
                            <a:pt x="7112" y="11000"/>
                          </a:lnTo>
                          <a:lnTo>
                            <a:pt x="6960" y="10913"/>
                          </a:lnTo>
                          <a:lnTo>
                            <a:pt x="6812" y="10840"/>
                          </a:lnTo>
                          <a:lnTo>
                            <a:pt x="6658" y="10788"/>
                          </a:lnTo>
                          <a:lnTo>
                            <a:pt x="6503" y="10724"/>
                          </a:lnTo>
                          <a:lnTo>
                            <a:pt x="6348" y="10676"/>
                          </a:lnTo>
                          <a:lnTo>
                            <a:pt x="6189" y="10644"/>
                          </a:lnTo>
                          <a:lnTo>
                            <a:pt x="6022" y="10607"/>
                          </a:lnTo>
                          <a:lnTo>
                            <a:pt x="5861" y="10585"/>
                          </a:lnTo>
                          <a:lnTo>
                            <a:pt x="5710" y="10575"/>
                          </a:lnTo>
                          <a:lnTo>
                            <a:pt x="5689" y="10575"/>
                          </a:lnTo>
                          <a:lnTo>
                            <a:pt x="0" y="10585"/>
                          </a:lnTo>
                          <a:lnTo>
                            <a:pt x="0" y="0"/>
                          </a:lnTo>
                          <a:lnTo>
                            <a:pt x="5458" y="7"/>
                          </a:lnTo>
                          <a:lnTo>
                            <a:pt x="5416" y="7"/>
                          </a:lnTo>
                          <a:close/>
                        </a:path>
                      </a:pathLst>
                    </a:custGeom>
                    <a:solidFill>
                      <a:srgbClr val="FFFFFF"/>
                    </a:solidFill>
                    <a:ln w="0">
                      <a:solidFill>
                        <a:srgbClr val="000000"/>
                      </a:solidFill>
                      <a:prstDash val="solid"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pPr marL="0" marR="0" lvl="0" indent="0" algn="l" defTabSz="68578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0" i="0" u="none" strike="noStrike" kern="0" cap="none" spc="0" normalizeH="0" baseline="0" noProof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p:txBody>
                </p:sp>
                <p:sp>
                  <p:nvSpPr>
                    <p:cNvPr id="39" name="Line 15">
                      <a:extLst>
                        <a:ext uri="{FF2B5EF4-FFF2-40B4-BE49-F238E27FC236}">
                          <a16:creationId xmlns:a16="http://schemas.microsoft.com/office/drawing/2014/main" id="{DE2F8091-D6C0-8574-AAAF-66FEAC794F5D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 flipV="1">
                      <a:off x="2868" y="3936"/>
                      <a:ext cx="0" cy="240"/>
                    </a:xfrm>
                    <a:prstGeom prst="line">
                      <a:avLst/>
                    </a:prstGeom>
                    <a:noFill/>
                    <a:ln w="12700">
                      <a:solidFill>
                        <a:srgbClr val="000000"/>
                      </a:solidFill>
                      <a:round/>
                      <a:headEnd type="none" w="sm" len="sm"/>
                      <a:tailEnd type="none" w="sm" len="sm"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pPr marL="0" marR="0" lvl="0" indent="0" algn="l" defTabSz="68578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0" i="0" u="none" strike="noStrike" kern="0" cap="none" spc="0" normalizeH="0" baseline="0" noProof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p:txBody>
                </p:sp>
              </p:grpSp>
            </p:grpSp>
            <p:sp>
              <p:nvSpPr>
                <p:cNvPr id="29" name="Line 16">
                  <a:extLst>
                    <a:ext uri="{FF2B5EF4-FFF2-40B4-BE49-F238E27FC236}">
                      <a16:creationId xmlns:a16="http://schemas.microsoft.com/office/drawing/2014/main" id="{AC9EF185-25EB-5D27-90C0-42372D7613A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891" y="624"/>
                  <a:ext cx="0" cy="144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marL="0" marR="0" lvl="0" indent="0" algn="l" defTabSz="685783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+mn-cs"/>
                  </a:endParaRPr>
                </a:p>
              </p:txBody>
            </p:sp>
          </p:grpSp>
          <p:sp>
            <p:nvSpPr>
              <p:cNvPr id="27" name="Text Box 17">
                <a:extLst>
                  <a:ext uri="{FF2B5EF4-FFF2-40B4-BE49-F238E27FC236}">
                    <a16:creationId xmlns:a16="http://schemas.microsoft.com/office/drawing/2014/main" id="{5A1F65CA-D8A0-3F97-B015-C592DA00BAA9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62" y="1101"/>
                <a:ext cx="4426" cy="76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marL="0" marR="0" lvl="0" indent="0" algn="l" defTabSz="685783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altLang="en-US" sz="18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endParaRPr>
              </a:p>
            </p:txBody>
          </p:sp>
        </p:grpSp>
        <p:sp>
          <p:nvSpPr>
            <p:cNvPr id="25" name="Rectangle 18">
              <a:extLst>
                <a:ext uri="{FF2B5EF4-FFF2-40B4-BE49-F238E27FC236}">
                  <a16:creationId xmlns:a16="http://schemas.microsoft.com/office/drawing/2014/main" id="{2C8EE236-40C5-7D9B-43DD-ABB6804C8FB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3" y="90"/>
              <a:ext cx="3291" cy="337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 defTabSz="2349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defTabSz="2349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defTabSz="2349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defTabSz="2349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defTabSz="2349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defTabSz="23495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defTabSz="23495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defTabSz="23495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defTabSz="23495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176209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James 2:12-13 </a:t>
              </a:r>
              <a:r>
                <a:rPr kumimoji="0" lang="en-US" altLang="en-US" sz="1800" b="0" i="0" u="none" strike="noStrike" kern="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NKJV </a:t>
              </a:r>
            </a:p>
            <a:p>
              <a:pPr marL="0" marR="0" lvl="0" indent="0" algn="l" defTabSz="176209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12 </a:t>
              </a: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So speak and so do as those who will be judged by the law of liberty.</a:t>
              </a:r>
              <a:r>
                <a:rPr kumimoji="0" lang="en-US" altLang="en-US" sz="1800" b="0" i="0" u="none" strike="noStrike" kern="0" cap="none" spc="0" normalizeH="0" baseline="3000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</a:t>
              </a:r>
            </a:p>
            <a:p>
              <a:pPr marL="0" marR="0" lvl="0" indent="0" algn="l" defTabSz="176209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13 </a:t>
              </a: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For judgment is without mercy to the one who has shown no mercy. </a:t>
              </a:r>
            </a:p>
            <a:p>
              <a:pPr marL="0" marR="0" lvl="0" indent="0" algn="l" defTabSz="176209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Mercy triumphs over judgment.</a:t>
              </a:r>
              <a:endParaRPr kumimoji="0" lang="en-US" altLang="en-US" sz="1800" b="0" i="0" u="none" strike="noStrike" kern="0" cap="none" spc="0" normalizeH="0" baseline="30000" noProof="0" dirty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2922474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37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2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EFD3EA16-066A-AC7C-35F5-035BC8E6721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42059" y="22592"/>
            <a:ext cx="5863109" cy="471873"/>
          </a:xfrm>
        </p:spPr>
        <p:txBody>
          <a:bodyPr anchor="ctr">
            <a:noAutofit/>
          </a:bodyPr>
          <a:lstStyle/>
          <a:p>
            <a:r>
              <a:rPr lang="en-US" sz="2400" dirty="0"/>
              <a:t>The Epistle of James – Spiritual Family Matters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E9ECFDF-6162-165A-C42C-C17BADB46A37}"/>
              </a:ext>
            </a:extLst>
          </p:cNvPr>
          <p:cNvSpPr txBox="1"/>
          <p:nvPr/>
        </p:nvSpPr>
        <p:spPr>
          <a:xfrm>
            <a:off x="4815088" y="674020"/>
            <a:ext cx="4472189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6857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With God as our Father, we are His children, brothers and sisters in His family. </a:t>
            </a:r>
          </a:p>
          <a:p>
            <a:pPr marL="0" marR="0" lvl="0" indent="0" algn="l" defTabSz="6857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We are to conduct ourselves to His honor and glory, in the manner in which He instructs us.</a:t>
            </a:r>
          </a:p>
          <a:p>
            <a:pPr marL="0" marR="0" lvl="0" indent="0" algn="l" defTabSz="6857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We are to love one another, not judge and divide from each other.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rgbClr val="333399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grpSp>
        <p:nvGrpSpPr>
          <p:cNvPr id="23" name="Group 4">
            <a:extLst>
              <a:ext uri="{FF2B5EF4-FFF2-40B4-BE49-F238E27FC236}">
                <a16:creationId xmlns:a16="http://schemas.microsoft.com/office/drawing/2014/main" id="{4A10ECCE-DF5E-3CAD-BCCC-2F080D4A3CD8}"/>
              </a:ext>
            </a:extLst>
          </p:cNvPr>
          <p:cNvGrpSpPr>
            <a:grpSpLocks/>
          </p:cNvGrpSpPr>
          <p:nvPr/>
        </p:nvGrpSpPr>
        <p:grpSpPr bwMode="auto">
          <a:xfrm>
            <a:off x="28576" y="659646"/>
            <a:ext cx="4820321" cy="2427132"/>
            <a:chOff x="24" y="40"/>
            <a:chExt cx="3432" cy="4662"/>
          </a:xfrm>
        </p:grpSpPr>
        <p:grpSp>
          <p:nvGrpSpPr>
            <p:cNvPr id="24" name="Group 5">
              <a:extLst>
                <a:ext uri="{FF2B5EF4-FFF2-40B4-BE49-F238E27FC236}">
                  <a16:creationId xmlns:a16="http://schemas.microsoft.com/office/drawing/2014/main" id="{9EB6CCDC-0129-944B-7F23-83D2A2D3DFE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4" y="40"/>
              <a:ext cx="3432" cy="4662"/>
              <a:chOff x="528" y="1098"/>
              <a:chExt cx="4789" cy="3414"/>
            </a:xfrm>
          </p:grpSpPr>
          <p:grpSp>
            <p:nvGrpSpPr>
              <p:cNvPr id="26" name="Group 6">
                <a:extLst>
                  <a:ext uri="{FF2B5EF4-FFF2-40B4-BE49-F238E27FC236}">
                    <a16:creationId xmlns:a16="http://schemas.microsoft.com/office/drawing/2014/main" id="{5D10B2E9-E119-1B3E-C5F7-52EE63B324AA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528" y="1098"/>
                <a:ext cx="4789" cy="3414"/>
                <a:chOff x="328" y="481"/>
                <a:chExt cx="5229" cy="4022"/>
              </a:xfrm>
            </p:grpSpPr>
            <p:grpSp>
              <p:nvGrpSpPr>
                <p:cNvPr id="28" name="Group 7">
                  <a:extLst>
                    <a:ext uri="{FF2B5EF4-FFF2-40B4-BE49-F238E27FC236}">
                      <a16:creationId xmlns:a16="http://schemas.microsoft.com/office/drawing/2014/main" id="{93C4A6B8-B2C1-D107-85F4-8A5006FA9394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328" y="481"/>
                  <a:ext cx="5229" cy="4022"/>
                  <a:chOff x="328" y="481"/>
                  <a:chExt cx="5229" cy="4022"/>
                </a:xfrm>
              </p:grpSpPr>
              <p:sp>
                <p:nvSpPr>
                  <p:cNvPr id="30" name="Freeform 8">
                    <a:extLst>
                      <a:ext uri="{FF2B5EF4-FFF2-40B4-BE49-F238E27FC236}">
                        <a16:creationId xmlns:a16="http://schemas.microsoft.com/office/drawing/2014/main" id="{DABFE0A9-D924-613A-38CA-6AF85BA13895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890" y="624"/>
                    <a:ext cx="2667" cy="3578"/>
                  </a:xfrm>
                  <a:custGeom>
                    <a:avLst/>
                    <a:gdLst>
                      <a:gd name="T0" fmla="*/ 7757 w 7999"/>
                      <a:gd name="T1" fmla="*/ 5361 h 10735"/>
                      <a:gd name="T2" fmla="*/ 7626 w 7999"/>
                      <a:gd name="T3" fmla="*/ 7369 h 10735"/>
                      <a:gd name="T4" fmla="*/ 7418 w 7999"/>
                      <a:gd name="T5" fmla="*/ 9942 h 10735"/>
                      <a:gd name="T6" fmla="*/ 7352 w 7999"/>
                      <a:gd name="T7" fmla="*/ 10230 h 10735"/>
                      <a:gd name="T8" fmla="*/ 6776 w 7999"/>
                      <a:gd name="T9" fmla="*/ 10300 h 10735"/>
                      <a:gd name="T10" fmla="*/ 6137 w 7999"/>
                      <a:gd name="T11" fmla="*/ 10360 h 10735"/>
                      <a:gd name="T12" fmla="*/ 5495 w 7999"/>
                      <a:gd name="T13" fmla="*/ 10401 h 10735"/>
                      <a:gd name="T14" fmla="*/ 4853 w 7999"/>
                      <a:gd name="T15" fmla="*/ 10428 h 10735"/>
                      <a:gd name="T16" fmla="*/ 4208 w 7999"/>
                      <a:gd name="T17" fmla="*/ 10428 h 10735"/>
                      <a:gd name="T18" fmla="*/ 3567 w 7999"/>
                      <a:gd name="T19" fmla="*/ 10422 h 10735"/>
                      <a:gd name="T20" fmla="*/ 2937 w 7999"/>
                      <a:gd name="T21" fmla="*/ 10394 h 10735"/>
                      <a:gd name="T22" fmla="*/ 1871 w 7999"/>
                      <a:gd name="T23" fmla="*/ 10435 h 10735"/>
                      <a:gd name="T24" fmla="*/ 818 w 7999"/>
                      <a:gd name="T25" fmla="*/ 10533 h 10735"/>
                      <a:gd name="T26" fmla="*/ 0 w 7999"/>
                      <a:gd name="T27" fmla="*/ 10655 h 10735"/>
                      <a:gd name="T28" fmla="*/ 0 w 7999"/>
                      <a:gd name="T29" fmla="*/ 10728 h 10735"/>
                      <a:gd name="T30" fmla="*/ 7999 w 7999"/>
                      <a:gd name="T31" fmla="*/ 10735 h 10735"/>
                      <a:gd name="T32" fmla="*/ 7999 w 7999"/>
                      <a:gd name="T33" fmla="*/ 0 h 10735"/>
                      <a:gd name="T34" fmla="*/ 7757 w 7999"/>
                      <a:gd name="T35" fmla="*/ 0 h 10735"/>
                      <a:gd name="T36" fmla="*/ 7757 w 7999"/>
                      <a:gd name="T37" fmla="*/ 5361 h 1073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</a:cxnLst>
                    <a:rect l="0" t="0" r="r" b="b"/>
                    <a:pathLst>
                      <a:path w="7999" h="10735">
                        <a:moveTo>
                          <a:pt x="7757" y="5361"/>
                        </a:moveTo>
                        <a:lnTo>
                          <a:pt x="7626" y="7369"/>
                        </a:lnTo>
                        <a:lnTo>
                          <a:pt x="7418" y="9942"/>
                        </a:lnTo>
                        <a:lnTo>
                          <a:pt x="7352" y="10230"/>
                        </a:lnTo>
                        <a:lnTo>
                          <a:pt x="6776" y="10300"/>
                        </a:lnTo>
                        <a:lnTo>
                          <a:pt x="6137" y="10360"/>
                        </a:lnTo>
                        <a:lnTo>
                          <a:pt x="5495" y="10401"/>
                        </a:lnTo>
                        <a:lnTo>
                          <a:pt x="4853" y="10428"/>
                        </a:lnTo>
                        <a:lnTo>
                          <a:pt x="4208" y="10428"/>
                        </a:lnTo>
                        <a:lnTo>
                          <a:pt x="3567" y="10422"/>
                        </a:lnTo>
                        <a:lnTo>
                          <a:pt x="2937" y="10394"/>
                        </a:lnTo>
                        <a:lnTo>
                          <a:pt x="1871" y="10435"/>
                        </a:lnTo>
                        <a:lnTo>
                          <a:pt x="818" y="10533"/>
                        </a:lnTo>
                        <a:lnTo>
                          <a:pt x="0" y="10655"/>
                        </a:lnTo>
                        <a:lnTo>
                          <a:pt x="0" y="10728"/>
                        </a:lnTo>
                        <a:lnTo>
                          <a:pt x="7999" y="10735"/>
                        </a:lnTo>
                        <a:lnTo>
                          <a:pt x="7999" y="0"/>
                        </a:lnTo>
                        <a:lnTo>
                          <a:pt x="7757" y="0"/>
                        </a:lnTo>
                        <a:lnTo>
                          <a:pt x="7757" y="5361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marL="0" marR="0" lvl="0" indent="0" algn="l" defTabSz="685783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31" name="Freeform 9">
                    <a:extLst>
                      <a:ext uri="{FF2B5EF4-FFF2-40B4-BE49-F238E27FC236}">
                        <a16:creationId xmlns:a16="http://schemas.microsoft.com/office/drawing/2014/main" id="{8FD124CB-6981-375E-8B77-369F17E092A5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013" y="4011"/>
                    <a:ext cx="290" cy="492"/>
                  </a:xfrm>
                  <a:custGeom>
                    <a:avLst/>
                    <a:gdLst>
                      <a:gd name="T0" fmla="*/ 0 w 870"/>
                      <a:gd name="T1" fmla="*/ 0 h 1475"/>
                      <a:gd name="T2" fmla="*/ 0 w 870"/>
                      <a:gd name="T3" fmla="*/ 1475 h 1475"/>
                      <a:gd name="T4" fmla="*/ 433 w 870"/>
                      <a:gd name="T5" fmla="*/ 1002 h 1475"/>
                      <a:gd name="T6" fmla="*/ 870 w 870"/>
                      <a:gd name="T7" fmla="*/ 1475 h 1475"/>
                      <a:gd name="T8" fmla="*/ 870 w 870"/>
                      <a:gd name="T9" fmla="*/ 0 h 1475"/>
                      <a:gd name="T10" fmla="*/ 0 w 870"/>
                      <a:gd name="T11" fmla="*/ 0 h 147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</a:cxnLst>
                    <a:rect l="0" t="0" r="r" b="b"/>
                    <a:pathLst>
                      <a:path w="870" h="1475">
                        <a:moveTo>
                          <a:pt x="0" y="0"/>
                        </a:moveTo>
                        <a:lnTo>
                          <a:pt x="0" y="1475"/>
                        </a:lnTo>
                        <a:lnTo>
                          <a:pt x="433" y="1002"/>
                        </a:lnTo>
                        <a:lnTo>
                          <a:pt x="870" y="1475"/>
                        </a:lnTo>
                        <a:lnTo>
                          <a:pt x="870" y="0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FF0000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pPr marL="0" marR="0" lvl="0" indent="0" algn="l" defTabSz="685783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32" name="Freeform 10">
                    <a:extLst>
                      <a:ext uri="{FF2B5EF4-FFF2-40B4-BE49-F238E27FC236}">
                        <a16:creationId xmlns:a16="http://schemas.microsoft.com/office/drawing/2014/main" id="{54974EFB-6D26-4452-3C61-CA9D6A058C9B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10" y="553"/>
                    <a:ext cx="2483" cy="3623"/>
                  </a:xfrm>
                  <a:custGeom>
                    <a:avLst/>
                    <a:gdLst>
                      <a:gd name="T0" fmla="*/ 194 w 7451"/>
                      <a:gd name="T1" fmla="*/ 10367 h 10868"/>
                      <a:gd name="T2" fmla="*/ 5883 w 7451"/>
                      <a:gd name="T3" fmla="*/ 10360 h 10868"/>
                      <a:gd name="T4" fmla="*/ 5904 w 7451"/>
                      <a:gd name="T5" fmla="*/ 10367 h 10868"/>
                      <a:gd name="T6" fmla="*/ 6055 w 7451"/>
                      <a:gd name="T7" fmla="*/ 10374 h 10868"/>
                      <a:gd name="T8" fmla="*/ 6216 w 7451"/>
                      <a:gd name="T9" fmla="*/ 10395 h 10868"/>
                      <a:gd name="T10" fmla="*/ 6383 w 7451"/>
                      <a:gd name="T11" fmla="*/ 10419 h 10868"/>
                      <a:gd name="T12" fmla="*/ 6536 w 7451"/>
                      <a:gd name="T13" fmla="*/ 10461 h 10868"/>
                      <a:gd name="T14" fmla="*/ 6697 w 7451"/>
                      <a:gd name="T15" fmla="*/ 10509 h 10868"/>
                      <a:gd name="T16" fmla="*/ 6852 w 7451"/>
                      <a:gd name="T17" fmla="*/ 10566 h 10868"/>
                      <a:gd name="T18" fmla="*/ 7006 w 7451"/>
                      <a:gd name="T19" fmla="*/ 10625 h 10868"/>
                      <a:gd name="T20" fmla="*/ 7157 w 7451"/>
                      <a:gd name="T21" fmla="*/ 10698 h 10868"/>
                      <a:gd name="T22" fmla="*/ 7306 w 7451"/>
                      <a:gd name="T23" fmla="*/ 10785 h 10868"/>
                      <a:gd name="T24" fmla="*/ 7451 w 7451"/>
                      <a:gd name="T25" fmla="*/ 10868 h 10868"/>
                      <a:gd name="T26" fmla="*/ 7388 w 7451"/>
                      <a:gd name="T27" fmla="*/ 10868 h 10868"/>
                      <a:gd name="T28" fmla="*/ 6534 w 7451"/>
                      <a:gd name="T29" fmla="*/ 10750 h 10868"/>
                      <a:gd name="T30" fmla="*/ 5477 w 7451"/>
                      <a:gd name="T31" fmla="*/ 10659 h 10868"/>
                      <a:gd name="T32" fmla="*/ 4415 w 7451"/>
                      <a:gd name="T33" fmla="*/ 10614 h 10868"/>
                      <a:gd name="T34" fmla="*/ 0 w 7451"/>
                      <a:gd name="T35" fmla="*/ 10614 h 10868"/>
                      <a:gd name="T36" fmla="*/ 3 w 7451"/>
                      <a:gd name="T37" fmla="*/ 0 h 10868"/>
                      <a:gd name="T38" fmla="*/ 194 w 7451"/>
                      <a:gd name="T39" fmla="*/ 0 h 10868"/>
                      <a:gd name="T40" fmla="*/ 194 w 7451"/>
                      <a:gd name="T41" fmla="*/ 10367 h 1086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</a:cxnLst>
                    <a:rect l="0" t="0" r="r" b="b"/>
                    <a:pathLst>
                      <a:path w="7451" h="10868">
                        <a:moveTo>
                          <a:pt x="194" y="10367"/>
                        </a:moveTo>
                        <a:lnTo>
                          <a:pt x="5883" y="10360"/>
                        </a:lnTo>
                        <a:lnTo>
                          <a:pt x="5904" y="10367"/>
                        </a:lnTo>
                        <a:lnTo>
                          <a:pt x="6055" y="10374"/>
                        </a:lnTo>
                        <a:lnTo>
                          <a:pt x="6216" y="10395"/>
                        </a:lnTo>
                        <a:lnTo>
                          <a:pt x="6383" y="10419"/>
                        </a:lnTo>
                        <a:lnTo>
                          <a:pt x="6536" y="10461"/>
                        </a:lnTo>
                        <a:lnTo>
                          <a:pt x="6697" y="10509"/>
                        </a:lnTo>
                        <a:lnTo>
                          <a:pt x="6852" y="10566"/>
                        </a:lnTo>
                        <a:lnTo>
                          <a:pt x="7006" y="10625"/>
                        </a:lnTo>
                        <a:lnTo>
                          <a:pt x="7157" y="10698"/>
                        </a:lnTo>
                        <a:lnTo>
                          <a:pt x="7306" y="10785"/>
                        </a:lnTo>
                        <a:lnTo>
                          <a:pt x="7451" y="10868"/>
                        </a:lnTo>
                        <a:lnTo>
                          <a:pt x="7388" y="10868"/>
                        </a:lnTo>
                        <a:lnTo>
                          <a:pt x="6534" y="10750"/>
                        </a:lnTo>
                        <a:lnTo>
                          <a:pt x="5477" y="10659"/>
                        </a:lnTo>
                        <a:lnTo>
                          <a:pt x="4415" y="10614"/>
                        </a:lnTo>
                        <a:lnTo>
                          <a:pt x="0" y="10614"/>
                        </a:lnTo>
                        <a:lnTo>
                          <a:pt x="3" y="0"/>
                        </a:lnTo>
                        <a:lnTo>
                          <a:pt x="194" y="0"/>
                        </a:lnTo>
                        <a:lnTo>
                          <a:pt x="194" y="10367"/>
                        </a:lnTo>
                        <a:close/>
                      </a:path>
                    </a:pathLst>
                  </a:custGeom>
                  <a:solidFill>
                    <a:srgbClr val="FF7F00"/>
                  </a:solidFill>
                  <a:ln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marL="0" marR="0" lvl="0" indent="0" algn="l" defTabSz="685783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33" name="Freeform 11">
                    <a:extLst>
                      <a:ext uri="{FF2B5EF4-FFF2-40B4-BE49-F238E27FC236}">
                        <a16:creationId xmlns:a16="http://schemas.microsoft.com/office/drawing/2014/main" id="{1F975DFD-F4AB-2D1D-D32F-C8F9DB9EE690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880" y="540"/>
                    <a:ext cx="2596" cy="3638"/>
                  </a:xfrm>
                  <a:custGeom>
                    <a:avLst/>
                    <a:gdLst>
                      <a:gd name="T0" fmla="*/ 7545 w 7787"/>
                      <a:gd name="T1" fmla="*/ 5612 h 10913"/>
                      <a:gd name="T2" fmla="*/ 7418 w 7787"/>
                      <a:gd name="T3" fmla="*/ 7620 h 10913"/>
                      <a:gd name="T4" fmla="*/ 7205 w 7787"/>
                      <a:gd name="T5" fmla="*/ 10193 h 10913"/>
                      <a:gd name="T6" fmla="*/ 6633 w 7787"/>
                      <a:gd name="T7" fmla="*/ 10255 h 10913"/>
                      <a:gd name="T8" fmla="*/ 5986 w 7787"/>
                      <a:gd name="T9" fmla="*/ 10325 h 10913"/>
                      <a:gd name="T10" fmla="*/ 5356 w 7787"/>
                      <a:gd name="T11" fmla="*/ 10377 h 10913"/>
                      <a:gd name="T12" fmla="*/ 4708 w 7787"/>
                      <a:gd name="T13" fmla="*/ 10398 h 10913"/>
                      <a:gd name="T14" fmla="*/ 4063 w 7787"/>
                      <a:gd name="T15" fmla="*/ 10398 h 10913"/>
                      <a:gd name="T16" fmla="*/ 3421 w 7787"/>
                      <a:gd name="T17" fmla="*/ 10366 h 10913"/>
                      <a:gd name="T18" fmla="*/ 2788 w 7787"/>
                      <a:gd name="T19" fmla="*/ 10353 h 10913"/>
                      <a:gd name="T20" fmla="*/ 2401 w 7787"/>
                      <a:gd name="T21" fmla="*/ 10346 h 10913"/>
                      <a:gd name="T22" fmla="*/ 2025 w 7787"/>
                      <a:gd name="T23" fmla="*/ 10398 h 10913"/>
                      <a:gd name="T24" fmla="*/ 1650 w 7787"/>
                      <a:gd name="T25" fmla="*/ 10433 h 10913"/>
                      <a:gd name="T26" fmla="*/ 1281 w 7787"/>
                      <a:gd name="T27" fmla="*/ 10506 h 10913"/>
                      <a:gd name="T28" fmla="*/ 914 w 7787"/>
                      <a:gd name="T29" fmla="*/ 10597 h 10913"/>
                      <a:gd name="T30" fmla="*/ 551 w 7787"/>
                      <a:gd name="T31" fmla="*/ 10708 h 10913"/>
                      <a:gd name="T32" fmla="*/ 190 w 7787"/>
                      <a:gd name="T33" fmla="*/ 10837 h 10913"/>
                      <a:gd name="T34" fmla="*/ 0 w 7787"/>
                      <a:gd name="T35" fmla="*/ 10913 h 10913"/>
                      <a:gd name="T36" fmla="*/ 848 w 7787"/>
                      <a:gd name="T37" fmla="*/ 10777 h 10913"/>
                      <a:gd name="T38" fmla="*/ 1901 w 7787"/>
                      <a:gd name="T39" fmla="*/ 10677 h 10913"/>
                      <a:gd name="T40" fmla="*/ 2967 w 7787"/>
                      <a:gd name="T41" fmla="*/ 10652 h 10913"/>
                      <a:gd name="T42" fmla="*/ 3597 w 7787"/>
                      <a:gd name="T43" fmla="*/ 10673 h 10913"/>
                      <a:gd name="T44" fmla="*/ 4232 w 7787"/>
                      <a:gd name="T45" fmla="*/ 10677 h 10913"/>
                      <a:gd name="T46" fmla="*/ 4883 w 7787"/>
                      <a:gd name="T47" fmla="*/ 10686 h 10913"/>
                      <a:gd name="T48" fmla="*/ 5525 w 7787"/>
                      <a:gd name="T49" fmla="*/ 10663 h 10913"/>
                      <a:gd name="T50" fmla="*/ 6155 w 7787"/>
                      <a:gd name="T51" fmla="*/ 10611 h 10913"/>
                      <a:gd name="T52" fmla="*/ 6806 w 7787"/>
                      <a:gd name="T53" fmla="*/ 10558 h 10913"/>
                      <a:gd name="T54" fmla="*/ 7382 w 7787"/>
                      <a:gd name="T55" fmla="*/ 10488 h 10913"/>
                      <a:gd name="T56" fmla="*/ 7448 w 7787"/>
                      <a:gd name="T57" fmla="*/ 10193 h 10913"/>
                      <a:gd name="T58" fmla="*/ 7656 w 7787"/>
                      <a:gd name="T59" fmla="*/ 7627 h 10913"/>
                      <a:gd name="T60" fmla="*/ 7787 w 7787"/>
                      <a:gd name="T61" fmla="*/ 5615 h 10913"/>
                      <a:gd name="T62" fmla="*/ 7787 w 7787"/>
                      <a:gd name="T63" fmla="*/ 45 h 10913"/>
                      <a:gd name="T64" fmla="*/ 7542 w 7787"/>
                      <a:gd name="T65" fmla="*/ 0 h 10913"/>
                      <a:gd name="T66" fmla="*/ 7545 w 7787"/>
                      <a:gd name="T67" fmla="*/ 5612 h 10913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  <a:cxn ang="0">
                        <a:pos x="T66" y="T67"/>
                      </a:cxn>
                    </a:cxnLst>
                    <a:rect l="0" t="0" r="r" b="b"/>
                    <a:pathLst>
                      <a:path w="7787" h="10913">
                        <a:moveTo>
                          <a:pt x="7545" y="5612"/>
                        </a:moveTo>
                        <a:lnTo>
                          <a:pt x="7418" y="7620"/>
                        </a:lnTo>
                        <a:lnTo>
                          <a:pt x="7205" y="10193"/>
                        </a:lnTo>
                        <a:lnTo>
                          <a:pt x="6633" y="10255"/>
                        </a:lnTo>
                        <a:lnTo>
                          <a:pt x="5986" y="10325"/>
                        </a:lnTo>
                        <a:lnTo>
                          <a:pt x="5356" y="10377"/>
                        </a:lnTo>
                        <a:lnTo>
                          <a:pt x="4708" y="10398"/>
                        </a:lnTo>
                        <a:lnTo>
                          <a:pt x="4063" y="10398"/>
                        </a:lnTo>
                        <a:lnTo>
                          <a:pt x="3421" y="10366"/>
                        </a:lnTo>
                        <a:lnTo>
                          <a:pt x="2788" y="10353"/>
                        </a:lnTo>
                        <a:lnTo>
                          <a:pt x="2401" y="10346"/>
                        </a:lnTo>
                        <a:lnTo>
                          <a:pt x="2025" y="10398"/>
                        </a:lnTo>
                        <a:lnTo>
                          <a:pt x="1650" y="10433"/>
                        </a:lnTo>
                        <a:lnTo>
                          <a:pt x="1281" y="10506"/>
                        </a:lnTo>
                        <a:lnTo>
                          <a:pt x="914" y="10597"/>
                        </a:lnTo>
                        <a:lnTo>
                          <a:pt x="551" y="10708"/>
                        </a:lnTo>
                        <a:lnTo>
                          <a:pt x="190" y="10837"/>
                        </a:lnTo>
                        <a:lnTo>
                          <a:pt x="0" y="10913"/>
                        </a:lnTo>
                        <a:lnTo>
                          <a:pt x="848" y="10777"/>
                        </a:lnTo>
                        <a:lnTo>
                          <a:pt x="1901" y="10677"/>
                        </a:lnTo>
                        <a:lnTo>
                          <a:pt x="2967" y="10652"/>
                        </a:lnTo>
                        <a:lnTo>
                          <a:pt x="3597" y="10673"/>
                        </a:lnTo>
                        <a:lnTo>
                          <a:pt x="4232" y="10677"/>
                        </a:lnTo>
                        <a:lnTo>
                          <a:pt x="4883" y="10686"/>
                        </a:lnTo>
                        <a:lnTo>
                          <a:pt x="5525" y="10663"/>
                        </a:lnTo>
                        <a:lnTo>
                          <a:pt x="6155" y="10611"/>
                        </a:lnTo>
                        <a:lnTo>
                          <a:pt x="6806" y="10558"/>
                        </a:lnTo>
                        <a:lnTo>
                          <a:pt x="7382" y="10488"/>
                        </a:lnTo>
                        <a:lnTo>
                          <a:pt x="7448" y="10193"/>
                        </a:lnTo>
                        <a:lnTo>
                          <a:pt x="7656" y="7627"/>
                        </a:lnTo>
                        <a:lnTo>
                          <a:pt x="7787" y="5615"/>
                        </a:lnTo>
                        <a:lnTo>
                          <a:pt x="7787" y="45"/>
                        </a:lnTo>
                        <a:lnTo>
                          <a:pt x="7542" y="0"/>
                        </a:lnTo>
                        <a:lnTo>
                          <a:pt x="7545" y="5612"/>
                        </a:lnTo>
                        <a:close/>
                      </a:path>
                    </a:pathLst>
                  </a:custGeom>
                  <a:solidFill>
                    <a:srgbClr val="FF7F00"/>
                  </a:solidFill>
                  <a:ln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marL="0" marR="0" lvl="0" indent="0" algn="l" defTabSz="685783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34" name="Freeform 12">
                    <a:extLst>
                      <a:ext uri="{FF2B5EF4-FFF2-40B4-BE49-F238E27FC236}">
                        <a16:creationId xmlns:a16="http://schemas.microsoft.com/office/drawing/2014/main" id="{C190A203-7610-E232-776C-D81D77B2F85D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28" y="647"/>
                    <a:ext cx="2572" cy="3555"/>
                  </a:xfrm>
                  <a:custGeom>
                    <a:avLst/>
                    <a:gdLst>
                      <a:gd name="T0" fmla="*/ 248 w 7717"/>
                      <a:gd name="T1" fmla="*/ 3 h 10665"/>
                      <a:gd name="T2" fmla="*/ 0 w 7717"/>
                      <a:gd name="T3" fmla="*/ 0 h 10665"/>
                      <a:gd name="T4" fmla="*/ 6 w 7717"/>
                      <a:gd name="T5" fmla="*/ 10665 h 10665"/>
                      <a:gd name="T6" fmla="*/ 7717 w 7717"/>
                      <a:gd name="T7" fmla="*/ 10658 h 10665"/>
                      <a:gd name="T8" fmla="*/ 7717 w 7717"/>
                      <a:gd name="T9" fmla="*/ 10585 h 10665"/>
                      <a:gd name="T10" fmla="*/ 7629 w 7717"/>
                      <a:gd name="T11" fmla="*/ 10585 h 10665"/>
                      <a:gd name="T12" fmla="*/ 6779 w 7717"/>
                      <a:gd name="T13" fmla="*/ 10467 h 10665"/>
                      <a:gd name="T14" fmla="*/ 5722 w 7717"/>
                      <a:gd name="T15" fmla="*/ 10365 h 10665"/>
                      <a:gd name="T16" fmla="*/ 4654 w 7717"/>
                      <a:gd name="T17" fmla="*/ 10342 h 10665"/>
                      <a:gd name="T18" fmla="*/ 245 w 7717"/>
                      <a:gd name="T19" fmla="*/ 10324 h 10665"/>
                      <a:gd name="T20" fmla="*/ 248 w 7717"/>
                      <a:gd name="T21" fmla="*/ 3 h 1066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</a:cxnLst>
                    <a:rect l="0" t="0" r="r" b="b"/>
                    <a:pathLst>
                      <a:path w="7717" h="10665">
                        <a:moveTo>
                          <a:pt x="248" y="3"/>
                        </a:moveTo>
                        <a:lnTo>
                          <a:pt x="0" y="0"/>
                        </a:lnTo>
                        <a:lnTo>
                          <a:pt x="6" y="10665"/>
                        </a:lnTo>
                        <a:lnTo>
                          <a:pt x="7717" y="10658"/>
                        </a:lnTo>
                        <a:lnTo>
                          <a:pt x="7717" y="10585"/>
                        </a:lnTo>
                        <a:lnTo>
                          <a:pt x="7629" y="10585"/>
                        </a:lnTo>
                        <a:lnTo>
                          <a:pt x="6779" y="10467"/>
                        </a:lnTo>
                        <a:lnTo>
                          <a:pt x="5722" y="10365"/>
                        </a:lnTo>
                        <a:lnTo>
                          <a:pt x="4654" y="10342"/>
                        </a:lnTo>
                        <a:lnTo>
                          <a:pt x="245" y="10324"/>
                        </a:lnTo>
                        <a:lnTo>
                          <a:pt x="248" y="3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marL="0" marR="0" lvl="0" indent="0" algn="l" defTabSz="685783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grpSp>
                <p:nvGrpSpPr>
                  <p:cNvPr id="35" name="Group 13">
                    <a:extLst>
                      <a:ext uri="{FF2B5EF4-FFF2-40B4-BE49-F238E27FC236}">
                        <a16:creationId xmlns:a16="http://schemas.microsoft.com/office/drawing/2014/main" id="{B17AD6BB-60C2-90B2-0170-E219E92C1296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469" y="481"/>
                    <a:ext cx="4931" cy="3697"/>
                    <a:chOff x="451" y="481"/>
                    <a:chExt cx="4931" cy="3697"/>
                  </a:xfrm>
                </p:grpSpPr>
                <p:sp>
                  <p:nvSpPr>
                    <p:cNvPr id="38" name="Freeform 14">
                      <a:extLst>
                        <a:ext uri="{FF2B5EF4-FFF2-40B4-BE49-F238E27FC236}">
                          <a16:creationId xmlns:a16="http://schemas.microsoft.com/office/drawing/2014/main" id="{0BFC2CC6-9739-52FD-A5F5-66F3524BB52A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451" y="481"/>
                      <a:ext cx="4931" cy="3697"/>
                    </a:xfrm>
                    <a:custGeom>
                      <a:avLst/>
                      <a:gdLst>
                        <a:gd name="T0" fmla="*/ 5416 w 14793"/>
                        <a:gd name="T1" fmla="*/ 7 h 11090"/>
                        <a:gd name="T2" fmla="*/ 5476 w 14793"/>
                        <a:gd name="T3" fmla="*/ 7 h 11090"/>
                        <a:gd name="T4" fmla="*/ 5661 w 14793"/>
                        <a:gd name="T5" fmla="*/ 0 h 11090"/>
                        <a:gd name="T6" fmla="*/ 5846 w 14793"/>
                        <a:gd name="T7" fmla="*/ 7 h 11090"/>
                        <a:gd name="T8" fmla="*/ 6028 w 14793"/>
                        <a:gd name="T9" fmla="*/ 21 h 11090"/>
                        <a:gd name="T10" fmla="*/ 6213 w 14793"/>
                        <a:gd name="T11" fmla="*/ 44 h 11090"/>
                        <a:gd name="T12" fmla="*/ 6394 w 14793"/>
                        <a:gd name="T13" fmla="*/ 83 h 11090"/>
                        <a:gd name="T14" fmla="*/ 6570 w 14793"/>
                        <a:gd name="T15" fmla="*/ 135 h 11090"/>
                        <a:gd name="T16" fmla="*/ 6751 w 14793"/>
                        <a:gd name="T17" fmla="*/ 190 h 11090"/>
                        <a:gd name="T18" fmla="*/ 6924 w 14793"/>
                        <a:gd name="T19" fmla="*/ 250 h 11090"/>
                        <a:gd name="T20" fmla="*/ 7099 w 14793"/>
                        <a:gd name="T21" fmla="*/ 334 h 11090"/>
                        <a:gd name="T22" fmla="*/ 7266 w 14793"/>
                        <a:gd name="T23" fmla="*/ 421 h 11090"/>
                        <a:gd name="T24" fmla="*/ 7432 w 14793"/>
                        <a:gd name="T25" fmla="*/ 334 h 11090"/>
                        <a:gd name="T26" fmla="*/ 7605 w 14793"/>
                        <a:gd name="T27" fmla="*/ 250 h 11090"/>
                        <a:gd name="T28" fmla="*/ 7774 w 14793"/>
                        <a:gd name="T29" fmla="*/ 190 h 11090"/>
                        <a:gd name="T30" fmla="*/ 7953 w 14793"/>
                        <a:gd name="T31" fmla="*/ 135 h 11090"/>
                        <a:gd name="T32" fmla="*/ 8129 w 14793"/>
                        <a:gd name="T33" fmla="*/ 83 h 11090"/>
                        <a:gd name="T34" fmla="*/ 8314 w 14793"/>
                        <a:gd name="T35" fmla="*/ 44 h 11090"/>
                        <a:gd name="T36" fmla="*/ 8499 w 14793"/>
                        <a:gd name="T37" fmla="*/ 21 h 11090"/>
                        <a:gd name="T38" fmla="*/ 8674 w 14793"/>
                        <a:gd name="T39" fmla="*/ 7 h 11090"/>
                        <a:gd name="T40" fmla="*/ 8864 w 14793"/>
                        <a:gd name="T41" fmla="*/ 0 h 11090"/>
                        <a:gd name="T42" fmla="*/ 9049 w 14793"/>
                        <a:gd name="T43" fmla="*/ 7 h 11090"/>
                        <a:gd name="T44" fmla="*/ 9107 w 14793"/>
                        <a:gd name="T45" fmla="*/ 7 h 11090"/>
                        <a:gd name="T46" fmla="*/ 9107 w 14793"/>
                        <a:gd name="T47" fmla="*/ 0 h 11090"/>
                        <a:gd name="T48" fmla="*/ 14793 w 14793"/>
                        <a:gd name="T49" fmla="*/ 0 h 11090"/>
                        <a:gd name="T50" fmla="*/ 14793 w 14793"/>
                        <a:gd name="T51" fmla="*/ 5792 h 11090"/>
                        <a:gd name="T52" fmla="*/ 14666 w 14793"/>
                        <a:gd name="T53" fmla="*/ 7804 h 11090"/>
                        <a:gd name="T54" fmla="*/ 14453 w 14793"/>
                        <a:gd name="T55" fmla="*/ 10370 h 11090"/>
                        <a:gd name="T56" fmla="*/ 14453 w 14793"/>
                        <a:gd name="T57" fmla="*/ 10363 h 11090"/>
                        <a:gd name="T58" fmla="*/ 13881 w 14793"/>
                        <a:gd name="T59" fmla="*/ 10432 h 11090"/>
                        <a:gd name="T60" fmla="*/ 13243 w 14793"/>
                        <a:gd name="T61" fmla="*/ 10495 h 11090"/>
                        <a:gd name="T62" fmla="*/ 12604 w 14793"/>
                        <a:gd name="T63" fmla="*/ 10537 h 11090"/>
                        <a:gd name="T64" fmla="*/ 11956 w 14793"/>
                        <a:gd name="T65" fmla="*/ 10564 h 11090"/>
                        <a:gd name="T66" fmla="*/ 11314 w 14793"/>
                        <a:gd name="T67" fmla="*/ 10564 h 11090"/>
                        <a:gd name="T68" fmla="*/ 10669 w 14793"/>
                        <a:gd name="T69" fmla="*/ 10554 h 11090"/>
                        <a:gd name="T70" fmla="*/ 10028 w 14793"/>
                        <a:gd name="T71" fmla="*/ 10519 h 11090"/>
                        <a:gd name="T72" fmla="*/ 9649 w 14793"/>
                        <a:gd name="T73" fmla="*/ 10530 h 11090"/>
                        <a:gd name="T74" fmla="*/ 9273 w 14793"/>
                        <a:gd name="T75" fmla="*/ 10564 h 11090"/>
                        <a:gd name="T76" fmla="*/ 8898 w 14793"/>
                        <a:gd name="T77" fmla="*/ 10614 h 11090"/>
                        <a:gd name="T78" fmla="*/ 8529 w 14793"/>
                        <a:gd name="T79" fmla="*/ 10690 h 11090"/>
                        <a:gd name="T80" fmla="*/ 8162 w 14793"/>
                        <a:gd name="T81" fmla="*/ 10770 h 11090"/>
                        <a:gd name="T82" fmla="*/ 7805 w 14793"/>
                        <a:gd name="T83" fmla="*/ 10881 h 11090"/>
                        <a:gd name="T84" fmla="*/ 7438 w 14793"/>
                        <a:gd name="T85" fmla="*/ 11014 h 11090"/>
                        <a:gd name="T86" fmla="*/ 7248 w 14793"/>
                        <a:gd name="T87" fmla="*/ 11090 h 11090"/>
                        <a:gd name="T88" fmla="*/ 7112 w 14793"/>
                        <a:gd name="T89" fmla="*/ 11000 h 11090"/>
                        <a:gd name="T90" fmla="*/ 6960 w 14793"/>
                        <a:gd name="T91" fmla="*/ 10913 h 11090"/>
                        <a:gd name="T92" fmla="*/ 6812 w 14793"/>
                        <a:gd name="T93" fmla="*/ 10840 h 11090"/>
                        <a:gd name="T94" fmla="*/ 6658 w 14793"/>
                        <a:gd name="T95" fmla="*/ 10788 h 11090"/>
                        <a:gd name="T96" fmla="*/ 6503 w 14793"/>
                        <a:gd name="T97" fmla="*/ 10724 h 11090"/>
                        <a:gd name="T98" fmla="*/ 6348 w 14793"/>
                        <a:gd name="T99" fmla="*/ 10676 h 11090"/>
                        <a:gd name="T100" fmla="*/ 6189 w 14793"/>
                        <a:gd name="T101" fmla="*/ 10644 h 11090"/>
                        <a:gd name="T102" fmla="*/ 6022 w 14793"/>
                        <a:gd name="T103" fmla="*/ 10607 h 11090"/>
                        <a:gd name="T104" fmla="*/ 5861 w 14793"/>
                        <a:gd name="T105" fmla="*/ 10585 h 11090"/>
                        <a:gd name="T106" fmla="*/ 5710 w 14793"/>
                        <a:gd name="T107" fmla="*/ 10575 h 11090"/>
                        <a:gd name="T108" fmla="*/ 5689 w 14793"/>
                        <a:gd name="T109" fmla="*/ 10575 h 11090"/>
                        <a:gd name="T110" fmla="*/ 0 w 14793"/>
                        <a:gd name="T111" fmla="*/ 10585 h 11090"/>
                        <a:gd name="T112" fmla="*/ 0 w 14793"/>
                        <a:gd name="T113" fmla="*/ 0 h 11090"/>
                        <a:gd name="T114" fmla="*/ 5458 w 14793"/>
                        <a:gd name="T115" fmla="*/ 7 h 11090"/>
                        <a:gd name="T116" fmla="*/ 5416 w 14793"/>
                        <a:gd name="T117" fmla="*/ 7 h 11090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  <a:cxn ang="0">
                          <a:pos x="T24" y="T25"/>
                        </a:cxn>
                        <a:cxn ang="0">
                          <a:pos x="T26" y="T27"/>
                        </a:cxn>
                        <a:cxn ang="0">
                          <a:pos x="T28" y="T29"/>
                        </a:cxn>
                        <a:cxn ang="0">
                          <a:pos x="T30" y="T31"/>
                        </a:cxn>
                        <a:cxn ang="0">
                          <a:pos x="T32" y="T33"/>
                        </a:cxn>
                        <a:cxn ang="0">
                          <a:pos x="T34" y="T35"/>
                        </a:cxn>
                        <a:cxn ang="0">
                          <a:pos x="T36" y="T37"/>
                        </a:cxn>
                        <a:cxn ang="0">
                          <a:pos x="T38" y="T39"/>
                        </a:cxn>
                        <a:cxn ang="0">
                          <a:pos x="T40" y="T41"/>
                        </a:cxn>
                        <a:cxn ang="0">
                          <a:pos x="T42" y="T43"/>
                        </a:cxn>
                        <a:cxn ang="0">
                          <a:pos x="T44" y="T45"/>
                        </a:cxn>
                        <a:cxn ang="0">
                          <a:pos x="T46" y="T47"/>
                        </a:cxn>
                        <a:cxn ang="0">
                          <a:pos x="T48" y="T49"/>
                        </a:cxn>
                        <a:cxn ang="0">
                          <a:pos x="T50" y="T51"/>
                        </a:cxn>
                        <a:cxn ang="0">
                          <a:pos x="T52" y="T53"/>
                        </a:cxn>
                        <a:cxn ang="0">
                          <a:pos x="T54" y="T55"/>
                        </a:cxn>
                        <a:cxn ang="0">
                          <a:pos x="T56" y="T57"/>
                        </a:cxn>
                        <a:cxn ang="0">
                          <a:pos x="T58" y="T59"/>
                        </a:cxn>
                        <a:cxn ang="0">
                          <a:pos x="T60" y="T61"/>
                        </a:cxn>
                        <a:cxn ang="0">
                          <a:pos x="T62" y="T63"/>
                        </a:cxn>
                        <a:cxn ang="0">
                          <a:pos x="T64" y="T65"/>
                        </a:cxn>
                        <a:cxn ang="0">
                          <a:pos x="T66" y="T67"/>
                        </a:cxn>
                        <a:cxn ang="0">
                          <a:pos x="T68" y="T69"/>
                        </a:cxn>
                        <a:cxn ang="0">
                          <a:pos x="T70" y="T71"/>
                        </a:cxn>
                        <a:cxn ang="0">
                          <a:pos x="T72" y="T73"/>
                        </a:cxn>
                        <a:cxn ang="0">
                          <a:pos x="T74" y="T75"/>
                        </a:cxn>
                        <a:cxn ang="0">
                          <a:pos x="T76" y="T77"/>
                        </a:cxn>
                        <a:cxn ang="0">
                          <a:pos x="T78" y="T79"/>
                        </a:cxn>
                        <a:cxn ang="0">
                          <a:pos x="T80" y="T81"/>
                        </a:cxn>
                        <a:cxn ang="0">
                          <a:pos x="T82" y="T83"/>
                        </a:cxn>
                        <a:cxn ang="0">
                          <a:pos x="T84" y="T85"/>
                        </a:cxn>
                        <a:cxn ang="0">
                          <a:pos x="T86" y="T87"/>
                        </a:cxn>
                        <a:cxn ang="0">
                          <a:pos x="T88" y="T89"/>
                        </a:cxn>
                        <a:cxn ang="0">
                          <a:pos x="T90" y="T91"/>
                        </a:cxn>
                        <a:cxn ang="0">
                          <a:pos x="T92" y="T93"/>
                        </a:cxn>
                        <a:cxn ang="0">
                          <a:pos x="T94" y="T95"/>
                        </a:cxn>
                        <a:cxn ang="0">
                          <a:pos x="T96" y="T97"/>
                        </a:cxn>
                        <a:cxn ang="0">
                          <a:pos x="T98" y="T99"/>
                        </a:cxn>
                        <a:cxn ang="0">
                          <a:pos x="T100" y="T101"/>
                        </a:cxn>
                        <a:cxn ang="0">
                          <a:pos x="T102" y="T103"/>
                        </a:cxn>
                        <a:cxn ang="0">
                          <a:pos x="T104" y="T105"/>
                        </a:cxn>
                        <a:cxn ang="0">
                          <a:pos x="T106" y="T107"/>
                        </a:cxn>
                        <a:cxn ang="0">
                          <a:pos x="T108" y="T109"/>
                        </a:cxn>
                        <a:cxn ang="0">
                          <a:pos x="T110" y="T111"/>
                        </a:cxn>
                        <a:cxn ang="0">
                          <a:pos x="T112" y="T113"/>
                        </a:cxn>
                        <a:cxn ang="0">
                          <a:pos x="T114" y="T115"/>
                        </a:cxn>
                        <a:cxn ang="0">
                          <a:pos x="T116" y="T117"/>
                        </a:cxn>
                      </a:cxnLst>
                      <a:rect l="0" t="0" r="r" b="b"/>
                      <a:pathLst>
                        <a:path w="14793" h="11090">
                          <a:moveTo>
                            <a:pt x="5416" y="7"/>
                          </a:moveTo>
                          <a:lnTo>
                            <a:pt x="5476" y="7"/>
                          </a:lnTo>
                          <a:lnTo>
                            <a:pt x="5661" y="0"/>
                          </a:lnTo>
                          <a:lnTo>
                            <a:pt x="5846" y="7"/>
                          </a:lnTo>
                          <a:lnTo>
                            <a:pt x="6028" y="21"/>
                          </a:lnTo>
                          <a:lnTo>
                            <a:pt x="6213" y="44"/>
                          </a:lnTo>
                          <a:lnTo>
                            <a:pt x="6394" y="83"/>
                          </a:lnTo>
                          <a:lnTo>
                            <a:pt x="6570" y="135"/>
                          </a:lnTo>
                          <a:lnTo>
                            <a:pt x="6751" y="190"/>
                          </a:lnTo>
                          <a:lnTo>
                            <a:pt x="6924" y="250"/>
                          </a:lnTo>
                          <a:lnTo>
                            <a:pt x="7099" y="334"/>
                          </a:lnTo>
                          <a:lnTo>
                            <a:pt x="7266" y="421"/>
                          </a:lnTo>
                          <a:lnTo>
                            <a:pt x="7432" y="334"/>
                          </a:lnTo>
                          <a:lnTo>
                            <a:pt x="7605" y="250"/>
                          </a:lnTo>
                          <a:lnTo>
                            <a:pt x="7774" y="190"/>
                          </a:lnTo>
                          <a:lnTo>
                            <a:pt x="7953" y="135"/>
                          </a:lnTo>
                          <a:lnTo>
                            <a:pt x="8129" y="83"/>
                          </a:lnTo>
                          <a:lnTo>
                            <a:pt x="8314" y="44"/>
                          </a:lnTo>
                          <a:lnTo>
                            <a:pt x="8499" y="21"/>
                          </a:lnTo>
                          <a:lnTo>
                            <a:pt x="8674" y="7"/>
                          </a:lnTo>
                          <a:lnTo>
                            <a:pt x="8864" y="0"/>
                          </a:lnTo>
                          <a:lnTo>
                            <a:pt x="9049" y="7"/>
                          </a:lnTo>
                          <a:lnTo>
                            <a:pt x="9107" y="7"/>
                          </a:lnTo>
                          <a:lnTo>
                            <a:pt x="9107" y="0"/>
                          </a:lnTo>
                          <a:lnTo>
                            <a:pt x="14793" y="0"/>
                          </a:lnTo>
                          <a:lnTo>
                            <a:pt x="14793" y="5792"/>
                          </a:lnTo>
                          <a:lnTo>
                            <a:pt x="14666" y="7804"/>
                          </a:lnTo>
                          <a:lnTo>
                            <a:pt x="14453" y="10370"/>
                          </a:lnTo>
                          <a:lnTo>
                            <a:pt x="14453" y="10363"/>
                          </a:lnTo>
                          <a:lnTo>
                            <a:pt x="13881" y="10432"/>
                          </a:lnTo>
                          <a:lnTo>
                            <a:pt x="13243" y="10495"/>
                          </a:lnTo>
                          <a:lnTo>
                            <a:pt x="12604" y="10537"/>
                          </a:lnTo>
                          <a:lnTo>
                            <a:pt x="11956" y="10564"/>
                          </a:lnTo>
                          <a:lnTo>
                            <a:pt x="11314" y="10564"/>
                          </a:lnTo>
                          <a:lnTo>
                            <a:pt x="10669" y="10554"/>
                          </a:lnTo>
                          <a:lnTo>
                            <a:pt x="10028" y="10519"/>
                          </a:lnTo>
                          <a:lnTo>
                            <a:pt x="9649" y="10530"/>
                          </a:lnTo>
                          <a:lnTo>
                            <a:pt x="9273" y="10564"/>
                          </a:lnTo>
                          <a:lnTo>
                            <a:pt x="8898" y="10614"/>
                          </a:lnTo>
                          <a:lnTo>
                            <a:pt x="8529" y="10690"/>
                          </a:lnTo>
                          <a:lnTo>
                            <a:pt x="8162" y="10770"/>
                          </a:lnTo>
                          <a:lnTo>
                            <a:pt x="7805" y="10881"/>
                          </a:lnTo>
                          <a:lnTo>
                            <a:pt x="7438" y="11014"/>
                          </a:lnTo>
                          <a:lnTo>
                            <a:pt x="7248" y="11090"/>
                          </a:lnTo>
                          <a:lnTo>
                            <a:pt x="7112" y="11000"/>
                          </a:lnTo>
                          <a:lnTo>
                            <a:pt x="6960" y="10913"/>
                          </a:lnTo>
                          <a:lnTo>
                            <a:pt x="6812" y="10840"/>
                          </a:lnTo>
                          <a:lnTo>
                            <a:pt x="6658" y="10788"/>
                          </a:lnTo>
                          <a:lnTo>
                            <a:pt x="6503" y="10724"/>
                          </a:lnTo>
                          <a:lnTo>
                            <a:pt x="6348" y="10676"/>
                          </a:lnTo>
                          <a:lnTo>
                            <a:pt x="6189" y="10644"/>
                          </a:lnTo>
                          <a:lnTo>
                            <a:pt x="6022" y="10607"/>
                          </a:lnTo>
                          <a:lnTo>
                            <a:pt x="5861" y="10585"/>
                          </a:lnTo>
                          <a:lnTo>
                            <a:pt x="5710" y="10575"/>
                          </a:lnTo>
                          <a:lnTo>
                            <a:pt x="5689" y="10575"/>
                          </a:lnTo>
                          <a:lnTo>
                            <a:pt x="0" y="10585"/>
                          </a:lnTo>
                          <a:lnTo>
                            <a:pt x="0" y="0"/>
                          </a:lnTo>
                          <a:lnTo>
                            <a:pt x="5458" y="7"/>
                          </a:lnTo>
                          <a:lnTo>
                            <a:pt x="5416" y="7"/>
                          </a:lnTo>
                          <a:close/>
                        </a:path>
                      </a:pathLst>
                    </a:custGeom>
                    <a:solidFill>
                      <a:srgbClr val="FFFFFF"/>
                    </a:solidFill>
                    <a:ln w="0">
                      <a:solidFill>
                        <a:srgbClr val="000000"/>
                      </a:solidFill>
                      <a:prstDash val="solid"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pPr marL="0" marR="0" lvl="0" indent="0" algn="l" defTabSz="68578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0" i="0" u="none" strike="noStrike" kern="0" cap="none" spc="0" normalizeH="0" baseline="0" noProof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p:txBody>
                </p:sp>
                <p:sp>
                  <p:nvSpPr>
                    <p:cNvPr id="39" name="Line 15">
                      <a:extLst>
                        <a:ext uri="{FF2B5EF4-FFF2-40B4-BE49-F238E27FC236}">
                          <a16:creationId xmlns:a16="http://schemas.microsoft.com/office/drawing/2014/main" id="{DE2F8091-D6C0-8574-AAAF-66FEAC794F5D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 flipV="1">
                      <a:off x="2868" y="3936"/>
                      <a:ext cx="0" cy="240"/>
                    </a:xfrm>
                    <a:prstGeom prst="line">
                      <a:avLst/>
                    </a:prstGeom>
                    <a:noFill/>
                    <a:ln w="12700">
                      <a:solidFill>
                        <a:srgbClr val="000000"/>
                      </a:solidFill>
                      <a:round/>
                      <a:headEnd type="none" w="sm" len="sm"/>
                      <a:tailEnd type="none" w="sm" len="sm"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pPr marL="0" marR="0" lvl="0" indent="0" algn="l" defTabSz="68578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0" i="0" u="none" strike="noStrike" kern="0" cap="none" spc="0" normalizeH="0" baseline="0" noProof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p:txBody>
                </p:sp>
              </p:grpSp>
            </p:grpSp>
            <p:sp>
              <p:nvSpPr>
                <p:cNvPr id="29" name="Line 16">
                  <a:extLst>
                    <a:ext uri="{FF2B5EF4-FFF2-40B4-BE49-F238E27FC236}">
                      <a16:creationId xmlns:a16="http://schemas.microsoft.com/office/drawing/2014/main" id="{AC9EF185-25EB-5D27-90C0-42372D7613A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891" y="624"/>
                  <a:ext cx="0" cy="144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marL="0" marR="0" lvl="0" indent="0" algn="l" defTabSz="685783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+mn-cs"/>
                  </a:endParaRPr>
                </a:p>
              </p:txBody>
            </p:sp>
          </p:grpSp>
          <p:sp>
            <p:nvSpPr>
              <p:cNvPr id="27" name="Text Box 17">
                <a:extLst>
                  <a:ext uri="{FF2B5EF4-FFF2-40B4-BE49-F238E27FC236}">
                    <a16:creationId xmlns:a16="http://schemas.microsoft.com/office/drawing/2014/main" id="{5A1F65CA-D8A0-3F97-B015-C592DA00BAA9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62" y="1101"/>
                <a:ext cx="4426" cy="76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marL="0" marR="0" lvl="0" indent="0" algn="l" defTabSz="685783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altLang="en-US" sz="18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endParaRPr>
              </a:p>
            </p:txBody>
          </p:sp>
        </p:grpSp>
        <p:sp>
          <p:nvSpPr>
            <p:cNvPr id="25" name="Rectangle 18">
              <a:extLst>
                <a:ext uri="{FF2B5EF4-FFF2-40B4-BE49-F238E27FC236}">
                  <a16:creationId xmlns:a16="http://schemas.microsoft.com/office/drawing/2014/main" id="{2C8EE236-40C5-7D9B-43DD-ABB6804C8FB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3" y="90"/>
              <a:ext cx="3291" cy="337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 defTabSz="2349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defTabSz="2349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defTabSz="2349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defTabSz="2349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defTabSz="2349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defTabSz="23495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defTabSz="23495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defTabSz="23495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defTabSz="23495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176209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James 2:12-13 </a:t>
              </a:r>
              <a:r>
                <a:rPr kumimoji="0" lang="en-US" altLang="en-US" sz="1800" b="0" i="0" u="none" strike="noStrike" kern="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NKJV </a:t>
              </a:r>
            </a:p>
            <a:p>
              <a:pPr marL="0" marR="0" lvl="0" indent="0" algn="l" defTabSz="176209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12 </a:t>
              </a: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So speak and </a:t>
              </a:r>
              <a:r>
                <a:rPr kumimoji="0" lang="en-US" altLang="en-US" sz="1800" b="0" i="0" u="sng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so do as those who will be judged by the law of liberty</a:t>
              </a: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.</a:t>
              </a:r>
              <a:r>
                <a:rPr kumimoji="0" lang="en-US" altLang="en-US" sz="1800" b="0" i="0" u="none" strike="noStrike" kern="0" cap="none" spc="0" normalizeH="0" baseline="3000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</a:t>
              </a:r>
            </a:p>
            <a:p>
              <a:pPr marL="0" marR="0" lvl="0" indent="0" algn="l" defTabSz="176209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13 </a:t>
              </a: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For judgment is without mercy to the one who has shown no mercy. </a:t>
              </a:r>
            </a:p>
            <a:p>
              <a:pPr marL="0" marR="0" lvl="0" indent="0" algn="l" defTabSz="176209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Mercy triumphs over judgment.</a:t>
              </a:r>
              <a:endParaRPr kumimoji="0" lang="en-US" altLang="en-US" sz="1800" b="0" i="0" u="none" strike="noStrike" kern="0" cap="none" spc="0" normalizeH="0" baseline="30000" noProof="0" dirty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801991222"/>
      </p:ext>
    </p:extLst>
  </p:cSld>
  <p:clrMapOvr>
    <a:masterClrMapping/>
  </p:clrMapOvr>
  <p:transition spd="slow">
    <p:wipe dir="d"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EFD3EA16-066A-AC7C-35F5-035BC8E6721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42059" y="22592"/>
            <a:ext cx="5863109" cy="471873"/>
          </a:xfrm>
        </p:spPr>
        <p:txBody>
          <a:bodyPr anchor="ctr">
            <a:noAutofit/>
          </a:bodyPr>
          <a:lstStyle/>
          <a:p>
            <a:r>
              <a:rPr lang="en-US" sz="2400" dirty="0"/>
              <a:t>The Epistle of James – Spiritual Family Matters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E9ECFDF-6162-165A-C42C-C17BADB46A37}"/>
              </a:ext>
            </a:extLst>
          </p:cNvPr>
          <p:cNvSpPr txBox="1"/>
          <p:nvPr/>
        </p:nvSpPr>
        <p:spPr>
          <a:xfrm>
            <a:off x="4815088" y="674020"/>
            <a:ext cx="4472189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6857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With God as our Father, we are His children, brothers and sisters in His family. </a:t>
            </a:r>
          </a:p>
          <a:p>
            <a:pPr marL="0" marR="0" lvl="0" indent="0" algn="l" defTabSz="6857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We are to conduct ourselves to His honor and glory, in the manner in which He instructs us.</a:t>
            </a:r>
          </a:p>
          <a:p>
            <a:pPr marL="0" marR="0" lvl="0" indent="0" algn="l" defTabSz="6857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We are to love one another, not judge and divide from each other.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rgbClr val="333399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grpSp>
        <p:nvGrpSpPr>
          <p:cNvPr id="23" name="Group 4">
            <a:extLst>
              <a:ext uri="{FF2B5EF4-FFF2-40B4-BE49-F238E27FC236}">
                <a16:creationId xmlns:a16="http://schemas.microsoft.com/office/drawing/2014/main" id="{4A10ECCE-DF5E-3CAD-BCCC-2F080D4A3CD8}"/>
              </a:ext>
            </a:extLst>
          </p:cNvPr>
          <p:cNvGrpSpPr>
            <a:grpSpLocks/>
          </p:cNvGrpSpPr>
          <p:nvPr/>
        </p:nvGrpSpPr>
        <p:grpSpPr bwMode="auto">
          <a:xfrm>
            <a:off x="28576" y="659646"/>
            <a:ext cx="4820321" cy="2427132"/>
            <a:chOff x="24" y="40"/>
            <a:chExt cx="3432" cy="4662"/>
          </a:xfrm>
        </p:grpSpPr>
        <p:grpSp>
          <p:nvGrpSpPr>
            <p:cNvPr id="24" name="Group 5">
              <a:extLst>
                <a:ext uri="{FF2B5EF4-FFF2-40B4-BE49-F238E27FC236}">
                  <a16:creationId xmlns:a16="http://schemas.microsoft.com/office/drawing/2014/main" id="{9EB6CCDC-0129-944B-7F23-83D2A2D3DFE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4" y="40"/>
              <a:ext cx="3432" cy="4662"/>
              <a:chOff x="528" y="1098"/>
              <a:chExt cx="4789" cy="3414"/>
            </a:xfrm>
          </p:grpSpPr>
          <p:grpSp>
            <p:nvGrpSpPr>
              <p:cNvPr id="26" name="Group 6">
                <a:extLst>
                  <a:ext uri="{FF2B5EF4-FFF2-40B4-BE49-F238E27FC236}">
                    <a16:creationId xmlns:a16="http://schemas.microsoft.com/office/drawing/2014/main" id="{5D10B2E9-E119-1B3E-C5F7-52EE63B324AA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528" y="1098"/>
                <a:ext cx="4789" cy="3414"/>
                <a:chOff x="328" y="481"/>
                <a:chExt cx="5229" cy="4022"/>
              </a:xfrm>
            </p:grpSpPr>
            <p:grpSp>
              <p:nvGrpSpPr>
                <p:cNvPr id="28" name="Group 7">
                  <a:extLst>
                    <a:ext uri="{FF2B5EF4-FFF2-40B4-BE49-F238E27FC236}">
                      <a16:creationId xmlns:a16="http://schemas.microsoft.com/office/drawing/2014/main" id="{93C4A6B8-B2C1-D107-85F4-8A5006FA9394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328" y="481"/>
                  <a:ext cx="5229" cy="4022"/>
                  <a:chOff x="328" y="481"/>
                  <a:chExt cx="5229" cy="4022"/>
                </a:xfrm>
              </p:grpSpPr>
              <p:sp>
                <p:nvSpPr>
                  <p:cNvPr id="30" name="Freeform 8">
                    <a:extLst>
                      <a:ext uri="{FF2B5EF4-FFF2-40B4-BE49-F238E27FC236}">
                        <a16:creationId xmlns:a16="http://schemas.microsoft.com/office/drawing/2014/main" id="{DABFE0A9-D924-613A-38CA-6AF85BA13895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890" y="624"/>
                    <a:ext cx="2667" cy="3578"/>
                  </a:xfrm>
                  <a:custGeom>
                    <a:avLst/>
                    <a:gdLst>
                      <a:gd name="T0" fmla="*/ 7757 w 7999"/>
                      <a:gd name="T1" fmla="*/ 5361 h 10735"/>
                      <a:gd name="T2" fmla="*/ 7626 w 7999"/>
                      <a:gd name="T3" fmla="*/ 7369 h 10735"/>
                      <a:gd name="T4" fmla="*/ 7418 w 7999"/>
                      <a:gd name="T5" fmla="*/ 9942 h 10735"/>
                      <a:gd name="T6" fmla="*/ 7352 w 7999"/>
                      <a:gd name="T7" fmla="*/ 10230 h 10735"/>
                      <a:gd name="T8" fmla="*/ 6776 w 7999"/>
                      <a:gd name="T9" fmla="*/ 10300 h 10735"/>
                      <a:gd name="T10" fmla="*/ 6137 w 7999"/>
                      <a:gd name="T11" fmla="*/ 10360 h 10735"/>
                      <a:gd name="T12" fmla="*/ 5495 w 7999"/>
                      <a:gd name="T13" fmla="*/ 10401 h 10735"/>
                      <a:gd name="T14" fmla="*/ 4853 w 7999"/>
                      <a:gd name="T15" fmla="*/ 10428 h 10735"/>
                      <a:gd name="T16" fmla="*/ 4208 w 7999"/>
                      <a:gd name="T17" fmla="*/ 10428 h 10735"/>
                      <a:gd name="T18" fmla="*/ 3567 w 7999"/>
                      <a:gd name="T19" fmla="*/ 10422 h 10735"/>
                      <a:gd name="T20" fmla="*/ 2937 w 7999"/>
                      <a:gd name="T21" fmla="*/ 10394 h 10735"/>
                      <a:gd name="T22" fmla="*/ 1871 w 7999"/>
                      <a:gd name="T23" fmla="*/ 10435 h 10735"/>
                      <a:gd name="T24" fmla="*/ 818 w 7999"/>
                      <a:gd name="T25" fmla="*/ 10533 h 10735"/>
                      <a:gd name="T26" fmla="*/ 0 w 7999"/>
                      <a:gd name="T27" fmla="*/ 10655 h 10735"/>
                      <a:gd name="T28" fmla="*/ 0 w 7999"/>
                      <a:gd name="T29" fmla="*/ 10728 h 10735"/>
                      <a:gd name="T30" fmla="*/ 7999 w 7999"/>
                      <a:gd name="T31" fmla="*/ 10735 h 10735"/>
                      <a:gd name="T32" fmla="*/ 7999 w 7999"/>
                      <a:gd name="T33" fmla="*/ 0 h 10735"/>
                      <a:gd name="T34" fmla="*/ 7757 w 7999"/>
                      <a:gd name="T35" fmla="*/ 0 h 10735"/>
                      <a:gd name="T36" fmla="*/ 7757 w 7999"/>
                      <a:gd name="T37" fmla="*/ 5361 h 1073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</a:cxnLst>
                    <a:rect l="0" t="0" r="r" b="b"/>
                    <a:pathLst>
                      <a:path w="7999" h="10735">
                        <a:moveTo>
                          <a:pt x="7757" y="5361"/>
                        </a:moveTo>
                        <a:lnTo>
                          <a:pt x="7626" y="7369"/>
                        </a:lnTo>
                        <a:lnTo>
                          <a:pt x="7418" y="9942"/>
                        </a:lnTo>
                        <a:lnTo>
                          <a:pt x="7352" y="10230"/>
                        </a:lnTo>
                        <a:lnTo>
                          <a:pt x="6776" y="10300"/>
                        </a:lnTo>
                        <a:lnTo>
                          <a:pt x="6137" y="10360"/>
                        </a:lnTo>
                        <a:lnTo>
                          <a:pt x="5495" y="10401"/>
                        </a:lnTo>
                        <a:lnTo>
                          <a:pt x="4853" y="10428"/>
                        </a:lnTo>
                        <a:lnTo>
                          <a:pt x="4208" y="10428"/>
                        </a:lnTo>
                        <a:lnTo>
                          <a:pt x="3567" y="10422"/>
                        </a:lnTo>
                        <a:lnTo>
                          <a:pt x="2937" y="10394"/>
                        </a:lnTo>
                        <a:lnTo>
                          <a:pt x="1871" y="10435"/>
                        </a:lnTo>
                        <a:lnTo>
                          <a:pt x="818" y="10533"/>
                        </a:lnTo>
                        <a:lnTo>
                          <a:pt x="0" y="10655"/>
                        </a:lnTo>
                        <a:lnTo>
                          <a:pt x="0" y="10728"/>
                        </a:lnTo>
                        <a:lnTo>
                          <a:pt x="7999" y="10735"/>
                        </a:lnTo>
                        <a:lnTo>
                          <a:pt x="7999" y="0"/>
                        </a:lnTo>
                        <a:lnTo>
                          <a:pt x="7757" y="0"/>
                        </a:lnTo>
                        <a:lnTo>
                          <a:pt x="7757" y="5361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marL="0" marR="0" lvl="0" indent="0" algn="l" defTabSz="685783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31" name="Freeform 9">
                    <a:extLst>
                      <a:ext uri="{FF2B5EF4-FFF2-40B4-BE49-F238E27FC236}">
                        <a16:creationId xmlns:a16="http://schemas.microsoft.com/office/drawing/2014/main" id="{8FD124CB-6981-375E-8B77-369F17E092A5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013" y="4011"/>
                    <a:ext cx="290" cy="492"/>
                  </a:xfrm>
                  <a:custGeom>
                    <a:avLst/>
                    <a:gdLst>
                      <a:gd name="T0" fmla="*/ 0 w 870"/>
                      <a:gd name="T1" fmla="*/ 0 h 1475"/>
                      <a:gd name="T2" fmla="*/ 0 w 870"/>
                      <a:gd name="T3" fmla="*/ 1475 h 1475"/>
                      <a:gd name="T4" fmla="*/ 433 w 870"/>
                      <a:gd name="T5" fmla="*/ 1002 h 1475"/>
                      <a:gd name="T6" fmla="*/ 870 w 870"/>
                      <a:gd name="T7" fmla="*/ 1475 h 1475"/>
                      <a:gd name="T8" fmla="*/ 870 w 870"/>
                      <a:gd name="T9" fmla="*/ 0 h 1475"/>
                      <a:gd name="T10" fmla="*/ 0 w 870"/>
                      <a:gd name="T11" fmla="*/ 0 h 147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</a:cxnLst>
                    <a:rect l="0" t="0" r="r" b="b"/>
                    <a:pathLst>
                      <a:path w="870" h="1475">
                        <a:moveTo>
                          <a:pt x="0" y="0"/>
                        </a:moveTo>
                        <a:lnTo>
                          <a:pt x="0" y="1475"/>
                        </a:lnTo>
                        <a:lnTo>
                          <a:pt x="433" y="1002"/>
                        </a:lnTo>
                        <a:lnTo>
                          <a:pt x="870" y="1475"/>
                        </a:lnTo>
                        <a:lnTo>
                          <a:pt x="870" y="0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FF0000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pPr marL="0" marR="0" lvl="0" indent="0" algn="l" defTabSz="685783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32" name="Freeform 10">
                    <a:extLst>
                      <a:ext uri="{FF2B5EF4-FFF2-40B4-BE49-F238E27FC236}">
                        <a16:creationId xmlns:a16="http://schemas.microsoft.com/office/drawing/2014/main" id="{54974EFB-6D26-4452-3C61-CA9D6A058C9B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10" y="553"/>
                    <a:ext cx="2483" cy="3623"/>
                  </a:xfrm>
                  <a:custGeom>
                    <a:avLst/>
                    <a:gdLst>
                      <a:gd name="T0" fmla="*/ 194 w 7451"/>
                      <a:gd name="T1" fmla="*/ 10367 h 10868"/>
                      <a:gd name="T2" fmla="*/ 5883 w 7451"/>
                      <a:gd name="T3" fmla="*/ 10360 h 10868"/>
                      <a:gd name="T4" fmla="*/ 5904 w 7451"/>
                      <a:gd name="T5" fmla="*/ 10367 h 10868"/>
                      <a:gd name="T6" fmla="*/ 6055 w 7451"/>
                      <a:gd name="T7" fmla="*/ 10374 h 10868"/>
                      <a:gd name="T8" fmla="*/ 6216 w 7451"/>
                      <a:gd name="T9" fmla="*/ 10395 h 10868"/>
                      <a:gd name="T10" fmla="*/ 6383 w 7451"/>
                      <a:gd name="T11" fmla="*/ 10419 h 10868"/>
                      <a:gd name="T12" fmla="*/ 6536 w 7451"/>
                      <a:gd name="T13" fmla="*/ 10461 h 10868"/>
                      <a:gd name="T14" fmla="*/ 6697 w 7451"/>
                      <a:gd name="T15" fmla="*/ 10509 h 10868"/>
                      <a:gd name="T16" fmla="*/ 6852 w 7451"/>
                      <a:gd name="T17" fmla="*/ 10566 h 10868"/>
                      <a:gd name="T18" fmla="*/ 7006 w 7451"/>
                      <a:gd name="T19" fmla="*/ 10625 h 10868"/>
                      <a:gd name="T20" fmla="*/ 7157 w 7451"/>
                      <a:gd name="T21" fmla="*/ 10698 h 10868"/>
                      <a:gd name="T22" fmla="*/ 7306 w 7451"/>
                      <a:gd name="T23" fmla="*/ 10785 h 10868"/>
                      <a:gd name="T24" fmla="*/ 7451 w 7451"/>
                      <a:gd name="T25" fmla="*/ 10868 h 10868"/>
                      <a:gd name="T26" fmla="*/ 7388 w 7451"/>
                      <a:gd name="T27" fmla="*/ 10868 h 10868"/>
                      <a:gd name="T28" fmla="*/ 6534 w 7451"/>
                      <a:gd name="T29" fmla="*/ 10750 h 10868"/>
                      <a:gd name="T30" fmla="*/ 5477 w 7451"/>
                      <a:gd name="T31" fmla="*/ 10659 h 10868"/>
                      <a:gd name="T32" fmla="*/ 4415 w 7451"/>
                      <a:gd name="T33" fmla="*/ 10614 h 10868"/>
                      <a:gd name="T34" fmla="*/ 0 w 7451"/>
                      <a:gd name="T35" fmla="*/ 10614 h 10868"/>
                      <a:gd name="T36" fmla="*/ 3 w 7451"/>
                      <a:gd name="T37" fmla="*/ 0 h 10868"/>
                      <a:gd name="T38" fmla="*/ 194 w 7451"/>
                      <a:gd name="T39" fmla="*/ 0 h 10868"/>
                      <a:gd name="T40" fmla="*/ 194 w 7451"/>
                      <a:gd name="T41" fmla="*/ 10367 h 1086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</a:cxnLst>
                    <a:rect l="0" t="0" r="r" b="b"/>
                    <a:pathLst>
                      <a:path w="7451" h="10868">
                        <a:moveTo>
                          <a:pt x="194" y="10367"/>
                        </a:moveTo>
                        <a:lnTo>
                          <a:pt x="5883" y="10360"/>
                        </a:lnTo>
                        <a:lnTo>
                          <a:pt x="5904" y="10367"/>
                        </a:lnTo>
                        <a:lnTo>
                          <a:pt x="6055" y="10374"/>
                        </a:lnTo>
                        <a:lnTo>
                          <a:pt x="6216" y="10395"/>
                        </a:lnTo>
                        <a:lnTo>
                          <a:pt x="6383" y="10419"/>
                        </a:lnTo>
                        <a:lnTo>
                          <a:pt x="6536" y="10461"/>
                        </a:lnTo>
                        <a:lnTo>
                          <a:pt x="6697" y="10509"/>
                        </a:lnTo>
                        <a:lnTo>
                          <a:pt x="6852" y="10566"/>
                        </a:lnTo>
                        <a:lnTo>
                          <a:pt x="7006" y="10625"/>
                        </a:lnTo>
                        <a:lnTo>
                          <a:pt x="7157" y="10698"/>
                        </a:lnTo>
                        <a:lnTo>
                          <a:pt x="7306" y="10785"/>
                        </a:lnTo>
                        <a:lnTo>
                          <a:pt x="7451" y="10868"/>
                        </a:lnTo>
                        <a:lnTo>
                          <a:pt x="7388" y="10868"/>
                        </a:lnTo>
                        <a:lnTo>
                          <a:pt x="6534" y="10750"/>
                        </a:lnTo>
                        <a:lnTo>
                          <a:pt x="5477" y="10659"/>
                        </a:lnTo>
                        <a:lnTo>
                          <a:pt x="4415" y="10614"/>
                        </a:lnTo>
                        <a:lnTo>
                          <a:pt x="0" y="10614"/>
                        </a:lnTo>
                        <a:lnTo>
                          <a:pt x="3" y="0"/>
                        </a:lnTo>
                        <a:lnTo>
                          <a:pt x="194" y="0"/>
                        </a:lnTo>
                        <a:lnTo>
                          <a:pt x="194" y="10367"/>
                        </a:lnTo>
                        <a:close/>
                      </a:path>
                    </a:pathLst>
                  </a:custGeom>
                  <a:solidFill>
                    <a:srgbClr val="FF7F00"/>
                  </a:solidFill>
                  <a:ln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marL="0" marR="0" lvl="0" indent="0" algn="l" defTabSz="685783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33" name="Freeform 11">
                    <a:extLst>
                      <a:ext uri="{FF2B5EF4-FFF2-40B4-BE49-F238E27FC236}">
                        <a16:creationId xmlns:a16="http://schemas.microsoft.com/office/drawing/2014/main" id="{1F975DFD-F4AB-2D1D-D32F-C8F9DB9EE690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880" y="540"/>
                    <a:ext cx="2596" cy="3638"/>
                  </a:xfrm>
                  <a:custGeom>
                    <a:avLst/>
                    <a:gdLst>
                      <a:gd name="T0" fmla="*/ 7545 w 7787"/>
                      <a:gd name="T1" fmla="*/ 5612 h 10913"/>
                      <a:gd name="T2" fmla="*/ 7418 w 7787"/>
                      <a:gd name="T3" fmla="*/ 7620 h 10913"/>
                      <a:gd name="T4" fmla="*/ 7205 w 7787"/>
                      <a:gd name="T5" fmla="*/ 10193 h 10913"/>
                      <a:gd name="T6" fmla="*/ 6633 w 7787"/>
                      <a:gd name="T7" fmla="*/ 10255 h 10913"/>
                      <a:gd name="T8" fmla="*/ 5986 w 7787"/>
                      <a:gd name="T9" fmla="*/ 10325 h 10913"/>
                      <a:gd name="T10" fmla="*/ 5356 w 7787"/>
                      <a:gd name="T11" fmla="*/ 10377 h 10913"/>
                      <a:gd name="T12" fmla="*/ 4708 w 7787"/>
                      <a:gd name="T13" fmla="*/ 10398 h 10913"/>
                      <a:gd name="T14" fmla="*/ 4063 w 7787"/>
                      <a:gd name="T15" fmla="*/ 10398 h 10913"/>
                      <a:gd name="T16" fmla="*/ 3421 w 7787"/>
                      <a:gd name="T17" fmla="*/ 10366 h 10913"/>
                      <a:gd name="T18" fmla="*/ 2788 w 7787"/>
                      <a:gd name="T19" fmla="*/ 10353 h 10913"/>
                      <a:gd name="T20" fmla="*/ 2401 w 7787"/>
                      <a:gd name="T21" fmla="*/ 10346 h 10913"/>
                      <a:gd name="T22" fmla="*/ 2025 w 7787"/>
                      <a:gd name="T23" fmla="*/ 10398 h 10913"/>
                      <a:gd name="T24" fmla="*/ 1650 w 7787"/>
                      <a:gd name="T25" fmla="*/ 10433 h 10913"/>
                      <a:gd name="T26" fmla="*/ 1281 w 7787"/>
                      <a:gd name="T27" fmla="*/ 10506 h 10913"/>
                      <a:gd name="T28" fmla="*/ 914 w 7787"/>
                      <a:gd name="T29" fmla="*/ 10597 h 10913"/>
                      <a:gd name="T30" fmla="*/ 551 w 7787"/>
                      <a:gd name="T31" fmla="*/ 10708 h 10913"/>
                      <a:gd name="T32" fmla="*/ 190 w 7787"/>
                      <a:gd name="T33" fmla="*/ 10837 h 10913"/>
                      <a:gd name="T34" fmla="*/ 0 w 7787"/>
                      <a:gd name="T35" fmla="*/ 10913 h 10913"/>
                      <a:gd name="T36" fmla="*/ 848 w 7787"/>
                      <a:gd name="T37" fmla="*/ 10777 h 10913"/>
                      <a:gd name="T38" fmla="*/ 1901 w 7787"/>
                      <a:gd name="T39" fmla="*/ 10677 h 10913"/>
                      <a:gd name="T40" fmla="*/ 2967 w 7787"/>
                      <a:gd name="T41" fmla="*/ 10652 h 10913"/>
                      <a:gd name="T42" fmla="*/ 3597 w 7787"/>
                      <a:gd name="T43" fmla="*/ 10673 h 10913"/>
                      <a:gd name="T44" fmla="*/ 4232 w 7787"/>
                      <a:gd name="T45" fmla="*/ 10677 h 10913"/>
                      <a:gd name="T46" fmla="*/ 4883 w 7787"/>
                      <a:gd name="T47" fmla="*/ 10686 h 10913"/>
                      <a:gd name="T48" fmla="*/ 5525 w 7787"/>
                      <a:gd name="T49" fmla="*/ 10663 h 10913"/>
                      <a:gd name="T50" fmla="*/ 6155 w 7787"/>
                      <a:gd name="T51" fmla="*/ 10611 h 10913"/>
                      <a:gd name="T52" fmla="*/ 6806 w 7787"/>
                      <a:gd name="T53" fmla="*/ 10558 h 10913"/>
                      <a:gd name="T54" fmla="*/ 7382 w 7787"/>
                      <a:gd name="T55" fmla="*/ 10488 h 10913"/>
                      <a:gd name="T56" fmla="*/ 7448 w 7787"/>
                      <a:gd name="T57" fmla="*/ 10193 h 10913"/>
                      <a:gd name="T58" fmla="*/ 7656 w 7787"/>
                      <a:gd name="T59" fmla="*/ 7627 h 10913"/>
                      <a:gd name="T60" fmla="*/ 7787 w 7787"/>
                      <a:gd name="T61" fmla="*/ 5615 h 10913"/>
                      <a:gd name="T62" fmla="*/ 7787 w 7787"/>
                      <a:gd name="T63" fmla="*/ 45 h 10913"/>
                      <a:gd name="T64" fmla="*/ 7542 w 7787"/>
                      <a:gd name="T65" fmla="*/ 0 h 10913"/>
                      <a:gd name="T66" fmla="*/ 7545 w 7787"/>
                      <a:gd name="T67" fmla="*/ 5612 h 10913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  <a:cxn ang="0">
                        <a:pos x="T66" y="T67"/>
                      </a:cxn>
                    </a:cxnLst>
                    <a:rect l="0" t="0" r="r" b="b"/>
                    <a:pathLst>
                      <a:path w="7787" h="10913">
                        <a:moveTo>
                          <a:pt x="7545" y="5612"/>
                        </a:moveTo>
                        <a:lnTo>
                          <a:pt x="7418" y="7620"/>
                        </a:lnTo>
                        <a:lnTo>
                          <a:pt x="7205" y="10193"/>
                        </a:lnTo>
                        <a:lnTo>
                          <a:pt x="6633" y="10255"/>
                        </a:lnTo>
                        <a:lnTo>
                          <a:pt x="5986" y="10325"/>
                        </a:lnTo>
                        <a:lnTo>
                          <a:pt x="5356" y="10377"/>
                        </a:lnTo>
                        <a:lnTo>
                          <a:pt x="4708" y="10398"/>
                        </a:lnTo>
                        <a:lnTo>
                          <a:pt x="4063" y="10398"/>
                        </a:lnTo>
                        <a:lnTo>
                          <a:pt x="3421" y="10366"/>
                        </a:lnTo>
                        <a:lnTo>
                          <a:pt x="2788" y="10353"/>
                        </a:lnTo>
                        <a:lnTo>
                          <a:pt x="2401" y="10346"/>
                        </a:lnTo>
                        <a:lnTo>
                          <a:pt x="2025" y="10398"/>
                        </a:lnTo>
                        <a:lnTo>
                          <a:pt x="1650" y="10433"/>
                        </a:lnTo>
                        <a:lnTo>
                          <a:pt x="1281" y="10506"/>
                        </a:lnTo>
                        <a:lnTo>
                          <a:pt x="914" y="10597"/>
                        </a:lnTo>
                        <a:lnTo>
                          <a:pt x="551" y="10708"/>
                        </a:lnTo>
                        <a:lnTo>
                          <a:pt x="190" y="10837"/>
                        </a:lnTo>
                        <a:lnTo>
                          <a:pt x="0" y="10913"/>
                        </a:lnTo>
                        <a:lnTo>
                          <a:pt x="848" y="10777"/>
                        </a:lnTo>
                        <a:lnTo>
                          <a:pt x="1901" y="10677"/>
                        </a:lnTo>
                        <a:lnTo>
                          <a:pt x="2967" y="10652"/>
                        </a:lnTo>
                        <a:lnTo>
                          <a:pt x="3597" y="10673"/>
                        </a:lnTo>
                        <a:lnTo>
                          <a:pt x="4232" y="10677"/>
                        </a:lnTo>
                        <a:lnTo>
                          <a:pt x="4883" y="10686"/>
                        </a:lnTo>
                        <a:lnTo>
                          <a:pt x="5525" y="10663"/>
                        </a:lnTo>
                        <a:lnTo>
                          <a:pt x="6155" y="10611"/>
                        </a:lnTo>
                        <a:lnTo>
                          <a:pt x="6806" y="10558"/>
                        </a:lnTo>
                        <a:lnTo>
                          <a:pt x="7382" y="10488"/>
                        </a:lnTo>
                        <a:lnTo>
                          <a:pt x="7448" y="10193"/>
                        </a:lnTo>
                        <a:lnTo>
                          <a:pt x="7656" y="7627"/>
                        </a:lnTo>
                        <a:lnTo>
                          <a:pt x="7787" y="5615"/>
                        </a:lnTo>
                        <a:lnTo>
                          <a:pt x="7787" y="45"/>
                        </a:lnTo>
                        <a:lnTo>
                          <a:pt x="7542" y="0"/>
                        </a:lnTo>
                        <a:lnTo>
                          <a:pt x="7545" y="5612"/>
                        </a:lnTo>
                        <a:close/>
                      </a:path>
                    </a:pathLst>
                  </a:custGeom>
                  <a:solidFill>
                    <a:srgbClr val="FF7F00"/>
                  </a:solidFill>
                  <a:ln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marL="0" marR="0" lvl="0" indent="0" algn="l" defTabSz="685783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34" name="Freeform 12">
                    <a:extLst>
                      <a:ext uri="{FF2B5EF4-FFF2-40B4-BE49-F238E27FC236}">
                        <a16:creationId xmlns:a16="http://schemas.microsoft.com/office/drawing/2014/main" id="{C190A203-7610-E232-776C-D81D77B2F85D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28" y="647"/>
                    <a:ext cx="2572" cy="3555"/>
                  </a:xfrm>
                  <a:custGeom>
                    <a:avLst/>
                    <a:gdLst>
                      <a:gd name="T0" fmla="*/ 248 w 7717"/>
                      <a:gd name="T1" fmla="*/ 3 h 10665"/>
                      <a:gd name="T2" fmla="*/ 0 w 7717"/>
                      <a:gd name="T3" fmla="*/ 0 h 10665"/>
                      <a:gd name="T4" fmla="*/ 6 w 7717"/>
                      <a:gd name="T5" fmla="*/ 10665 h 10665"/>
                      <a:gd name="T6" fmla="*/ 7717 w 7717"/>
                      <a:gd name="T7" fmla="*/ 10658 h 10665"/>
                      <a:gd name="T8" fmla="*/ 7717 w 7717"/>
                      <a:gd name="T9" fmla="*/ 10585 h 10665"/>
                      <a:gd name="T10" fmla="*/ 7629 w 7717"/>
                      <a:gd name="T11" fmla="*/ 10585 h 10665"/>
                      <a:gd name="T12" fmla="*/ 6779 w 7717"/>
                      <a:gd name="T13" fmla="*/ 10467 h 10665"/>
                      <a:gd name="T14" fmla="*/ 5722 w 7717"/>
                      <a:gd name="T15" fmla="*/ 10365 h 10665"/>
                      <a:gd name="T16" fmla="*/ 4654 w 7717"/>
                      <a:gd name="T17" fmla="*/ 10342 h 10665"/>
                      <a:gd name="T18" fmla="*/ 245 w 7717"/>
                      <a:gd name="T19" fmla="*/ 10324 h 10665"/>
                      <a:gd name="T20" fmla="*/ 248 w 7717"/>
                      <a:gd name="T21" fmla="*/ 3 h 1066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</a:cxnLst>
                    <a:rect l="0" t="0" r="r" b="b"/>
                    <a:pathLst>
                      <a:path w="7717" h="10665">
                        <a:moveTo>
                          <a:pt x="248" y="3"/>
                        </a:moveTo>
                        <a:lnTo>
                          <a:pt x="0" y="0"/>
                        </a:lnTo>
                        <a:lnTo>
                          <a:pt x="6" y="10665"/>
                        </a:lnTo>
                        <a:lnTo>
                          <a:pt x="7717" y="10658"/>
                        </a:lnTo>
                        <a:lnTo>
                          <a:pt x="7717" y="10585"/>
                        </a:lnTo>
                        <a:lnTo>
                          <a:pt x="7629" y="10585"/>
                        </a:lnTo>
                        <a:lnTo>
                          <a:pt x="6779" y="10467"/>
                        </a:lnTo>
                        <a:lnTo>
                          <a:pt x="5722" y="10365"/>
                        </a:lnTo>
                        <a:lnTo>
                          <a:pt x="4654" y="10342"/>
                        </a:lnTo>
                        <a:lnTo>
                          <a:pt x="245" y="10324"/>
                        </a:lnTo>
                        <a:lnTo>
                          <a:pt x="248" y="3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marL="0" marR="0" lvl="0" indent="0" algn="l" defTabSz="685783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grpSp>
                <p:nvGrpSpPr>
                  <p:cNvPr id="35" name="Group 13">
                    <a:extLst>
                      <a:ext uri="{FF2B5EF4-FFF2-40B4-BE49-F238E27FC236}">
                        <a16:creationId xmlns:a16="http://schemas.microsoft.com/office/drawing/2014/main" id="{B17AD6BB-60C2-90B2-0170-E219E92C1296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469" y="481"/>
                    <a:ext cx="4931" cy="3697"/>
                    <a:chOff x="451" y="481"/>
                    <a:chExt cx="4931" cy="3697"/>
                  </a:xfrm>
                </p:grpSpPr>
                <p:sp>
                  <p:nvSpPr>
                    <p:cNvPr id="38" name="Freeform 14">
                      <a:extLst>
                        <a:ext uri="{FF2B5EF4-FFF2-40B4-BE49-F238E27FC236}">
                          <a16:creationId xmlns:a16="http://schemas.microsoft.com/office/drawing/2014/main" id="{0BFC2CC6-9739-52FD-A5F5-66F3524BB52A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451" y="481"/>
                      <a:ext cx="4931" cy="3697"/>
                    </a:xfrm>
                    <a:custGeom>
                      <a:avLst/>
                      <a:gdLst>
                        <a:gd name="T0" fmla="*/ 5416 w 14793"/>
                        <a:gd name="T1" fmla="*/ 7 h 11090"/>
                        <a:gd name="T2" fmla="*/ 5476 w 14793"/>
                        <a:gd name="T3" fmla="*/ 7 h 11090"/>
                        <a:gd name="T4" fmla="*/ 5661 w 14793"/>
                        <a:gd name="T5" fmla="*/ 0 h 11090"/>
                        <a:gd name="T6" fmla="*/ 5846 w 14793"/>
                        <a:gd name="T7" fmla="*/ 7 h 11090"/>
                        <a:gd name="T8" fmla="*/ 6028 w 14793"/>
                        <a:gd name="T9" fmla="*/ 21 h 11090"/>
                        <a:gd name="T10" fmla="*/ 6213 w 14793"/>
                        <a:gd name="T11" fmla="*/ 44 h 11090"/>
                        <a:gd name="T12" fmla="*/ 6394 w 14793"/>
                        <a:gd name="T13" fmla="*/ 83 h 11090"/>
                        <a:gd name="T14" fmla="*/ 6570 w 14793"/>
                        <a:gd name="T15" fmla="*/ 135 h 11090"/>
                        <a:gd name="T16" fmla="*/ 6751 w 14793"/>
                        <a:gd name="T17" fmla="*/ 190 h 11090"/>
                        <a:gd name="T18" fmla="*/ 6924 w 14793"/>
                        <a:gd name="T19" fmla="*/ 250 h 11090"/>
                        <a:gd name="T20" fmla="*/ 7099 w 14793"/>
                        <a:gd name="T21" fmla="*/ 334 h 11090"/>
                        <a:gd name="T22" fmla="*/ 7266 w 14793"/>
                        <a:gd name="T23" fmla="*/ 421 h 11090"/>
                        <a:gd name="T24" fmla="*/ 7432 w 14793"/>
                        <a:gd name="T25" fmla="*/ 334 h 11090"/>
                        <a:gd name="T26" fmla="*/ 7605 w 14793"/>
                        <a:gd name="T27" fmla="*/ 250 h 11090"/>
                        <a:gd name="T28" fmla="*/ 7774 w 14793"/>
                        <a:gd name="T29" fmla="*/ 190 h 11090"/>
                        <a:gd name="T30" fmla="*/ 7953 w 14793"/>
                        <a:gd name="T31" fmla="*/ 135 h 11090"/>
                        <a:gd name="T32" fmla="*/ 8129 w 14793"/>
                        <a:gd name="T33" fmla="*/ 83 h 11090"/>
                        <a:gd name="T34" fmla="*/ 8314 w 14793"/>
                        <a:gd name="T35" fmla="*/ 44 h 11090"/>
                        <a:gd name="T36" fmla="*/ 8499 w 14793"/>
                        <a:gd name="T37" fmla="*/ 21 h 11090"/>
                        <a:gd name="T38" fmla="*/ 8674 w 14793"/>
                        <a:gd name="T39" fmla="*/ 7 h 11090"/>
                        <a:gd name="T40" fmla="*/ 8864 w 14793"/>
                        <a:gd name="T41" fmla="*/ 0 h 11090"/>
                        <a:gd name="T42" fmla="*/ 9049 w 14793"/>
                        <a:gd name="T43" fmla="*/ 7 h 11090"/>
                        <a:gd name="T44" fmla="*/ 9107 w 14793"/>
                        <a:gd name="T45" fmla="*/ 7 h 11090"/>
                        <a:gd name="T46" fmla="*/ 9107 w 14793"/>
                        <a:gd name="T47" fmla="*/ 0 h 11090"/>
                        <a:gd name="T48" fmla="*/ 14793 w 14793"/>
                        <a:gd name="T49" fmla="*/ 0 h 11090"/>
                        <a:gd name="T50" fmla="*/ 14793 w 14793"/>
                        <a:gd name="T51" fmla="*/ 5792 h 11090"/>
                        <a:gd name="T52" fmla="*/ 14666 w 14793"/>
                        <a:gd name="T53" fmla="*/ 7804 h 11090"/>
                        <a:gd name="T54" fmla="*/ 14453 w 14793"/>
                        <a:gd name="T55" fmla="*/ 10370 h 11090"/>
                        <a:gd name="T56" fmla="*/ 14453 w 14793"/>
                        <a:gd name="T57" fmla="*/ 10363 h 11090"/>
                        <a:gd name="T58" fmla="*/ 13881 w 14793"/>
                        <a:gd name="T59" fmla="*/ 10432 h 11090"/>
                        <a:gd name="T60" fmla="*/ 13243 w 14793"/>
                        <a:gd name="T61" fmla="*/ 10495 h 11090"/>
                        <a:gd name="T62" fmla="*/ 12604 w 14793"/>
                        <a:gd name="T63" fmla="*/ 10537 h 11090"/>
                        <a:gd name="T64" fmla="*/ 11956 w 14793"/>
                        <a:gd name="T65" fmla="*/ 10564 h 11090"/>
                        <a:gd name="T66" fmla="*/ 11314 w 14793"/>
                        <a:gd name="T67" fmla="*/ 10564 h 11090"/>
                        <a:gd name="T68" fmla="*/ 10669 w 14793"/>
                        <a:gd name="T69" fmla="*/ 10554 h 11090"/>
                        <a:gd name="T70" fmla="*/ 10028 w 14793"/>
                        <a:gd name="T71" fmla="*/ 10519 h 11090"/>
                        <a:gd name="T72" fmla="*/ 9649 w 14793"/>
                        <a:gd name="T73" fmla="*/ 10530 h 11090"/>
                        <a:gd name="T74" fmla="*/ 9273 w 14793"/>
                        <a:gd name="T75" fmla="*/ 10564 h 11090"/>
                        <a:gd name="T76" fmla="*/ 8898 w 14793"/>
                        <a:gd name="T77" fmla="*/ 10614 h 11090"/>
                        <a:gd name="T78" fmla="*/ 8529 w 14793"/>
                        <a:gd name="T79" fmla="*/ 10690 h 11090"/>
                        <a:gd name="T80" fmla="*/ 8162 w 14793"/>
                        <a:gd name="T81" fmla="*/ 10770 h 11090"/>
                        <a:gd name="T82" fmla="*/ 7805 w 14793"/>
                        <a:gd name="T83" fmla="*/ 10881 h 11090"/>
                        <a:gd name="T84" fmla="*/ 7438 w 14793"/>
                        <a:gd name="T85" fmla="*/ 11014 h 11090"/>
                        <a:gd name="T86" fmla="*/ 7248 w 14793"/>
                        <a:gd name="T87" fmla="*/ 11090 h 11090"/>
                        <a:gd name="T88" fmla="*/ 7112 w 14793"/>
                        <a:gd name="T89" fmla="*/ 11000 h 11090"/>
                        <a:gd name="T90" fmla="*/ 6960 w 14793"/>
                        <a:gd name="T91" fmla="*/ 10913 h 11090"/>
                        <a:gd name="T92" fmla="*/ 6812 w 14793"/>
                        <a:gd name="T93" fmla="*/ 10840 h 11090"/>
                        <a:gd name="T94" fmla="*/ 6658 w 14793"/>
                        <a:gd name="T95" fmla="*/ 10788 h 11090"/>
                        <a:gd name="T96" fmla="*/ 6503 w 14793"/>
                        <a:gd name="T97" fmla="*/ 10724 h 11090"/>
                        <a:gd name="T98" fmla="*/ 6348 w 14793"/>
                        <a:gd name="T99" fmla="*/ 10676 h 11090"/>
                        <a:gd name="T100" fmla="*/ 6189 w 14793"/>
                        <a:gd name="T101" fmla="*/ 10644 h 11090"/>
                        <a:gd name="T102" fmla="*/ 6022 w 14793"/>
                        <a:gd name="T103" fmla="*/ 10607 h 11090"/>
                        <a:gd name="T104" fmla="*/ 5861 w 14793"/>
                        <a:gd name="T105" fmla="*/ 10585 h 11090"/>
                        <a:gd name="T106" fmla="*/ 5710 w 14793"/>
                        <a:gd name="T107" fmla="*/ 10575 h 11090"/>
                        <a:gd name="T108" fmla="*/ 5689 w 14793"/>
                        <a:gd name="T109" fmla="*/ 10575 h 11090"/>
                        <a:gd name="T110" fmla="*/ 0 w 14793"/>
                        <a:gd name="T111" fmla="*/ 10585 h 11090"/>
                        <a:gd name="T112" fmla="*/ 0 w 14793"/>
                        <a:gd name="T113" fmla="*/ 0 h 11090"/>
                        <a:gd name="T114" fmla="*/ 5458 w 14793"/>
                        <a:gd name="T115" fmla="*/ 7 h 11090"/>
                        <a:gd name="T116" fmla="*/ 5416 w 14793"/>
                        <a:gd name="T117" fmla="*/ 7 h 11090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  <a:cxn ang="0">
                          <a:pos x="T24" y="T25"/>
                        </a:cxn>
                        <a:cxn ang="0">
                          <a:pos x="T26" y="T27"/>
                        </a:cxn>
                        <a:cxn ang="0">
                          <a:pos x="T28" y="T29"/>
                        </a:cxn>
                        <a:cxn ang="0">
                          <a:pos x="T30" y="T31"/>
                        </a:cxn>
                        <a:cxn ang="0">
                          <a:pos x="T32" y="T33"/>
                        </a:cxn>
                        <a:cxn ang="0">
                          <a:pos x="T34" y="T35"/>
                        </a:cxn>
                        <a:cxn ang="0">
                          <a:pos x="T36" y="T37"/>
                        </a:cxn>
                        <a:cxn ang="0">
                          <a:pos x="T38" y="T39"/>
                        </a:cxn>
                        <a:cxn ang="0">
                          <a:pos x="T40" y="T41"/>
                        </a:cxn>
                        <a:cxn ang="0">
                          <a:pos x="T42" y="T43"/>
                        </a:cxn>
                        <a:cxn ang="0">
                          <a:pos x="T44" y="T45"/>
                        </a:cxn>
                        <a:cxn ang="0">
                          <a:pos x="T46" y="T47"/>
                        </a:cxn>
                        <a:cxn ang="0">
                          <a:pos x="T48" y="T49"/>
                        </a:cxn>
                        <a:cxn ang="0">
                          <a:pos x="T50" y="T51"/>
                        </a:cxn>
                        <a:cxn ang="0">
                          <a:pos x="T52" y="T53"/>
                        </a:cxn>
                        <a:cxn ang="0">
                          <a:pos x="T54" y="T55"/>
                        </a:cxn>
                        <a:cxn ang="0">
                          <a:pos x="T56" y="T57"/>
                        </a:cxn>
                        <a:cxn ang="0">
                          <a:pos x="T58" y="T59"/>
                        </a:cxn>
                        <a:cxn ang="0">
                          <a:pos x="T60" y="T61"/>
                        </a:cxn>
                        <a:cxn ang="0">
                          <a:pos x="T62" y="T63"/>
                        </a:cxn>
                        <a:cxn ang="0">
                          <a:pos x="T64" y="T65"/>
                        </a:cxn>
                        <a:cxn ang="0">
                          <a:pos x="T66" y="T67"/>
                        </a:cxn>
                        <a:cxn ang="0">
                          <a:pos x="T68" y="T69"/>
                        </a:cxn>
                        <a:cxn ang="0">
                          <a:pos x="T70" y="T71"/>
                        </a:cxn>
                        <a:cxn ang="0">
                          <a:pos x="T72" y="T73"/>
                        </a:cxn>
                        <a:cxn ang="0">
                          <a:pos x="T74" y="T75"/>
                        </a:cxn>
                        <a:cxn ang="0">
                          <a:pos x="T76" y="T77"/>
                        </a:cxn>
                        <a:cxn ang="0">
                          <a:pos x="T78" y="T79"/>
                        </a:cxn>
                        <a:cxn ang="0">
                          <a:pos x="T80" y="T81"/>
                        </a:cxn>
                        <a:cxn ang="0">
                          <a:pos x="T82" y="T83"/>
                        </a:cxn>
                        <a:cxn ang="0">
                          <a:pos x="T84" y="T85"/>
                        </a:cxn>
                        <a:cxn ang="0">
                          <a:pos x="T86" y="T87"/>
                        </a:cxn>
                        <a:cxn ang="0">
                          <a:pos x="T88" y="T89"/>
                        </a:cxn>
                        <a:cxn ang="0">
                          <a:pos x="T90" y="T91"/>
                        </a:cxn>
                        <a:cxn ang="0">
                          <a:pos x="T92" y="T93"/>
                        </a:cxn>
                        <a:cxn ang="0">
                          <a:pos x="T94" y="T95"/>
                        </a:cxn>
                        <a:cxn ang="0">
                          <a:pos x="T96" y="T97"/>
                        </a:cxn>
                        <a:cxn ang="0">
                          <a:pos x="T98" y="T99"/>
                        </a:cxn>
                        <a:cxn ang="0">
                          <a:pos x="T100" y="T101"/>
                        </a:cxn>
                        <a:cxn ang="0">
                          <a:pos x="T102" y="T103"/>
                        </a:cxn>
                        <a:cxn ang="0">
                          <a:pos x="T104" y="T105"/>
                        </a:cxn>
                        <a:cxn ang="0">
                          <a:pos x="T106" y="T107"/>
                        </a:cxn>
                        <a:cxn ang="0">
                          <a:pos x="T108" y="T109"/>
                        </a:cxn>
                        <a:cxn ang="0">
                          <a:pos x="T110" y="T111"/>
                        </a:cxn>
                        <a:cxn ang="0">
                          <a:pos x="T112" y="T113"/>
                        </a:cxn>
                        <a:cxn ang="0">
                          <a:pos x="T114" y="T115"/>
                        </a:cxn>
                        <a:cxn ang="0">
                          <a:pos x="T116" y="T117"/>
                        </a:cxn>
                      </a:cxnLst>
                      <a:rect l="0" t="0" r="r" b="b"/>
                      <a:pathLst>
                        <a:path w="14793" h="11090">
                          <a:moveTo>
                            <a:pt x="5416" y="7"/>
                          </a:moveTo>
                          <a:lnTo>
                            <a:pt x="5476" y="7"/>
                          </a:lnTo>
                          <a:lnTo>
                            <a:pt x="5661" y="0"/>
                          </a:lnTo>
                          <a:lnTo>
                            <a:pt x="5846" y="7"/>
                          </a:lnTo>
                          <a:lnTo>
                            <a:pt x="6028" y="21"/>
                          </a:lnTo>
                          <a:lnTo>
                            <a:pt x="6213" y="44"/>
                          </a:lnTo>
                          <a:lnTo>
                            <a:pt x="6394" y="83"/>
                          </a:lnTo>
                          <a:lnTo>
                            <a:pt x="6570" y="135"/>
                          </a:lnTo>
                          <a:lnTo>
                            <a:pt x="6751" y="190"/>
                          </a:lnTo>
                          <a:lnTo>
                            <a:pt x="6924" y="250"/>
                          </a:lnTo>
                          <a:lnTo>
                            <a:pt x="7099" y="334"/>
                          </a:lnTo>
                          <a:lnTo>
                            <a:pt x="7266" y="421"/>
                          </a:lnTo>
                          <a:lnTo>
                            <a:pt x="7432" y="334"/>
                          </a:lnTo>
                          <a:lnTo>
                            <a:pt x="7605" y="250"/>
                          </a:lnTo>
                          <a:lnTo>
                            <a:pt x="7774" y="190"/>
                          </a:lnTo>
                          <a:lnTo>
                            <a:pt x="7953" y="135"/>
                          </a:lnTo>
                          <a:lnTo>
                            <a:pt x="8129" y="83"/>
                          </a:lnTo>
                          <a:lnTo>
                            <a:pt x="8314" y="44"/>
                          </a:lnTo>
                          <a:lnTo>
                            <a:pt x="8499" y="21"/>
                          </a:lnTo>
                          <a:lnTo>
                            <a:pt x="8674" y="7"/>
                          </a:lnTo>
                          <a:lnTo>
                            <a:pt x="8864" y="0"/>
                          </a:lnTo>
                          <a:lnTo>
                            <a:pt x="9049" y="7"/>
                          </a:lnTo>
                          <a:lnTo>
                            <a:pt x="9107" y="7"/>
                          </a:lnTo>
                          <a:lnTo>
                            <a:pt x="9107" y="0"/>
                          </a:lnTo>
                          <a:lnTo>
                            <a:pt x="14793" y="0"/>
                          </a:lnTo>
                          <a:lnTo>
                            <a:pt x="14793" y="5792"/>
                          </a:lnTo>
                          <a:lnTo>
                            <a:pt x="14666" y="7804"/>
                          </a:lnTo>
                          <a:lnTo>
                            <a:pt x="14453" y="10370"/>
                          </a:lnTo>
                          <a:lnTo>
                            <a:pt x="14453" y="10363"/>
                          </a:lnTo>
                          <a:lnTo>
                            <a:pt x="13881" y="10432"/>
                          </a:lnTo>
                          <a:lnTo>
                            <a:pt x="13243" y="10495"/>
                          </a:lnTo>
                          <a:lnTo>
                            <a:pt x="12604" y="10537"/>
                          </a:lnTo>
                          <a:lnTo>
                            <a:pt x="11956" y="10564"/>
                          </a:lnTo>
                          <a:lnTo>
                            <a:pt x="11314" y="10564"/>
                          </a:lnTo>
                          <a:lnTo>
                            <a:pt x="10669" y="10554"/>
                          </a:lnTo>
                          <a:lnTo>
                            <a:pt x="10028" y="10519"/>
                          </a:lnTo>
                          <a:lnTo>
                            <a:pt x="9649" y="10530"/>
                          </a:lnTo>
                          <a:lnTo>
                            <a:pt x="9273" y="10564"/>
                          </a:lnTo>
                          <a:lnTo>
                            <a:pt x="8898" y="10614"/>
                          </a:lnTo>
                          <a:lnTo>
                            <a:pt x="8529" y="10690"/>
                          </a:lnTo>
                          <a:lnTo>
                            <a:pt x="8162" y="10770"/>
                          </a:lnTo>
                          <a:lnTo>
                            <a:pt x="7805" y="10881"/>
                          </a:lnTo>
                          <a:lnTo>
                            <a:pt x="7438" y="11014"/>
                          </a:lnTo>
                          <a:lnTo>
                            <a:pt x="7248" y="11090"/>
                          </a:lnTo>
                          <a:lnTo>
                            <a:pt x="7112" y="11000"/>
                          </a:lnTo>
                          <a:lnTo>
                            <a:pt x="6960" y="10913"/>
                          </a:lnTo>
                          <a:lnTo>
                            <a:pt x="6812" y="10840"/>
                          </a:lnTo>
                          <a:lnTo>
                            <a:pt x="6658" y="10788"/>
                          </a:lnTo>
                          <a:lnTo>
                            <a:pt x="6503" y="10724"/>
                          </a:lnTo>
                          <a:lnTo>
                            <a:pt x="6348" y="10676"/>
                          </a:lnTo>
                          <a:lnTo>
                            <a:pt x="6189" y="10644"/>
                          </a:lnTo>
                          <a:lnTo>
                            <a:pt x="6022" y="10607"/>
                          </a:lnTo>
                          <a:lnTo>
                            <a:pt x="5861" y="10585"/>
                          </a:lnTo>
                          <a:lnTo>
                            <a:pt x="5710" y="10575"/>
                          </a:lnTo>
                          <a:lnTo>
                            <a:pt x="5689" y="10575"/>
                          </a:lnTo>
                          <a:lnTo>
                            <a:pt x="0" y="10585"/>
                          </a:lnTo>
                          <a:lnTo>
                            <a:pt x="0" y="0"/>
                          </a:lnTo>
                          <a:lnTo>
                            <a:pt x="5458" y="7"/>
                          </a:lnTo>
                          <a:lnTo>
                            <a:pt x="5416" y="7"/>
                          </a:lnTo>
                          <a:close/>
                        </a:path>
                      </a:pathLst>
                    </a:custGeom>
                    <a:solidFill>
                      <a:srgbClr val="FFFFFF"/>
                    </a:solidFill>
                    <a:ln w="0">
                      <a:solidFill>
                        <a:srgbClr val="000000"/>
                      </a:solidFill>
                      <a:prstDash val="solid"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pPr marL="0" marR="0" lvl="0" indent="0" algn="l" defTabSz="68578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0" i="0" u="none" strike="noStrike" kern="0" cap="none" spc="0" normalizeH="0" baseline="0" noProof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p:txBody>
                </p:sp>
                <p:sp>
                  <p:nvSpPr>
                    <p:cNvPr id="39" name="Line 15">
                      <a:extLst>
                        <a:ext uri="{FF2B5EF4-FFF2-40B4-BE49-F238E27FC236}">
                          <a16:creationId xmlns:a16="http://schemas.microsoft.com/office/drawing/2014/main" id="{DE2F8091-D6C0-8574-AAAF-66FEAC794F5D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 flipV="1">
                      <a:off x="2868" y="3936"/>
                      <a:ext cx="0" cy="240"/>
                    </a:xfrm>
                    <a:prstGeom prst="line">
                      <a:avLst/>
                    </a:prstGeom>
                    <a:noFill/>
                    <a:ln w="12700">
                      <a:solidFill>
                        <a:srgbClr val="000000"/>
                      </a:solidFill>
                      <a:round/>
                      <a:headEnd type="none" w="sm" len="sm"/>
                      <a:tailEnd type="none" w="sm" len="sm"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pPr marL="0" marR="0" lvl="0" indent="0" algn="l" defTabSz="68578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0" i="0" u="none" strike="noStrike" kern="0" cap="none" spc="0" normalizeH="0" baseline="0" noProof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p:txBody>
                </p:sp>
              </p:grpSp>
            </p:grpSp>
            <p:sp>
              <p:nvSpPr>
                <p:cNvPr id="29" name="Line 16">
                  <a:extLst>
                    <a:ext uri="{FF2B5EF4-FFF2-40B4-BE49-F238E27FC236}">
                      <a16:creationId xmlns:a16="http://schemas.microsoft.com/office/drawing/2014/main" id="{AC9EF185-25EB-5D27-90C0-42372D7613A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891" y="624"/>
                  <a:ext cx="0" cy="144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marL="0" marR="0" lvl="0" indent="0" algn="l" defTabSz="685783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+mn-cs"/>
                  </a:endParaRPr>
                </a:p>
              </p:txBody>
            </p:sp>
          </p:grpSp>
          <p:sp>
            <p:nvSpPr>
              <p:cNvPr id="27" name="Text Box 17">
                <a:extLst>
                  <a:ext uri="{FF2B5EF4-FFF2-40B4-BE49-F238E27FC236}">
                    <a16:creationId xmlns:a16="http://schemas.microsoft.com/office/drawing/2014/main" id="{5A1F65CA-D8A0-3F97-B015-C592DA00BAA9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62" y="1101"/>
                <a:ext cx="4426" cy="76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marL="0" marR="0" lvl="0" indent="0" algn="l" defTabSz="685783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altLang="en-US" sz="18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endParaRPr>
              </a:p>
            </p:txBody>
          </p:sp>
        </p:grpSp>
        <p:sp>
          <p:nvSpPr>
            <p:cNvPr id="25" name="Rectangle 18">
              <a:extLst>
                <a:ext uri="{FF2B5EF4-FFF2-40B4-BE49-F238E27FC236}">
                  <a16:creationId xmlns:a16="http://schemas.microsoft.com/office/drawing/2014/main" id="{2C8EE236-40C5-7D9B-43DD-ABB6804C8FB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3" y="90"/>
              <a:ext cx="3291" cy="337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 defTabSz="2349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defTabSz="2349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defTabSz="2349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defTabSz="2349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defTabSz="2349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defTabSz="23495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defTabSz="23495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defTabSz="23495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defTabSz="23495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176209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James 2:12-13 </a:t>
              </a:r>
              <a:r>
                <a:rPr kumimoji="0" lang="en-US" altLang="en-US" sz="1800" b="0" i="0" u="none" strike="noStrike" kern="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NKJV </a:t>
              </a:r>
            </a:p>
            <a:p>
              <a:pPr marL="0" marR="0" lvl="0" indent="0" algn="l" defTabSz="176209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12 </a:t>
              </a: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So speak and </a:t>
              </a:r>
              <a:r>
                <a:rPr kumimoji="0" lang="en-US" altLang="en-US" sz="1800" b="0" i="0" u="sng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so do as those who will be judged by the law of liberty</a:t>
              </a: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.</a:t>
              </a:r>
              <a:r>
                <a:rPr kumimoji="0" lang="en-US" altLang="en-US" sz="1800" b="0" i="0" u="none" strike="noStrike" kern="0" cap="none" spc="0" normalizeH="0" baseline="3000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</a:t>
              </a:r>
            </a:p>
            <a:p>
              <a:pPr marL="0" marR="0" lvl="0" indent="0" algn="l" defTabSz="176209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13 </a:t>
              </a:r>
              <a:r>
                <a:rPr kumimoji="0" lang="en-US" altLang="en-US" sz="1800" b="0" i="0" u="sng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For judgment is without mercy to the one who has shown no mercy</a:t>
              </a: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. </a:t>
              </a:r>
            </a:p>
            <a:p>
              <a:pPr marL="0" marR="0" lvl="0" indent="0" algn="l" defTabSz="176209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Mercy triumphs over judgment.</a:t>
              </a:r>
              <a:endParaRPr kumimoji="0" lang="en-US" altLang="en-US" sz="1800" b="0" i="0" u="none" strike="noStrike" kern="0" cap="none" spc="0" normalizeH="0" baseline="30000" noProof="0" dirty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898810795"/>
      </p:ext>
    </p:extLst>
  </p:cSld>
  <p:clrMapOvr>
    <a:masterClrMapping/>
  </p:clrMapOvr>
  <p:transition spd="slow">
    <p:wipe dir="d"/>
  </p:transition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EFD3EA16-066A-AC7C-35F5-035BC8E6721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42059" y="22592"/>
            <a:ext cx="5863109" cy="471873"/>
          </a:xfrm>
        </p:spPr>
        <p:txBody>
          <a:bodyPr anchor="ctr">
            <a:noAutofit/>
          </a:bodyPr>
          <a:lstStyle/>
          <a:p>
            <a:r>
              <a:rPr lang="en-US" sz="2400" dirty="0"/>
              <a:t>The Epistle of James – Spiritual Family Matters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E9ECFDF-6162-165A-C42C-C17BADB46A37}"/>
              </a:ext>
            </a:extLst>
          </p:cNvPr>
          <p:cNvSpPr txBox="1"/>
          <p:nvPr/>
        </p:nvSpPr>
        <p:spPr>
          <a:xfrm>
            <a:off x="4815088" y="674020"/>
            <a:ext cx="4472189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6857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With God as our Father, we are His children, brothers and sisters in His family. </a:t>
            </a:r>
          </a:p>
          <a:p>
            <a:pPr marL="0" marR="0" lvl="0" indent="0" algn="l" defTabSz="6857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We are to conduct ourselves to His honor and glory, in the manner in which He instructs us.</a:t>
            </a:r>
          </a:p>
          <a:p>
            <a:pPr marL="0" marR="0" lvl="0" indent="0" algn="l" defTabSz="6857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We are to love one another, not judge and divide from each other.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rgbClr val="333399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grpSp>
        <p:nvGrpSpPr>
          <p:cNvPr id="23" name="Group 4">
            <a:extLst>
              <a:ext uri="{FF2B5EF4-FFF2-40B4-BE49-F238E27FC236}">
                <a16:creationId xmlns:a16="http://schemas.microsoft.com/office/drawing/2014/main" id="{4A10ECCE-DF5E-3CAD-BCCC-2F080D4A3CD8}"/>
              </a:ext>
            </a:extLst>
          </p:cNvPr>
          <p:cNvGrpSpPr>
            <a:grpSpLocks/>
          </p:cNvGrpSpPr>
          <p:nvPr/>
        </p:nvGrpSpPr>
        <p:grpSpPr bwMode="auto">
          <a:xfrm>
            <a:off x="28576" y="659646"/>
            <a:ext cx="4820321" cy="2427132"/>
            <a:chOff x="24" y="40"/>
            <a:chExt cx="3432" cy="4662"/>
          </a:xfrm>
        </p:grpSpPr>
        <p:grpSp>
          <p:nvGrpSpPr>
            <p:cNvPr id="24" name="Group 5">
              <a:extLst>
                <a:ext uri="{FF2B5EF4-FFF2-40B4-BE49-F238E27FC236}">
                  <a16:creationId xmlns:a16="http://schemas.microsoft.com/office/drawing/2014/main" id="{9EB6CCDC-0129-944B-7F23-83D2A2D3DFE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4" y="40"/>
              <a:ext cx="3432" cy="4662"/>
              <a:chOff x="528" y="1098"/>
              <a:chExt cx="4789" cy="3414"/>
            </a:xfrm>
          </p:grpSpPr>
          <p:grpSp>
            <p:nvGrpSpPr>
              <p:cNvPr id="26" name="Group 6">
                <a:extLst>
                  <a:ext uri="{FF2B5EF4-FFF2-40B4-BE49-F238E27FC236}">
                    <a16:creationId xmlns:a16="http://schemas.microsoft.com/office/drawing/2014/main" id="{5D10B2E9-E119-1B3E-C5F7-52EE63B324AA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528" y="1098"/>
                <a:ext cx="4789" cy="3414"/>
                <a:chOff x="328" y="481"/>
                <a:chExt cx="5229" cy="4022"/>
              </a:xfrm>
            </p:grpSpPr>
            <p:grpSp>
              <p:nvGrpSpPr>
                <p:cNvPr id="28" name="Group 7">
                  <a:extLst>
                    <a:ext uri="{FF2B5EF4-FFF2-40B4-BE49-F238E27FC236}">
                      <a16:creationId xmlns:a16="http://schemas.microsoft.com/office/drawing/2014/main" id="{93C4A6B8-B2C1-D107-85F4-8A5006FA9394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328" y="481"/>
                  <a:ext cx="5229" cy="4022"/>
                  <a:chOff x="328" y="481"/>
                  <a:chExt cx="5229" cy="4022"/>
                </a:xfrm>
              </p:grpSpPr>
              <p:sp>
                <p:nvSpPr>
                  <p:cNvPr id="30" name="Freeform 8">
                    <a:extLst>
                      <a:ext uri="{FF2B5EF4-FFF2-40B4-BE49-F238E27FC236}">
                        <a16:creationId xmlns:a16="http://schemas.microsoft.com/office/drawing/2014/main" id="{DABFE0A9-D924-613A-38CA-6AF85BA13895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890" y="624"/>
                    <a:ext cx="2667" cy="3578"/>
                  </a:xfrm>
                  <a:custGeom>
                    <a:avLst/>
                    <a:gdLst>
                      <a:gd name="T0" fmla="*/ 7757 w 7999"/>
                      <a:gd name="T1" fmla="*/ 5361 h 10735"/>
                      <a:gd name="T2" fmla="*/ 7626 w 7999"/>
                      <a:gd name="T3" fmla="*/ 7369 h 10735"/>
                      <a:gd name="T4" fmla="*/ 7418 w 7999"/>
                      <a:gd name="T5" fmla="*/ 9942 h 10735"/>
                      <a:gd name="T6" fmla="*/ 7352 w 7999"/>
                      <a:gd name="T7" fmla="*/ 10230 h 10735"/>
                      <a:gd name="T8" fmla="*/ 6776 w 7999"/>
                      <a:gd name="T9" fmla="*/ 10300 h 10735"/>
                      <a:gd name="T10" fmla="*/ 6137 w 7999"/>
                      <a:gd name="T11" fmla="*/ 10360 h 10735"/>
                      <a:gd name="T12" fmla="*/ 5495 w 7999"/>
                      <a:gd name="T13" fmla="*/ 10401 h 10735"/>
                      <a:gd name="T14" fmla="*/ 4853 w 7999"/>
                      <a:gd name="T15" fmla="*/ 10428 h 10735"/>
                      <a:gd name="T16" fmla="*/ 4208 w 7999"/>
                      <a:gd name="T17" fmla="*/ 10428 h 10735"/>
                      <a:gd name="T18" fmla="*/ 3567 w 7999"/>
                      <a:gd name="T19" fmla="*/ 10422 h 10735"/>
                      <a:gd name="T20" fmla="*/ 2937 w 7999"/>
                      <a:gd name="T21" fmla="*/ 10394 h 10735"/>
                      <a:gd name="T22" fmla="*/ 1871 w 7999"/>
                      <a:gd name="T23" fmla="*/ 10435 h 10735"/>
                      <a:gd name="T24" fmla="*/ 818 w 7999"/>
                      <a:gd name="T25" fmla="*/ 10533 h 10735"/>
                      <a:gd name="T26" fmla="*/ 0 w 7999"/>
                      <a:gd name="T27" fmla="*/ 10655 h 10735"/>
                      <a:gd name="T28" fmla="*/ 0 w 7999"/>
                      <a:gd name="T29" fmla="*/ 10728 h 10735"/>
                      <a:gd name="T30" fmla="*/ 7999 w 7999"/>
                      <a:gd name="T31" fmla="*/ 10735 h 10735"/>
                      <a:gd name="T32" fmla="*/ 7999 w 7999"/>
                      <a:gd name="T33" fmla="*/ 0 h 10735"/>
                      <a:gd name="T34" fmla="*/ 7757 w 7999"/>
                      <a:gd name="T35" fmla="*/ 0 h 10735"/>
                      <a:gd name="T36" fmla="*/ 7757 w 7999"/>
                      <a:gd name="T37" fmla="*/ 5361 h 1073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</a:cxnLst>
                    <a:rect l="0" t="0" r="r" b="b"/>
                    <a:pathLst>
                      <a:path w="7999" h="10735">
                        <a:moveTo>
                          <a:pt x="7757" y="5361"/>
                        </a:moveTo>
                        <a:lnTo>
                          <a:pt x="7626" y="7369"/>
                        </a:lnTo>
                        <a:lnTo>
                          <a:pt x="7418" y="9942"/>
                        </a:lnTo>
                        <a:lnTo>
                          <a:pt x="7352" y="10230"/>
                        </a:lnTo>
                        <a:lnTo>
                          <a:pt x="6776" y="10300"/>
                        </a:lnTo>
                        <a:lnTo>
                          <a:pt x="6137" y="10360"/>
                        </a:lnTo>
                        <a:lnTo>
                          <a:pt x="5495" y="10401"/>
                        </a:lnTo>
                        <a:lnTo>
                          <a:pt x="4853" y="10428"/>
                        </a:lnTo>
                        <a:lnTo>
                          <a:pt x="4208" y="10428"/>
                        </a:lnTo>
                        <a:lnTo>
                          <a:pt x="3567" y="10422"/>
                        </a:lnTo>
                        <a:lnTo>
                          <a:pt x="2937" y="10394"/>
                        </a:lnTo>
                        <a:lnTo>
                          <a:pt x="1871" y="10435"/>
                        </a:lnTo>
                        <a:lnTo>
                          <a:pt x="818" y="10533"/>
                        </a:lnTo>
                        <a:lnTo>
                          <a:pt x="0" y="10655"/>
                        </a:lnTo>
                        <a:lnTo>
                          <a:pt x="0" y="10728"/>
                        </a:lnTo>
                        <a:lnTo>
                          <a:pt x="7999" y="10735"/>
                        </a:lnTo>
                        <a:lnTo>
                          <a:pt x="7999" y="0"/>
                        </a:lnTo>
                        <a:lnTo>
                          <a:pt x="7757" y="0"/>
                        </a:lnTo>
                        <a:lnTo>
                          <a:pt x="7757" y="5361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marL="0" marR="0" lvl="0" indent="0" algn="l" defTabSz="685783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31" name="Freeform 9">
                    <a:extLst>
                      <a:ext uri="{FF2B5EF4-FFF2-40B4-BE49-F238E27FC236}">
                        <a16:creationId xmlns:a16="http://schemas.microsoft.com/office/drawing/2014/main" id="{8FD124CB-6981-375E-8B77-369F17E092A5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013" y="4011"/>
                    <a:ext cx="290" cy="492"/>
                  </a:xfrm>
                  <a:custGeom>
                    <a:avLst/>
                    <a:gdLst>
                      <a:gd name="T0" fmla="*/ 0 w 870"/>
                      <a:gd name="T1" fmla="*/ 0 h 1475"/>
                      <a:gd name="T2" fmla="*/ 0 w 870"/>
                      <a:gd name="T3" fmla="*/ 1475 h 1475"/>
                      <a:gd name="T4" fmla="*/ 433 w 870"/>
                      <a:gd name="T5" fmla="*/ 1002 h 1475"/>
                      <a:gd name="T6" fmla="*/ 870 w 870"/>
                      <a:gd name="T7" fmla="*/ 1475 h 1475"/>
                      <a:gd name="T8" fmla="*/ 870 w 870"/>
                      <a:gd name="T9" fmla="*/ 0 h 1475"/>
                      <a:gd name="T10" fmla="*/ 0 w 870"/>
                      <a:gd name="T11" fmla="*/ 0 h 147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</a:cxnLst>
                    <a:rect l="0" t="0" r="r" b="b"/>
                    <a:pathLst>
                      <a:path w="870" h="1475">
                        <a:moveTo>
                          <a:pt x="0" y="0"/>
                        </a:moveTo>
                        <a:lnTo>
                          <a:pt x="0" y="1475"/>
                        </a:lnTo>
                        <a:lnTo>
                          <a:pt x="433" y="1002"/>
                        </a:lnTo>
                        <a:lnTo>
                          <a:pt x="870" y="1475"/>
                        </a:lnTo>
                        <a:lnTo>
                          <a:pt x="870" y="0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FF0000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pPr marL="0" marR="0" lvl="0" indent="0" algn="l" defTabSz="685783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32" name="Freeform 10">
                    <a:extLst>
                      <a:ext uri="{FF2B5EF4-FFF2-40B4-BE49-F238E27FC236}">
                        <a16:creationId xmlns:a16="http://schemas.microsoft.com/office/drawing/2014/main" id="{54974EFB-6D26-4452-3C61-CA9D6A058C9B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10" y="553"/>
                    <a:ext cx="2483" cy="3623"/>
                  </a:xfrm>
                  <a:custGeom>
                    <a:avLst/>
                    <a:gdLst>
                      <a:gd name="T0" fmla="*/ 194 w 7451"/>
                      <a:gd name="T1" fmla="*/ 10367 h 10868"/>
                      <a:gd name="T2" fmla="*/ 5883 w 7451"/>
                      <a:gd name="T3" fmla="*/ 10360 h 10868"/>
                      <a:gd name="T4" fmla="*/ 5904 w 7451"/>
                      <a:gd name="T5" fmla="*/ 10367 h 10868"/>
                      <a:gd name="T6" fmla="*/ 6055 w 7451"/>
                      <a:gd name="T7" fmla="*/ 10374 h 10868"/>
                      <a:gd name="T8" fmla="*/ 6216 w 7451"/>
                      <a:gd name="T9" fmla="*/ 10395 h 10868"/>
                      <a:gd name="T10" fmla="*/ 6383 w 7451"/>
                      <a:gd name="T11" fmla="*/ 10419 h 10868"/>
                      <a:gd name="T12" fmla="*/ 6536 w 7451"/>
                      <a:gd name="T13" fmla="*/ 10461 h 10868"/>
                      <a:gd name="T14" fmla="*/ 6697 w 7451"/>
                      <a:gd name="T15" fmla="*/ 10509 h 10868"/>
                      <a:gd name="T16" fmla="*/ 6852 w 7451"/>
                      <a:gd name="T17" fmla="*/ 10566 h 10868"/>
                      <a:gd name="T18" fmla="*/ 7006 w 7451"/>
                      <a:gd name="T19" fmla="*/ 10625 h 10868"/>
                      <a:gd name="T20" fmla="*/ 7157 w 7451"/>
                      <a:gd name="T21" fmla="*/ 10698 h 10868"/>
                      <a:gd name="T22" fmla="*/ 7306 w 7451"/>
                      <a:gd name="T23" fmla="*/ 10785 h 10868"/>
                      <a:gd name="T24" fmla="*/ 7451 w 7451"/>
                      <a:gd name="T25" fmla="*/ 10868 h 10868"/>
                      <a:gd name="T26" fmla="*/ 7388 w 7451"/>
                      <a:gd name="T27" fmla="*/ 10868 h 10868"/>
                      <a:gd name="T28" fmla="*/ 6534 w 7451"/>
                      <a:gd name="T29" fmla="*/ 10750 h 10868"/>
                      <a:gd name="T30" fmla="*/ 5477 w 7451"/>
                      <a:gd name="T31" fmla="*/ 10659 h 10868"/>
                      <a:gd name="T32" fmla="*/ 4415 w 7451"/>
                      <a:gd name="T33" fmla="*/ 10614 h 10868"/>
                      <a:gd name="T34" fmla="*/ 0 w 7451"/>
                      <a:gd name="T35" fmla="*/ 10614 h 10868"/>
                      <a:gd name="T36" fmla="*/ 3 w 7451"/>
                      <a:gd name="T37" fmla="*/ 0 h 10868"/>
                      <a:gd name="T38" fmla="*/ 194 w 7451"/>
                      <a:gd name="T39" fmla="*/ 0 h 10868"/>
                      <a:gd name="T40" fmla="*/ 194 w 7451"/>
                      <a:gd name="T41" fmla="*/ 10367 h 1086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</a:cxnLst>
                    <a:rect l="0" t="0" r="r" b="b"/>
                    <a:pathLst>
                      <a:path w="7451" h="10868">
                        <a:moveTo>
                          <a:pt x="194" y="10367"/>
                        </a:moveTo>
                        <a:lnTo>
                          <a:pt x="5883" y="10360"/>
                        </a:lnTo>
                        <a:lnTo>
                          <a:pt x="5904" y="10367"/>
                        </a:lnTo>
                        <a:lnTo>
                          <a:pt x="6055" y="10374"/>
                        </a:lnTo>
                        <a:lnTo>
                          <a:pt x="6216" y="10395"/>
                        </a:lnTo>
                        <a:lnTo>
                          <a:pt x="6383" y="10419"/>
                        </a:lnTo>
                        <a:lnTo>
                          <a:pt x="6536" y="10461"/>
                        </a:lnTo>
                        <a:lnTo>
                          <a:pt x="6697" y="10509"/>
                        </a:lnTo>
                        <a:lnTo>
                          <a:pt x="6852" y="10566"/>
                        </a:lnTo>
                        <a:lnTo>
                          <a:pt x="7006" y="10625"/>
                        </a:lnTo>
                        <a:lnTo>
                          <a:pt x="7157" y="10698"/>
                        </a:lnTo>
                        <a:lnTo>
                          <a:pt x="7306" y="10785"/>
                        </a:lnTo>
                        <a:lnTo>
                          <a:pt x="7451" y="10868"/>
                        </a:lnTo>
                        <a:lnTo>
                          <a:pt x="7388" y="10868"/>
                        </a:lnTo>
                        <a:lnTo>
                          <a:pt x="6534" y="10750"/>
                        </a:lnTo>
                        <a:lnTo>
                          <a:pt x="5477" y="10659"/>
                        </a:lnTo>
                        <a:lnTo>
                          <a:pt x="4415" y="10614"/>
                        </a:lnTo>
                        <a:lnTo>
                          <a:pt x="0" y="10614"/>
                        </a:lnTo>
                        <a:lnTo>
                          <a:pt x="3" y="0"/>
                        </a:lnTo>
                        <a:lnTo>
                          <a:pt x="194" y="0"/>
                        </a:lnTo>
                        <a:lnTo>
                          <a:pt x="194" y="10367"/>
                        </a:lnTo>
                        <a:close/>
                      </a:path>
                    </a:pathLst>
                  </a:custGeom>
                  <a:solidFill>
                    <a:srgbClr val="FF7F00"/>
                  </a:solidFill>
                  <a:ln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marL="0" marR="0" lvl="0" indent="0" algn="l" defTabSz="685783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33" name="Freeform 11">
                    <a:extLst>
                      <a:ext uri="{FF2B5EF4-FFF2-40B4-BE49-F238E27FC236}">
                        <a16:creationId xmlns:a16="http://schemas.microsoft.com/office/drawing/2014/main" id="{1F975DFD-F4AB-2D1D-D32F-C8F9DB9EE690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880" y="540"/>
                    <a:ext cx="2596" cy="3638"/>
                  </a:xfrm>
                  <a:custGeom>
                    <a:avLst/>
                    <a:gdLst>
                      <a:gd name="T0" fmla="*/ 7545 w 7787"/>
                      <a:gd name="T1" fmla="*/ 5612 h 10913"/>
                      <a:gd name="T2" fmla="*/ 7418 w 7787"/>
                      <a:gd name="T3" fmla="*/ 7620 h 10913"/>
                      <a:gd name="T4" fmla="*/ 7205 w 7787"/>
                      <a:gd name="T5" fmla="*/ 10193 h 10913"/>
                      <a:gd name="T6" fmla="*/ 6633 w 7787"/>
                      <a:gd name="T7" fmla="*/ 10255 h 10913"/>
                      <a:gd name="T8" fmla="*/ 5986 w 7787"/>
                      <a:gd name="T9" fmla="*/ 10325 h 10913"/>
                      <a:gd name="T10" fmla="*/ 5356 w 7787"/>
                      <a:gd name="T11" fmla="*/ 10377 h 10913"/>
                      <a:gd name="T12" fmla="*/ 4708 w 7787"/>
                      <a:gd name="T13" fmla="*/ 10398 h 10913"/>
                      <a:gd name="T14" fmla="*/ 4063 w 7787"/>
                      <a:gd name="T15" fmla="*/ 10398 h 10913"/>
                      <a:gd name="T16" fmla="*/ 3421 w 7787"/>
                      <a:gd name="T17" fmla="*/ 10366 h 10913"/>
                      <a:gd name="T18" fmla="*/ 2788 w 7787"/>
                      <a:gd name="T19" fmla="*/ 10353 h 10913"/>
                      <a:gd name="T20" fmla="*/ 2401 w 7787"/>
                      <a:gd name="T21" fmla="*/ 10346 h 10913"/>
                      <a:gd name="T22" fmla="*/ 2025 w 7787"/>
                      <a:gd name="T23" fmla="*/ 10398 h 10913"/>
                      <a:gd name="T24" fmla="*/ 1650 w 7787"/>
                      <a:gd name="T25" fmla="*/ 10433 h 10913"/>
                      <a:gd name="T26" fmla="*/ 1281 w 7787"/>
                      <a:gd name="T27" fmla="*/ 10506 h 10913"/>
                      <a:gd name="T28" fmla="*/ 914 w 7787"/>
                      <a:gd name="T29" fmla="*/ 10597 h 10913"/>
                      <a:gd name="T30" fmla="*/ 551 w 7787"/>
                      <a:gd name="T31" fmla="*/ 10708 h 10913"/>
                      <a:gd name="T32" fmla="*/ 190 w 7787"/>
                      <a:gd name="T33" fmla="*/ 10837 h 10913"/>
                      <a:gd name="T34" fmla="*/ 0 w 7787"/>
                      <a:gd name="T35" fmla="*/ 10913 h 10913"/>
                      <a:gd name="T36" fmla="*/ 848 w 7787"/>
                      <a:gd name="T37" fmla="*/ 10777 h 10913"/>
                      <a:gd name="T38" fmla="*/ 1901 w 7787"/>
                      <a:gd name="T39" fmla="*/ 10677 h 10913"/>
                      <a:gd name="T40" fmla="*/ 2967 w 7787"/>
                      <a:gd name="T41" fmla="*/ 10652 h 10913"/>
                      <a:gd name="T42" fmla="*/ 3597 w 7787"/>
                      <a:gd name="T43" fmla="*/ 10673 h 10913"/>
                      <a:gd name="T44" fmla="*/ 4232 w 7787"/>
                      <a:gd name="T45" fmla="*/ 10677 h 10913"/>
                      <a:gd name="T46" fmla="*/ 4883 w 7787"/>
                      <a:gd name="T47" fmla="*/ 10686 h 10913"/>
                      <a:gd name="T48" fmla="*/ 5525 w 7787"/>
                      <a:gd name="T49" fmla="*/ 10663 h 10913"/>
                      <a:gd name="T50" fmla="*/ 6155 w 7787"/>
                      <a:gd name="T51" fmla="*/ 10611 h 10913"/>
                      <a:gd name="T52" fmla="*/ 6806 w 7787"/>
                      <a:gd name="T53" fmla="*/ 10558 h 10913"/>
                      <a:gd name="T54" fmla="*/ 7382 w 7787"/>
                      <a:gd name="T55" fmla="*/ 10488 h 10913"/>
                      <a:gd name="T56" fmla="*/ 7448 w 7787"/>
                      <a:gd name="T57" fmla="*/ 10193 h 10913"/>
                      <a:gd name="T58" fmla="*/ 7656 w 7787"/>
                      <a:gd name="T59" fmla="*/ 7627 h 10913"/>
                      <a:gd name="T60" fmla="*/ 7787 w 7787"/>
                      <a:gd name="T61" fmla="*/ 5615 h 10913"/>
                      <a:gd name="T62" fmla="*/ 7787 w 7787"/>
                      <a:gd name="T63" fmla="*/ 45 h 10913"/>
                      <a:gd name="T64" fmla="*/ 7542 w 7787"/>
                      <a:gd name="T65" fmla="*/ 0 h 10913"/>
                      <a:gd name="T66" fmla="*/ 7545 w 7787"/>
                      <a:gd name="T67" fmla="*/ 5612 h 10913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  <a:cxn ang="0">
                        <a:pos x="T66" y="T67"/>
                      </a:cxn>
                    </a:cxnLst>
                    <a:rect l="0" t="0" r="r" b="b"/>
                    <a:pathLst>
                      <a:path w="7787" h="10913">
                        <a:moveTo>
                          <a:pt x="7545" y="5612"/>
                        </a:moveTo>
                        <a:lnTo>
                          <a:pt x="7418" y="7620"/>
                        </a:lnTo>
                        <a:lnTo>
                          <a:pt x="7205" y="10193"/>
                        </a:lnTo>
                        <a:lnTo>
                          <a:pt x="6633" y="10255"/>
                        </a:lnTo>
                        <a:lnTo>
                          <a:pt x="5986" y="10325"/>
                        </a:lnTo>
                        <a:lnTo>
                          <a:pt x="5356" y="10377"/>
                        </a:lnTo>
                        <a:lnTo>
                          <a:pt x="4708" y="10398"/>
                        </a:lnTo>
                        <a:lnTo>
                          <a:pt x="4063" y="10398"/>
                        </a:lnTo>
                        <a:lnTo>
                          <a:pt x="3421" y="10366"/>
                        </a:lnTo>
                        <a:lnTo>
                          <a:pt x="2788" y="10353"/>
                        </a:lnTo>
                        <a:lnTo>
                          <a:pt x="2401" y="10346"/>
                        </a:lnTo>
                        <a:lnTo>
                          <a:pt x="2025" y="10398"/>
                        </a:lnTo>
                        <a:lnTo>
                          <a:pt x="1650" y="10433"/>
                        </a:lnTo>
                        <a:lnTo>
                          <a:pt x="1281" y="10506"/>
                        </a:lnTo>
                        <a:lnTo>
                          <a:pt x="914" y="10597"/>
                        </a:lnTo>
                        <a:lnTo>
                          <a:pt x="551" y="10708"/>
                        </a:lnTo>
                        <a:lnTo>
                          <a:pt x="190" y="10837"/>
                        </a:lnTo>
                        <a:lnTo>
                          <a:pt x="0" y="10913"/>
                        </a:lnTo>
                        <a:lnTo>
                          <a:pt x="848" y="10777"/>
                        </a:lnTo>
                        <a:lnTo>
                          <a:pt x="1901" y="10677"/>
                        </a:lnTo>
                        <a:lnTo>
                          <a:pt x="2967" y="10652"/>
                        </a:lnTo>
                        <a:lnTo>
                          <a:pt x="3597" y="10673"/>
                        </a:lnTo>
                        <a:lnTo>
                          <a:pt x="4232" y="10677"/>
                        </a:lnTo>
                        <a:lnTo>
                          <a:pt x="4883" y="10686"/>
                        </a:lnTo>
                        <a:lnTo>
                          <a:pt x="5525" y="10663"/>
                        </a:lnTo>
                        <a:lnTo>
                          <a:pt x="6155" y="10611"/>
                        </a:lnTo>
                        <a:lnTo>
                          <a:pt x="6806" y="10558"/>
                        </a:lnTo>
                        <a:lnTo>
                          <a:pt x="7382" y="10488"/>
                        </a:lnTo>
                        <a:lnTo>
                          <a:pt x="7448" y="10193"/>
                        </a:lnTo>
                        <a:lnTo>
                          <a:pt x="7656" y="7627"/>
                        </a:lnTo>
                        <a:lnTo>
                          <a:pt x="7787" y="5615"/>
                        </a:lnTo>
                        <a:lnTo>
                          <a:pt x="7787" y="45"/>
                        </a:lnTo>
                        <a:lnTo>
                          <a:pt x="7542" y="0"/>
                        </a:lnTo>
                        <a:lnTo>
                          <a:pt x="7545" y="5612"/>
                        </a:lnTo>
                        <a:close/>
                      </a:path>
                    </a:pathLst>
                  </a:custGeom>
                  <a:solidFill>
                    <a:srgbClr val="FF7F00"/>
                  </a:solidFill>
                  <a:ln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marL="0" marR="0" lvl="0" indent="0" algn="l" defTabSz="685783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34" name="Freeform 12">
                    <a:extLst>
                      <a:ext uri="{FF2B5EF4-FFF2-40B4-BE49-F238E27FC236}">
                        <a16:creationId xmlns:a16="http://schemas.microsoft.com/office/drawing/2014/main" id="{C190A203-7610-E232-776C-D81D77B2F85D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28" y="647"/>
                    <a:ext cx="2572" cy="3555"/>
                  </a:xfrm>
                  <a:custGeom>
                    <a:avLst/>
                    <a:gdLst>
                      <a:gd name="T0" fmla="*/ 248 w 7717"/>
                      <a:gd name="T1" fmla="*/ 3 h 10665"/>
                      <a:gd name="T2" fmla="*/ 0 w 7717"/>
                      <a:gd name="T3" fmla="*/ 0 h 10665"/>
                      <a:gd name="T4" fmla="*/ 6 w 7717"/>
                      <a:gd name="T5" fmla="*/ 10665 h 10665"/>
                      <a:gd name="T6" fmla="*/ 7717 w 7717"/>
                      <a:gd name="T7" fmla="*/ 10658 h 10665"/>
                      <a:gd name="T8" fmla="*/ 7717 w 7717"/>
                      <a:gd name="T9" fmla="*/ 10585 h 10665"/>
                      <a:gd name="T10" fmla="*/ 7629 w 7717"/>
                      <a:gd name="T11" fmla="*/ 10585 h 10665"/>
                      <a:gd name="T12" fmla="*/ 6779 w 7717"/>
                      <a:gd name="T13" fmla="*/ 10467 h 10665"/>
                      <a:gd name="T14" fmla="*/ 5722 w 7717"/>
                      <a:gd name="T15" fmla="*/ 10365 h 10665"/>
                      <a:gd name="T16" fmla="*/ 4654 w 7717"/>
                      <a:gd name="T17" fmla="*/ 10342 h 10665"/>
                      <a:gd name="T18" fmla="*/ 245 w 7717"/>
                      <a:gd name="T19" fmla="*/ 10324 h 10665"/>
                      <a:gd name="T20" fmla="*/ 248 w 7717"/>
                      <a:gd name="T21" fmla="*/ 3 h 1066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</a:cxnLst>
                    <a:rect l="0" t="0" r="r" b="b"/>
                    <a:pathLst>
                      <a:path w="7717" h="10665">
                        <a:moveTo>
                          <a:pt x="248" y="3"/>
                        </a:moveTo>
                        <a:lnTo>
                          <a:pt x="0" y="0"/>
                        </a:lnTo>
                        <a:lnTo>
                          <a:pt x="6" y="10665"/>
                        </a:lnTo>
                        <a:lnTo>
                          <a:pt x="7717" y="10658"/>
                        </a:lnTo>
                        <a:lnTo>
                          <a:pt x="7717" y="10585"/>
                        </a:lnTo>
                        <a:lnTo>
                          <a:pt x="7629" y="10585"/>
                        </a:lnTo>
                        <a:lnTo>
                          <a:pt x="6779" y="10467"/>
                        </a:lnTo>
                        <a:lnTo>
                          <a:pt x="5722" y="10365"/>
                        </a:lnTo>
                        <a:lnTo>
                          <a:pt x="4654" y="10342"/>
                        </a:lnTo>
                        <a:lnTo>
                          <a:pt x="245" y="10324"/>
                        </a:lnTo>
                        <a:lnTo>
                          <a:pt x="248" y="3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marL="0" marR="0" lvl="0" indent="0" algn="l" defTabSz="685783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grpSp>
                <p:nvGrpSpPr>
                  <p:cNvPr id="35" name="Group 13">
                    <a:extLst>
                      <a:ext uri="{FF2B5EF4-FFF2-40B4-BE49-F238E27FC236}">
                        <a16:creationId xmlns:a16="http://schemas.microsoft.com/office/drawing/2014/main" id="{B17AD6BB-60C2-90B2-0170-E219E92C1296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469" y="481"/>
                    <a:ext cx="4931" cy="3697"/>
                    <a:chOff x="451" y="481"/>
                    <a:chExt cx="4931" cy="3697"/>
                  </a:xfrm>
                </p:grpSpPr>
                <p:sp>
                  <p:nvSpPr>
                    <p:cNvPr id="38" name="Freeform 14">
                      <a:extLst>
                        <a:ext uri="{FF2B5EF4-FFF2-40B4-BE49-F238E27FC236}">
                          <a16:creationId xmlns:a16="http://schemas.microsoft.com/office/drawing/2014/main" id="{0BFC2CC6-9739-52FD-A5F5-66F3524BB52A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451" y="481"/>
                      <a:ext cx="4931" cy="3697"/>
                    </a:xfrm>
                    <a:custGeom>
                      <a:avLst/>
                      <a:gdLst>
                        <a:gd name="T0" fmla="*/ 5416 w 14793"/>
                        <a:gd name="T1" fmla="*/ 7 h 11090"/>
                        <a:gd name="T2" fmla="*/ 5476 w 14793"/>
                        <a:gd name="T3" fmla="*/ 7 h 11090"/>
                        <a:gd name="T4" fmla="*/ 5661 w 14793"/>
                        <a:gd name="T5" fmla="*/ 0 h 11090"/>
                        <a:gd name="T6" fmla="*/ 5846 w 14793"/>
                        <a:gd name="T7" fmla="*/ 7 h 11090"/>
                        <a:gd name="T8" fmla="*/ 6028 w 14793"/>
                        <a:gd name="T9" fmla="*/ 21 h 11090"/>
                        <a:gd name="T10" fmla="*/ 6213 w 14793"/>
                        <a:gd name="T11" fmla="*/ 44 h 11090"/>
                        <a:gd name="T12" fmla="*/ 6394 w 14793"/>
                        <a:gd name="T13" fmla="*/ 83 h 11090"/>
                        <a:gd name="T14" fmla="*/ 6570 w 14793"/>
                        <a:gd name="T15" fmla="*/ 135 h 11090"/>
                        <a:gd name="T16" fmla="*/ 6751 w 14793"/>
                        <a:gd name="T17" fmla="*/ 190 h 11090"/>
                        <a:gd name="T18" fmla="*/ 6924 w 14793"/>
                        <a:gd name="T19" fmla="*/ 250 h 11090"/>
                        <a:gd name="T20" fmla="*/ 7099 w 14793"/>
                        <a:gd name="T21" fmla="*/ 334 h 11090"/>
                        <a:gd name="T22" fmla="*/ 7266 w 14793"/>
                        <a:gd name="T23" fmla="*/ 421 h 11090"/>
                        <a:gd name="T24" fmla="*/ 7432 w 14793"/>
                        <a:gd name="T25" fmla="*/ 334 h 11090"/>
                        <a:gd name="T26" fmla="*/ 7605 w 14793"/>
                        <a:gd name="T27" fmla="*/ 250 h 11090"/>
                        <a:gd name="T28" fmla="*/ 7774 w 14793"/>
                        <a:gd name="T29" fmla="*/ 190 h 11090"/>
                        <a:gd name="T30" fmla="*/ 7953 w 14793"/>
                        <a:gd name="T31" fmla="*/ 135 h 11090"/>
                        <a:gd name="T32" fmla="*/ 8129 w 14793"/>
                        <a:gd name="T33" fmla="*/ 83 h 11090"/>
                        <a:gd name="T34" fmla="*/ 8314 w 14793"/>
                        <a:gd name="T35" fmla="*/ 44 h 11090"/>
                        <a:gd name="T36" fmla="*/ 8499 w 14793"/>
                        <a:gd name="T37" fmla="*/ 21 h 11090"/>
                        <a:gd name="T38" fmla="*/ 8674 w 14793"/>
                        <a:gd name="T39" fmla="*/ 7 h 11090"/>
                        <a:gd name="T40" fmla="*/ 8864 w 14793"/>
                        <a:gd name="T41" fmla="*/ 0 h 11090"/>
                        <a:gd name="T42" fmla="*/ 9049 w 14793"/>
                        <a:gd name="T43" fmla="*/ 7 h 11090"/>
                        <a:gd name="T44" fmla="*/ 9107 w 14793"/>
                        <a:gd name="T45" fmla="*/ 7 h 11090"/>
                        <a:gd name="T46" fmla="*/ 9107 w 14793"/>
                        <a:gd name="T47" fmla="*/ 0 h 11090"/>
                        <a:gd name="T48" fmla="*/ 14793 w 14793"/>
                        <a:gd name="T49" fmla="*/ 0 h 11090"/>
                        <a:gd name="T50" fmla="*/ 14793 w 14793"/>
                        <a:gd name="T51" fmla="*/ 5792 h 11090"/>
                        <a:gd name="T52" fmla="*/ 14666 w 14793"/>
                        <a:gd name="T53" fmla="*/ 7804 h 11090"/>
                        <a:gd name="T54" fmla="*/ 14453 w 14793"/>
                        <a:gd name="T55" fmla="*/ 10370 h 11090"/>
                        <a:gd name="T56" fmla="*/ 14453 w 14793"/>
                        <a:gd name="T57" fmla="*/ 10363 h 11090"/>
                        <a:gd name="T58" fmla="*/ 13881 w 14793"/>
                        <a:gd name="T59" fmla="*/ 10432 h 11090"/>
                        <a:gd name="T60" fmla="*/ 13243 w 14793"/>
                        <a:gd name="T61" fmla="*/ 10495 h 11090"/>
                        <a:gd name="T62" fmla="*/ 12604 w 14793"/>
                        <a:gd name="T63" fmla="*/ 10537 h 11090"/>
                        <a:gd name="T64" fmla="*/ 11956 w 14793"/>
                        <a:gd name="T65" fmla="*/ 10564 h 11090"/>
                        <a:gd name="T66" fmla="*/ 11314 w 14793"/>
                        <a:gd name="T67" fmla="*/ 10564 h 11090"/>
                        <a:gd name="T68" fmla="*/ 10669 w 14793"/>
                        <a:gd name="T69" fmla="*/ 10554 h 11090"/>
                        <a:gd name="T70" fmla="*/ 10028 w 14793"/>
                        <a:gd name="T71" fmla="*/ 10519 h 11090"/>
                        <a:gd name="T72" fmla="*/ 9649 w 14793"/>
                        <a:gd name="T73" fmla="*/ 10530 h 11090"/>
                        <a:gd name="T74" fmla="*/ 9273 w 14793"/>
                        <a:gd name="T75" fmla="*/ 10564 h 11090"/>
                        <a:gd name="T76" fmla="*/ 8898 w 14793"/>
                        <a:gd name="T77" fmla="*/ 10614 h 11090"/>
                        <a:gd name="T78" fmla="*/ 8529 w 14793"/>
                        <a:gd name="T79" fmla="*/ 10690 h 11090"/>
                        <a:gd name="T80" fmla="*/ 8162 w 14793"/>
                        <a:gd name="T81" fmla="*/ 10770 h 11090"/>
                        <a:gd name="T82" fmla="*/ 7805 w 14793"/>
                        <a:gd name="T83" fmla="*/ 10881 h 11090"/>
                        <a:gd name="T84" fmla="*/ 7438 w 14793"/>
                        <a:gd name="T85" fmla="*/ 11014 h 11090"/>
                        <a:gd name="T86" fmla="*/ 7248 w 14793"/>
                        <a:gd name="T87" fmla="*/ 11090 h 11090"/>
                        <a:gd name="T88" fmla="*/ 7112 w 14793"/>
                        <a:gd name="T89" fmla="*/ 11000 h 11090"/>
                        <a:gd name="T90" fmla="*/ 6960 w 14793"/>
                        <a:gd name="T91" fmla="*/ 10913 h 11090"/>
                        <a:gd name="T92" fmla="*/ 6812 w 14793"/>
                        <a:gd name="T93" fmla="*/ 10840 h 11090"/>
                        <a:gd name="T94" fmla="*/ 6658 w 14793"/>
                        <a:gd name="T95" fmla="*/ 10788 h 11090"/>
                        <a:gd name="T96" fmla="*/ 6503 w 14793"/>
                        <a:gd name="T97" fmla="*/ 10724 h 11090"/>
                        <a:gd name="T98" fmla="*/ 6348 w 14793"/>
                        <a:gd name="T99" fmla="*/ 10676 h 11090"/>
                        <a:gd name="T100" fmla="*/ 6189 w 14793"/>
                        <a:gd name="T101" fmla="*/ 10644 h 11090"/>
                        <a:gd name="T102" fmla="*/ 6022 w 14793"/>
                        <a:gd name="T103" fmla="*/ 10607 h 11090"/>
                        <a:gd name="T104" fmla="*/ 5861 w 14793"/>
                        <a:gd name="T105" fmla="*/ 10585 h 11090"/>
                        <a:gd name="T106" fmla="*/ 5710 w 14793"/>
                        <a:gd name="T107" fmla="*/ 10575 h 11090"/>
                        <a:gd name="T108" fmla="*/ 5689 w 14793"/>
                        <a:gd name="T109" fmla="*/ 10575 h 11090"/>
                        <a:gd name="T110" fmla="*/ 0 w 14793"/>
                        <a:gd name="T111" fmla="*/ 10585 h 11090"/>
                        <a:gd name="T112" fmla="*/ 0 w 14793"/>
                        <a:gd name="T113" fmla="*/ 0 h 11090"/>
                        <a:gd name="T114" fmla="*/ 5458 w 14793"/>
                        <a:gd name="T115" fmla="*/ 7 h 11090"/>
                        <a:gd name="T116" fmla="*/ 5416 w 14793"/>
                        <a:gd name="T117" fmla="*/ 7 h 11090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  <a:cxn ang="0">
                          <a:pos x="T24" y="T25"/>
                        </a:cxn>
                        <a:cxn ang="0">
                          <a:pos x="T26" y="T27"/>
                        </a:cxn>
                        <a:cxn ang="0">
                          <a:pos x="T28" y="T29"/>
                        </a:cxn>
                        <a:cxn ang="0">
                          <a:pos x="T30" y="T31"/>
                        </a:cxn>
                        <a:cxn ang="0">
                          <a:pos x="T32" y="T33"/>
                        </a:cxn>
                        <a:cxn ang="0">
                          <a:pos x="T34" y="T35"/>
                        </a:cxn>
                        <a:cxn ang="0">
                          <a:pos x="T36" y="T37"/>
                        </a:cxn>
                        <a:cxn ang="0">
                          <a:pos x="T38" y="T39"/>
                        </a:cxn>
                        <a:cxn ang="0">
                          <a:pos x="T40" y="T41"/>
                        </a:cxn>
                        <a:cxn ang="0">
                          <a:pos x="T42" y="T43"/>
                        </a:cxn>
                        <a:cxn ang="0">
                          <a:pos x="T44" y="T45"/>
                        </a:cxn>
                        <a:cxn ang="0">
                          <a:pos x="T46" y="T47"/>
                        </a:cxn>
                        <a:cxn ang="0">
                          <a:pos x="T48" y="T49"/>
                        </a:cxn>
                        <a:cxn ang="0">
                          <a:pos x="T50" y="T51"/>
                        </a:cxn>
                        <a:cxn ang="0">
                          <a:pos x="T52" y="T53"/>
                        </a:cxn>
                        <a:cxn ang="0">
                          <a:pos x="T54" y="T55"/>
                        </a:cxn>
                        <a:cxn ang="0">
                          <a:pos x="T56" y="T57"/>
                        </a:cxn>
                        <a:cxn ang="0">
                          <a:pos x="T58" y="T59"/>
                        </a:cxn>
                        <a:cxn ang="0">
                          <a:pos x="T60" y="T61"/>
                        </a:cxn>
                        <a:cxn ang="0">
                          <a:pos x="T62" y="T63"/>
                        </a:cxn>
                        <a:cxn ang="0">
                          <a:pos x="T64" y="T65"/>
                        </a:cxn>
                        <a:cxn ang="0">
                          <a:pos x="T66" y="T67"/>
                        </a:cxn>
                        <a:cxn ang="0">
                          <a:pos x="T68" y="T69"/>
                        </a:cxn>
                        <a:cxn ang="0">
                          <a:pos x="T70" y="T71"/>
                        </a:cxn>
                        <a:cxn ang="0">
                          <a:pos x="T72" y="T73"/>
                        </a:cxn>
                        <a:cxn ang="0">
                          <a:pos x="T74" y="T75"/>
                        </a:cxn>
                        <a:cxn ang="0">
                          <a:pos x="T76" y="T77"/>
                        </a:cxn>
                        <a:cxn ang="0">
                          <a:pos x="T78" y="T79"/>
                        </a:cxn>
                        <a:cxn ang="0">
                          <a:pos x="T80" y="T81"/>
                        </a:cxn>
                        <a:cxn ang="0">
                          <a:pos x="T82" y="T83"/>
                        </a:cxn>
                        <a:cxn ang="0">
                          <a:pos x="T84" y="T85"/>
                        </a:cxn>
                        <a:cxn ang="0">
                          <a:pos x="T86" y="T87"/>
                        </a:cxn>
                        <a:cxn ang="0">
                          <a:pos x="T88" y="T89"/>
                        </a:cxn>
                        <a:cxn ang="0">
                          <a:pos x="T90" y="T91"/>
                        </a:cxn>
                        <a:cxn ang="0">
                          <a:pos x="T92" y="T93"/>
                        </a:cxn>
                        <a:cxn ang="0">
                          <a:pos x="T94" y="T95"/>
                        </a:cxn>
                        <a:cxn ang="0">
                          <a:pos x="T96" y="T97"/>
                        </a:cxn>
                        <a:cxn ang="0">
                          <a:pos x="T98" y="T99"/>
                        </a:cxn>
                        <a:cxn ang="0">
                          <a:pos x="T100" y="T101"/>
                        </a:cxn>
                        <a:cxn ang="0">
                          <a:pos x="T102" y="T103"/>
                        </a:cxn>
                        <a:cxn ang="0">
                          <a:pos x="T104" y="T105"/>
                        </a:cxn>
                        <a:cxn ang="0">
                          <a:pos x="T106" y="T107"/>
                        </a:cxn>
                        <a:cxn ang="0">
                          <a:pos x="T108" y="T109"/>
                        </a:cxn>
                        <a:cxn ang="0">
                          <a:pos x="T110" y="T111"/>
                        </a:cxn>
                        <a:cxn ang="0">
                          <a:pos x="T112" y="T113"/>
                        </a:cxn>
                        <a:cxn ang="0">
                          <a:pos x="T114" y="T115"/>
                        </a:cxn>
                        <a:cxn ang="0">
                          <a:pos x="T116" y="T117"/>
                        </a:cxn>
                      </a:cxnLst>
                      <a:rect l="0" t="0" r="r" b="b"/>
                      <a:pathLst>
                        <a:path w="14793" h="11090">
                          <a:moveTo>
                            <a:pt x="5416" y="7"/>
                          </a:moveTo>
                          <a:lnTo>
                            <a:pt x="5476" y="7"/>
                          </a:lnTo>
                          <a:lnTo>
                            <a:pt x="5661" y="0"/>
                          </a:lnTo>
                          <a:lnTo>
                            <a:pt x="5846" y="7"/>
                          </a:lnTo>
                          <a:lnTo>
                            <a:pt x="6028" y="21"/>
                          </a:lnTo>
                          <a:lnTo>
                            <a:pt x="6213" y="44"/>
                          </a:lnTo>
                          <a:lnTo>
                            <a:pt x="6394" y="83"/>
                          </a:lnTo>
                          <a:lnTo>
                            <a:pt x="6570" y="135"/>
                          </a:lnTo>
                          <a:lnTo>
                            <a:pt x="6751" y="190"/>
                          </a:lnTo>
                          <a:lnTo>
                            <a:pt x="6924" y="250"/>
                          </a:lnTo>
                          <a:lnTo>
                            <a:pt x="7099" y="334"/>
                          </a:lnTo>
                          <a:lnTo>
                            <a:pt x="7266" y="421"/>
                          </a:lnTo>
                          <a:lnTo>
                            <a:pt x="7432" y="334"/>
                          </a:lnTo>
                          <a:lnTo>
                            <a:pt x="7605" y="250"/>
                          </a:lnTo>
                          <a:lnTo>
                            <a:pt x="7774" y="190"/>
                          </a:lnTo>
                          <a:lnTo>
                            <a:pt x="7953" y="135"/>
                          </a:lnTo>
                          <a:lnTo>
                            <a:pt x="8129" y="83"/>
                          </a:lnTo>
                          <a:lnTo>
                            <a:pt x="8314" y="44"/>
                          </a:lnTo>
                          <a:lnTo>
                            <a:pt x="8499" y="21"/>
                          </a:lnTo>
                          <a:lnTo>
                            <a:pt x="8674" y="7"/>
                          </a:lnTo>
                          <a:lnTo>
                            <a:pt x="8864" y="0"/>
                          </a:lnTo>
                          <a:lnTo>
                            <a:pt x="9049" y="7"/>
                          </a:lnTo>
                          <a:lnTo>
                            <a:pt x="9107" y="7"/>
                          </a:lnTo>
                          <a:lnTo>
                            <a:pt x="9107" y="0"/>
                          </a:lnTo>
                          <a:lnTo>
                            <a:pt x="14793" y="0"/>
                          </a:lnTo>
                          <a:lnTo>
                            <a:pt x="14793" y="5792"/>
                          </a:lnTo>
                          <a:lnTo>
                            <a:pt x="14666" y="7804"/>
                          </a:lnTo>
                          <a:lnTo>
                            <a:pt x="14453" y="10370"/>
                          </a:lnTo>
                          <a:lnTo>
                            <a:pt x="14453" y="10363"/>
                          </a:lnTo>
                          <a:lnTo>
                            <a:pt x="13881" y="10432"/>
                          </a:lnTo>
                          <a:lnTo>
                            <a:pt x="13243" y="10495"/>
                          </a:lnTo>
                          <a:lnTo>
                            <a:pt x="12604" y="10537"/>
                          </a:lnTo>
                          <a:lnTo>
                            <a:pt x="11956" y="10564"/>
                          </a:lnTo>
                          <a:lnTo>
                            <a:pt x="11314" y="10564"/>
                          </a:lnTo>
                          <a:lnTo>
                            <a:pt x="10669" y="10554"/>
                          </a:lnTo>
                          <a:lnTo>
                            <a:pt x="10028" y="10519"/>
                          </a:lnTo>
                          <a:lnTo>
                            <a:pt x="9649" y="10530"/>
                          </a:lnTo>
                          <a:lnTo>
                            <a:pt x="9273" y="10564"/>
                          </a:lnTo>
                          <a:lnTo>
                            <a:pt x="8898" y="10614"/>
                          </a:lnTo>
                          <a:lnTo>
                            <a:pt x="8529" y="10690"/>
                          </a:lnTo>
                          <a:lnTo>
                            <a:pt x="8162" y="10770"/>
                          </a:lnTo>
                          <a:lnTo>
                            <a:pt x="7805" y="10881"/>
                          </a:lnTo>
                          <a:lnTo>
                            <a:pt x="7438" y="11014"/>
                          </a:lnTo>
                          <a:lnTo>
                            <a:pt x="7248" y="11090"/>
                          </a:lnTo>
                          <a:lnTo>
                            <a:pt x="7112" y="11000"/>
                          </a:lnTo>
                          <a:lnTo>
                            <a:pt x="6960" y="10913"/>
                          </a:lnTo>
                          <a:lnTo>
                            <a:pt x="6812" y="10840"/>
                          </a:lnTo>
                          <a:lnTo>
                            <a:pt x="6658" y="10788"/>
                          </a:lnTo>
                          <a:lnTo>
                            <a:pt x="6503" y="10724"/>
                          </a:lnTo>
                          <a:lnTo>
                            <a:pt x="6348" y="10676"/>
                          </a:lnTo>
                          <a:lnTo>
                            <a:pt x="6189" y="10644"/>
                          </a:lnTo>
                          <a:lnTo>
                            <a:pt x="6022" y="10607"/>
                          </a:lnTo>
                          <a:lnTo>
                            <a:pt x="5861" y="10585"/>
                          </a:lnTo>
                          <a:lnTo>
                            <a:pt x="5710" y="10575"/>
                          </a:lnTo>
                          <a:lnTo>
                            <a:pt x="5689" y="10575"/>
                          </a:lnTo>
                          <a:lnTo>
                            <a:pt x="0" y="10585"/>
                          </a:lnTo>
                          <a:lnTo>
                            <a:pt x="0" y="0"/>
                          </a:lnTo>
                          <a:lnTo>
                            <a:pt x="5458" y="7"/>
                          </a:lnTo>
                          <a:lnTo>
                            <a:pt x="5416" y="7"/>
                          </a:lnTo>
                          <a:close/>
                        </a:path>
                      </a:pathLst>
                    </a:custGeom>
                    <a:solidFill>
                      <a:srgbClr val="FFFFFF"/>
                    </a:solidFill>
                    <a:ln w="0">
                      <a:solidFill>
                        <a:srgbClr val="000000"/>
                      </a:solidFill>
                      <a:prstDash val="solid"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pPr marL="0" marR="0" lvl="0" indent="0" algn="l" defTabSz="68578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0" i="0" u="none" strike="noStrike" kern="0" cap="none" spc="0" normalizeH="0" baseline="0" noProof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p:txBody>
                </p:sp>
                <p:sp>
                  <p:nvSpPr>
                    <p:cNvPr id="39" name="Line 15">
                      <a:extLst>
                        <a:ext uri="{FF2B5EF4-FFF2-40B4-BE49-F238E27FC236}">
                          <a16:creationId xmlns:a16="http://schemas.microsoft.com/office/drawing/2014/main" id="{DE2F8091-D6C0-8574-AAAF-66FEAC794F5D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 flipV="1">
                      <a:off x="2868" y="3936"/>
                      <a:ext cx="0" cy="240"/>
                    </a:xfrm>
                    <a:prstGeom prst="line">
                      <a:avLst/>
                    </a:prstGeom>
                    <a:noFill/>
                    <a:ln w="12700">
                      <a:solidFill>
                        <a:srgbClr val="000000"/>
                      </a:solidFill>
                      <a:round/>
                      <a:headEnd type="none" w="sm" len="sm"/>
                      <a:tailEnd type="none" w="sm" len="sm"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pPr marL="0" marR="0" lvl="0" indent="0" algn="l" defTabSz="68578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0" i="0" u="none" strike="noStrike" kern="0" cap="none" spc="0" normalizeH="0" baseline="0" noProof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p:txBody>
                </p:sp>
              </p:grpSp>
            </p:grpSp>
            <p:sp>
              <p:nvSpPr>
                <p:cNvPr id="29" name="Line 16">
                  <a:extLst>
                    <a:ext uri="{FF2B5EF4-FFF2-40B4-BE49-F238E27FC236}">
                      <a16:creationId xmlns:a16="http://schemas.microsoft.com/office/drawing/2014/main" id="{AC9EF185-25EB-5D27-90C0-42372D7613A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891" y="624"/>
                  <a:ext cx="0" cy="144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marL="0" marR="0" lvl="0" indent="0" algn="l" defTabSz="685783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+mn-cs"/>
                  </a:endParaRPr>
                </a:p>
              </p:txBody>
            </p:sp>
          </p:grpSp>
          <p:sp>
            <p:nvSpPr>
              <p:cNvPr id="27" name="Text Box 17">
                <a:extLst>
                  <a:ext uri="{FF2B5EF4-FFF2-40B4-BE49-F238E27FC236}">
                    <a16:creationId xmlns:a16="http://schemas.microsoft.com/office/drawing/2014/main" id="{5A1F65CA-D8A0-3F97-B015-C592DA00BAA9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62" y="1101"/>
                <a:ext cx="4426" cy="76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marL="0" marR="0" lvl="0" indent="0" algn="l" defTabSz="685783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altLang="en-US" sz="18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endParaRPr>
              </a:p>
            </p:txBody>
          </p:sp>
        </p:grpSp>
        <p:sp>
          <p:nvSpPr>
            <p:cNvPr id="25" name="Rectangle 18">
              <a:extLst>
                <a:ext uri="{FF2B5EF4-FFF2-40B4-BE49-F238E27FC236}">
                  <a16:creationId xmlns:a16="http://schemas.microsoft.com/office/drawing/2014/main" id="{2C8EE236-40C5-7D9B-43DD-ABB6804C8FB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3" y="90"/>
              <a:ext cx="3291" cy="337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 defTabSz="2349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defTabSz="2349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defTabSz="2349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defTabSz="2349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defTabSz="2349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defTabSz="23495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defTabSz="23495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defTabSz="23495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defTabSz="23495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176209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James 2:12-13 </a:t>
              </a:r>
              <a:r>
                <a:rPr kumimoji="0" lang="en-US" altLang="en-US" sz="1800" b="0" i="0" u="none" strike="noStrike" kern="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NKJV </a:t>
              </a:r>
            </a:p>
            <a:p>
              <a:pPr marL="0" marR="0" lvl="0" indent="0" algn="l" defTabSz="176209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12 </a:t>
              </a: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So speak and </a:t>
              </a:r>
              <a:r>
                <a:rPr kumimoji="0" lang="en-US" altLang="en-US" sz="1800" b="0" i="0" u="sng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so do as those who will be judged by the law of liberty</a:t>
              </a: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.</a:t>
              </a:r>
              <a:r>
                <a:rPr kumimoji="0" lang="en-US" altLang="en-US" sz="1800" b="0" i="0" u="none" strike="noStrike" kern="0" cap="none" spc="0" normalizeH="0" baseline="3000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</a:t>
              </a:r>
            </a:p>
            <a:p>
              <a:pPr marL="0" marR="0" lvl="0" indent="0" algn="l" defTabSz="176209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13 </a:t>
              </a:r>
              <a:r>
                <a:rPr kumimoji="0" lang="en-US" altLang="en-US" sz="1800" b="0" i="0" u="sng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For judgment is without mercy to the one who has shown no mercy</a:t>
              </a: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. </a:t>
              </a:r>
            </a:p>
            <a:p>
              <a:pPr marL="0" marR="0" lvl="0" indent="0" algn="l" defTabSz="176209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1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Mercy triumphs over judgment.</a:t>
              </a:r>
              <a:endParaRPr kumimoji="0" lang="en-US" altLang="en-US" sz="1800" b="1" i="0" u="none" strike="noStrike" kern="0" cap="none" spc="0" normalizeH="0" baseline="30000" noProof="0" dirty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</p:grpSp>
      <p:sp>
        <p:nvSpPr>
          <p:cNvPr id="2" name="Text Box 20">
            <a:extLst>
              <a:ext uri="{FF2B5EF4-FFF2-40B4-BE49-F238E27FC236}">
                <a16:creationId xmlns:a16="http://schemas.microsoft.com/office/drawing/2014/main" id="{84C1FBD3-B558-0B86-7485-31C947FDD57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28620" y="2911971"/>
            <a:ext cx="4256388" cy="923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One of the spiritual blessings that is available to those who are in Christ is God's </a:t>
            </a:r>
            <a:r>
              <a:rPr kumimoji="0" lang="en-US" altLang="en-US" sz="1800" b="0" i="1" u="none" strike="noStrike" kern="1200" cap="none" spc="0" normalizeH="0" baseline="0" noProof="0" dirty="0">
                <a:ln>
                  <a:noFill/>
                </a:ln>
                <a:solidFill>
                  <a:srgbClr val="CC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special mercy</a:t>
            </a:r>
            <a:r>
              <a:rPr kumimoji="0" lang="en-US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002AA921-DAEA-488F-BA44-6013BCF36BA5}"/>
              </a:ext>
            </a:extLst>
          </p:cNvPr>
          <p:cNvGrpSpPr>
            <a:grpSpLocks/>
          </p:cNvGrpSpPr>
          <p:nvPr/>
        </p:nvGrpSpPr>
        <p:grpSpPr bwMode="auto">
          <a:xfrm>
            <a:off x="1143000" y="3885588"/>
            <a:ext cx="6858000" cy="2562065"/>
            <a:chOff x="48" y="48"/>
            <a:chExt cx="4224" cy="4451"/>
          </a:xfrm>
        </p:grpSpPr>
        <p:grpSp>
          <p:nvGrpSpPr>
            <p:cNvPr id="4" name="Group 3">
              <a:extLst>
                <a:ext uri="{FF2B5EF4-FFF2-40B4-BE49-F238E27FC236}">
                  <a16:creationId xmlns:a16="http://schemas.microsoft.com/office/drawing/2014/main" id="{83238D05-2A01-CF8C-4DF6-CFA189C151E6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8" y="48"/>
              <a:ext cx="4224" cy="4451"/>
              <a:chOff x="528" y="1098"/>
              <a:chExt cx="4789" cy="3414"/>
            </a:xfrm>
          </p:grpSpPr>
          <p:grpSp>
            <p:nvGrpSpPr>
              <p:cNvPr id="8" name="Group 5">
                <a:extLst>
                  <a:ext uri="{FF2B5EF4-FFF2-40B4-BE49-F238E27FC236}">
                    <a16:creationId xmlns:a16="http://schemas.microsoft.com/office/drawing/2014/main" id="{28E39984-3105-4D0C-CA90-37854DB8D926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528" y="1098"/>
                <a:ext cx="4789" cy="3414"/>
                <a:chOff x="328" y="481"/>
                <a:chExt cx="5229" cy="4022"/>
              </a:xfrm>
            </p:grpSpPr>
            <p:grpSp>
              <p:nvGrpSpPr>
                <p:cNvPr id="10" name="Group 6">
                  <a:extLst>
                    <a:ext uri="{FF2B5EF4-FFF2-40B4-BE49-F238E27FC236}">
                      <a16:creationId xmlns:a16="http://schemas.microsoft.com/office/drawing/2014/main" id="{A1A6FD50-3C08-D177-BFE4-C3A80E4B00F4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328" y="481"/>
                  <a:ext cx="5229" cy="4022"/>
                  <a:chOff x="328" y="481"/>
                  <a:chExt cx="5229" cy="4022"/>
                </a:xfrm>
              </p:grpSpPr>
              <p:sp>
                <p:nvSpPr>
                  <p:cNvPr id="12" name="Freeform 7">
                    <a:extLst>
                      <a:ext uri="{FF2B5EF4-FFF2-40B4-BE49-F238E27FC236}">
                        <a16:creationId xmlns:a16="http://schemas.microsoft.com/office/drawing/2014/main" id="{F9905481-C375-8FA3-FC95-F2F6A75FDDEB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890" y="624"/>
                    <a:ext cx="2667" cy="3578"/>
                  </a:xfrm>
                  <a:custGeom>
                    <a:avLst/>
                    <a:gdLst>
                      <a:gd name="T0" fmla="*/ 7757 w 7999"/>
                      <a:gd name="T1" fmla="*/ 5361 h 10735"/>
                      <a:gd name="T2" fmla="*/ 7626 w 7999"/>
                      <a:gd name="T3" fmla="*/ 7369 h 10735"/>
                      <a:gd name="T4" fmla="*/ 7418 w 7999"/>
                      <a:gd name="T5" fmla="*/ 9942 h 10735"/>
                      <a:gd name="T6" fmla="*/ 7352 w 7999"/>
                      <a:gd name="T7" fmla="*/ 10230 h 10735"/>
                      <a:gd name="T8" fmla="*/ 6776 w 7999"/>
                      <a:gd name="T9" fmla="*/ 10300 h 10735"/>
                      <a:gd name="T10" fmla="*/ 6137 w 7999"/>
                      <a:gd name="T11" fmla="*/ 10360 h 10735"/>
                      <a:gd name="T12" fmla="*/ 5495 w 7999"/>
                      <a:gd name="T13" fmla="*/ 10401 h 10735"/>
                      <a:gd name="T14" fmla="*/ 4853 w 7999"/>
                      <a:gd name="T15" fmla="*/ 10428 h 10735"/>
                      <a:gd name="T16" fmla="*/ 4208 w 7999"/>
                      <a:gd name="T17" fmla="*/ 10428 h 10735"/>
                      <a:gd name="T18" fmla="*/ 3567 w 7999"/>
                      <a:gd name="T19" fmla="*/ 10422 h 10735"/>
                      <a:gd name="T20" fmla="*/ 2937 w 7999"/>
                      <a:gd name="T21" fmla="*/ 10394 h 10735"/>
                      <a:gd name="T22" fmla="*/ 1871 w 7999"/>
                      <a:gd name="T23" fmla="*/ 10435 h 10735"/>
                      <a:gd name="T24" fmla="*/ 818 w 7999"/>
                      <a:gd name="T25" fmla="*/ 10533 h 10735"/>
                      <a:gd name="T26" fmla="*/ 0 w 7999"/>
                      <a:gd name="T27" fmla="*/ 10655 h 10735"/>
                      <a:gd name="T28" fmla="*/ 0 w 7999"/>
                      <a:gd name="T29" fmla="*/ 10728 h 10735"/>
                      <a:gd name="T30" fmla="*/ 7999 w 7999"/>
                      <a:gd name="T31" fmla="*/ 10735 h 10735"/>
                      <a:gd name="T32" fmla="*/ 7999 w 7999"/>
                      <a:gd name="T33" fmla="*/ 0 h 10735"/>
                      <a:gd name="T34" fmla="*/ 7757 w 7999"/>
                      <a:gd name="T35" fmla="*/ 0 h 10735"/>
                      <a:gd name="T36" fmla="*/ 7757 w 7999"/>
                      <a:gd name="T37" fmla="*/ 5361 h 1073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</a:cxnLst>
                    <a:rect l="0" t="0" r="r" b="b"/>
                    <a:pathLst>
                      <a:path w="7999" h="10735">
                        <a:moveTo>
                          <a:pt x="7757" y="5361"/>
                        </a:moveTo>
                        <a:lnTo>
                          <a:pt x="7626" y="7369"/>
                        </a:lnTo>
                        <a:lnTo>
                          <a:pt x="7418" y="9942"/>
                        </a:lnTo>
                        <a:lnTo>
                          <a:pt x="7352" y="10230"/>
                        </a:lnTo>
                        <a:lnTo>
                          <a:pt x="6776" y="10300"/>
                        </a:lnTo>
                        <a:lnTo>
                          <a:pt x="6137" y="10360"/>
                        </a:lnTo>
                        <a:lnTo>
                          <a:pt x="5495" y="10401"/>
                        </a:lnTo>
                        <a:lnTo>
                          <a:pt x="4853" y="10428"/>
                        </a:lnTo>
                        <a:lnTo>
                          <a:pt x="4208" y="10428"/>
                        </a:lnTo>
                        <a:lnTo>
                          <a:pt x="3567" y="10422"/>
                        </a:lnTo>
                        <a:lnTo>
                          <a:pt x="2937" y="10394"/>
                        </a:lnTo>
                        <a:lnTo>
                          <a:pt x="1871" y="10435"/>
                        </a:lnTo>
                        <a:lnTo>
                          <a:pt x="818" y="10533"/>
                        </a:lnTo>
                        <a:lnTo>
                          <a:pt x="0" y="10655"/>
                        </a:lnTo>
                        <a:lnTo>
                          <a:pt x="0" y="10728"/>
                        </a:lnTo>
                        <a:lnTo>
                          <a:pt x="7999" y="10735"/>
                        </a:lnTo>
                        <a:lnTo>
                          <a:pt x="7999" y="0"/>
                        </a:lnTo>
                        <a:lnTo>
                          <a:pt x="7757" y="0"/>
                        </a:lnTo>
                        <a:lnTo>
                          <a:pt x="7757" y="5361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marL="0" marR="0" lvl="0" indent="0" algn="l" defTabSz="685783" rtl="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3" name="Freeform 8">
                    <a:extLst>
                      <a:ext uri="{FF2B5EF4-FFF2-40B4-BE49-F238E27FC236}">
                        <a16:creationId xmlns:a16="http://schemas.microsoft.com/office/drawing/2014/main" id="{44E032FE-97E6-7993-3FD8-9D566793B348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013" y="4011"/>
                    <a:ext cx="290" cy="492"/>
                  </a:xfrm>
                  <a:custGeom>
                    <a:avLst/>
                    <a:gdLst>
                      <a:gd name="T0" fmla="*/ 0 w 870"/>
                      <a:gd name="T1" fmla="*/ 0 h 1475"/>
                      <a:gd name="T2" fmla="*/ 0 w 870"/>
                      <a:gd name="T3" fmla="*/ 1475 h 1475"/>
                      <a:gd name="T4" fmla="*/ 433 w 870"/>
                      <a:gd name="T5" fmla="*/ 1002 h 1475"/>
                      <a:gd name="T6" fmla="*/ 870 w 870"/>
                      <a:gd name="T7" fmla="*/ 1475 h 1475"/>
                      <a:gd name="T8" fmla="*/ 870 w 870"/>
                      <a:gd name="T9" fmla="*/ 0 h 1475"/>
                      <a:gd name="T10" fmla="*/ 0 w 870"/>
                      <a:gd name="T11" fmla="*/ 0 h 147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</a:cxnLst>
                    <a:rect l="0" t="0" r="r" b="b"/>
                    <a:pathLst>
                      <a:path w="870" h="1475">
                        <a:moveTo>
                          <a:pt x="0" y="0"/>
                        </a:moveTo>
                        <a:lnTo>
                          <a:pt x="0" y="1475"/>
                        </a:lnTo>
                        <a:lnTo>
                          <a:pt x="433" y="1002"/>
                        </a:lnTo>
                        <a:lnTo>
                          <a:pt x="870" y="1475"/>
                        </a:lnTo>
                        <a:lnTo>
                          <a:pt x="870" y="0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FF0000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pPr marL="0" marR="0" lvl="0" indent="0" algn="l" defTabSz="685783" rtl="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4" name="Freeform 9">
                    <a:extLst>
                      <a:ext uri="{FF2B5EF4-FFF2-40B4-BE49-F238E27FC236}">
                        <a16:creationId xmlns:a16="http://schemas.microsoft.com/office/drawing/2014/main" id="{7B0698FC-2F97-96DA-6908-6091D48811A0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10" y="553"/>
                    <a:ext cx="2483" cy="3623"/>
                  </a:xfrm>
                  <a:custGeom>
                    <a:avLst/>
                    <a:gdLst>
                      <a:gd name="T0" fmla="*/ 194 w 7451"/>
                      <a:gd name="T1" fmla="*/ 10367 h 10868"/>
                      <a:gd name="T2" fmla="*/ 5883 w 7451"/>
                      <a:gd name="T3" fmla="*/ 10360 h 10868"/>
                      <a:gd name="T4" fmla="*/ 5904 w 7451"/>
                      <a:gd name="T5" fmla="*/ 10367 h 10868"/>
                      <a:gd name="T6" fmla="*/ 6055 w 7451"/>
                      <a:gd name="T7" fmla="*/ 10374 h 10868"/>
                      <a:gd name="T8" fmla="*/ 6216 w 7451"/>
                      <a:gd name="T9" fmla="*/ 10395 h 10868"/>
                      <a:gd name="T10" fmla="*/ 6383 w 7451"/>
                      <a:gd name="T11" fmla="*/ 10419 h 10868"/>
                      <a:gd name="T12" fmla="*/ 6536 w 7451"/>
                      <a:gd name="T13" fmla="*/ 10461 h 10868"/>
                      <a:gd name="T14" fmla="*/ 6697 w 7451"/>
                      <a:gd name="T15" fmla="*/ 10509 h 10868"/>
                      <a:gd name="T16" fmla="*/ 6852 w 7451"/>
                      <a:gd name="T17" fmla="*/ 10566 h 10868"/>
                      <a:gd name="T18" fmla="*/ 7006 w 7451"/>
                      <a:gd name="T19" fmla="*/ 10625 h 10868"/>
                      <a:gd name="T20" fmla="*/ 7157 w 7451"/>
                      <a:gd name="T21" fmla="*/ 10698 h 10868"/>
                      <a:gd name="T22" fmla="*/ 7306 w 7451"/>
                      <a:gd name="T23" fmla="*/ 10785 h 10868"/>
                      <a:gd name="T24" fmla="*/ 7451 w 7451"/>
                      <a:gd name="T25" fmla="*/ 10868 h 10868"/>
                      <a:gd name="T26" fmla="*/ 7388 w 7451"/>
                      <a:gd name="T27" fmla="*/ 10868 h 10868"/>
                      <a:gd name="T28" fmla="*/ 6534 w 7451"/>
                      <a:gd name="T29" fmla="*/ 10750 h 10868"/>
                      <a:gd name="T30" fmla="*/ 5477 w 7451"/>
                      <a:gd name="T31" fmla="*/ 10659 h 10868"/>
                      <a:gd name="T32" fmla="*/ 4415 w 7451"/>
                      <a:gd name="T33" fmla="*/ 10614 h 10868"/>
                      <a:gd name="T34" fmla="*/ 0 w 7451"/>
                      <a:gd name="T35" fmla="*/ 10614 h 10868"/>
                      <a:gd name="T36" fmla="*/ 3 w 7451"/>
                      <a:gd name="T37" fmla="*/ 0 h 10868"/>
                      <a:gd name="T38" fmla="*/ 194 w 7451"/>
                      <a:gd name="T39" fmla="*/ 0 h 10868"/>
                      <a:gd name="T40" fmla="*/ 194 w 7451"/>
                      <a:gd name="T41" fmla="*/ 10367 h 1086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</a:cxnLst>
                    <a:rect l="0" t="0" r="r" b="b"/>
                    <a:pathLst>
                      <a:path w="7451" h="10868">
                        <a:moveTo>
                          <a:pt x="194" y="10367"/>
                        </a:moveTo>
                        <a:lnTo>
                          <a:pt x="5883" y="10360"/>
                        </a:lnTo>
                        <a:lnTo>
                          <a:pt x="5904" y="10367"/>
                        </a:lnTo>
                        <a:lnTo>
                          <a:pt x="6055" y="10374"/>
                        </a:lnTo>
                        <a:lnTo>
                          <a:pt x="6216" y="10395"/>
                        </a:lnTo>
                        <a:lnTo>
                          <a:pt x="6383" y="10419"/>
                        </a:lnTo>
                        <a:lnTo>
                          <a:pt x="6536" y="10461"/>
                        </a:lnTo>
                        <a:lnTo>
                          <a:pt x="6697" y="10509"/>
                        </a:lnTo>
                        <a:lnTo>
                          <a:pt x="6852" y="10566"/>
                        </a:lnTo>
                        <a:lnTo>
                          <a:pt x="7006" y="10625"/>
                        </a:lnTo>
                        <a:lnTo>
                          <a:pt x="7157" y="10698"/>
                        </a:lnTo>
                        <a:lnTo>
                          <a:pt x="7306" y="10785"/>
                        </a:lnTo>
                        <a:lnTo>
                          <a:pt x="7451" y="10868"/>
                        </a:lnTo>
                        <a:lnTo>
                          <a:pt x="7388" y="10868"/>
                        </a:lnTo>
                        <a:lnTo>
                          <a:pt x="6534" y="10750"/>
                        </a:lnTo>
                        <a:lnTo>
                          <a:pt x="5477" y="10659"/>
                        </a:lnTo>
                        <a:lnTo>
                          <a:pt x="4415" y="10614"/>
                        </a:lnTo>
                        <a:lnTo>
                          <a:pt x="0" y="10614"/>
                        </a:lnTo>
                        <a:lnTo>
                          <a:pt x="3" y="0"/>
                        </a:lnTo>
                        <a:lnTo>
                          <a:pt x="194" y="0"/>
                        </a:lnTo>
                        <a:lnTo>
                          <a:pt x="194" y="10367"/>
                        </a:lnTo>
                        <a:close/>
                      </a:path>
                    </a:pathLst>
                  </a:custGeom>
                  <a:solidFill>
                    <a:srgbClr val="FF7F00"/>
                  </a:solidFill>
                  <a:ln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marL="0" marR="0" lvl="0" indent="0" algn="l" defTabSz="685783" rtl="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5" name="Freeform 10">
                    <a:extLst>
                      <a:ext uri="{FF2B5EF4-FFF2-40B4-BE49-F238E27FC236}">
                        <a16:creationId xmlns:a16="http://schemas.microsoft.com/office/drawing/2014/main" id="{9C7D3D5B-3153-F04F-928D-D3BFE0569BB3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880" y="540"/>
                    <a:ext cx="2596" cy="3638"/>
                  </a:xfrm>
                  <a:custGeom>
                    <a:avLst/>
                    <a:gdLst>
                      <a:gd name="T0" fmla="*/ 7545 w 7787"/>
                      <a:gd name="T1" fmla="*/ 5612 h 10913"/>
                      <a:gd name="T2" fmla="*/ 7418 w 7787"/>
                      <a:gd name="T3" fmla="*/ 7620 h 10913"/>
                      <a:gd name="T4" fmla="*/ 7205 w 7787"/>
                      <a:gd name="T5" fmla="*/ 10193 h 10913"/>
                      <a:gd name="T6" fmla="*/ 6633 w 7787"/>
                      <a:gd name="T7" fmla="*/ 10255 h 10913"/>
                      <a:gd name="T8" fmla="*/ 5986 w 7787"/>
                      <a:gd name="T9" fmla="*/ 10325 h 10913"/>
                      <a:gd name="T10" fmla="*/ 5356 w 7787"/>
                      <a:gd name="T11" fmla="*/ 10377 h 10913"/>
                      <a:gd name="T12" fmla="*/ 4708 w 7787"/>
                      <a:gd name="T13" fmla="*/ 10398 h 10913"/>
                      <a:gd name="T14" fmla="*/ 4063 w 7787"/>
                      <a:gd name="T15" fmla="*/ 10398 h 10913"/>
                      <a:gd name="T16" fmla="*/ 3421 w 7787"/>
                      <a:gd name="T17" fmla="*/ 10366 h 10913"/>
                      <a:gd name="T18" fmla="*/ 2788 w 7787"/>
                      <a:gd name="T19" fmla="*/ 10353 h 10913"/>
                      <a:gd name="T20" fmla="*/ 2401 w 7787"/>
                      <a:gd name="T21" fmla="*/ 10346 h 10913"/>
                      <a:gd name="T22" fmla="*/ 2025 w 7787"/>
                      <a:gd name="T23" fmla="*/ 10398 h 10913"/>
                      <a:gd name="T24" fmla="*/ 1650 w 7787"/>
                      <a:gd name="T25" fmla="*/ 10433 h 10913"/>
                      <a:gd name="T26" fmla="*/ 1281 w 7787"/>
                      <a:gd name="T27" fmla="*/ 10506 h 10913"/>
                      <a:gd name="T28" fmla="*/ 914 w 7787"/>
                      <a:gd name="T29" fmla="*/ 10597 h 10913"/>
                      <a:gd name="T30" fmla="*/ 551 w 7787"/>
                      <a:gd name="T31" fmla="*/ 10708 h 10913"/>
                      <a:gd name="T32" fmla="*/ 190 w 7787"/>
                      <a:gd name="T33" fmla="*/ 10837 h 10913"/>
                      <a:gd name="T34" fmla="*/ 0 w 7787"/>
                      <a:gd name="T35" fmla="*/ 10913 h 10913"/>
                      <a:gd name="T36" fmla="*/ 848 w 7787"/>
                      <a:gd name="T37" fmla="*/ 10777 h 10913"/>
                      <a:gd name="T38" fmla="*/ 1901 w 7787"/>
                      <a:gd name="T39" fmla="*/ 10677 h 10913"/>
                      <a:gd name="T40" fmla="*/ 2967 w 7787"/>
                      <a:gd name="T41" fmla="*/ 10652 h 10913"/>
                      <a:gd name="T42" fmla="*/ 3597 w 7787"/>
                      <a:gd name="T43" fmla="*/ 10673 h 10913"/>
                      <a:gd name="T44" fmla="*/ 4232 w 7787"/>
                      <a:gd name="T45" fmla="*/ 10677 h 10913"/>
                      <a:gd name="T46" fmla="*/ 4883 w 7787"/>
                      <a:gd name="T47" fmla="*/ 10686 h 10913"/>
                      <a:gd name="T48" fmla="*/ 5525 w 7787"/>
                      <a:gd name="T49" fmla="*/ 10663 h 10913"/>
                      <a:gd name="T50" fmla="*/ 6155 w 7787"/>
                      <a:gd name="T51" fmla="*/ 10611 h 10913"/>
                      <a:gd name="T52" fmla="*/ 6806 w 7787"/>
                      <a:gd name="T53" fmla="*/ 10558 h 10913"/>
                      <a:gd name="T54" fmla="*/ 7382 w 7787"/>
                      <a:gd name="T55" fmla="*/ 10488 h 10913"/>
                      <a:gd name="T56" fmla="*/ 7448 w 7787"/>
                      <a:gd name="T57" fmla="*/ 10193 h 10913"/>
                      <a:gd name="T58" fmla="*/ 7656 w 7787"/>
                      <a:gd name="T59" fmla="*/ 7627 h 10913"/>
                      <a:gd name="T60" fmla="*/ 7787 w 7787"/>
                      <a:gd name="T61" fmla="*/ 5615 h 10913"/>
                      <a:gd name="T62" fmla="*/ 7787 w 7787"/>
                      <a:gd name="T63" fmla="*/ 45 h 10913"/>
                      <a:gd name="T64" fmla="*/ 7542 w 7787"/>
                      <a:gd name="T65" fmla="*/ 0 h 10913"/>
                      <a:gd name="T66" fmla="*/ 7545 w 7787"/>
                      <a:gd name="T67" fmla="*/ 5612 h 10913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  <a:cxn ang="0">
                        <a:pos x="T66" y="T67"/>
                      </a:cxn>
                    </a:cxnLst>
                    <a:rect l="0" t="0" r="r" b="b"/>
                    <a:pathLst>
                      <a:path w="7787" h="10913">
                        <a:moveTo>
                          <a:pt x="7545" y="5612"/>
                        </a:moveTo>
                        <a:lnTo>
                          <a:pt x="7418" y="7620"/>
                        </a:lnTo>
                        <a:lnTo>
                          <a:pt x="7205" y="10193"/>
                        </a:lnTo>
                        <a:lnTo>
                          <a:pt x="6633" y="10255"/>
                        </a:lnTo>
                        <a:lnTo>
                          <a:pt x="5986" y="10325"/>
                        </a:lnTo>
                        <a:lnTo>
                          <a:pt x="5356" y="10377"/>
                        </a:lnTo>
                        <a:lnTo>
                          <a:pt x="4708" y="10398"/>
                        </a:lnTo>
                        <a:lnTo>
                          <a:pt x="4063" y="10398"/>
                        </a:lnTo>
                        <a:lnTo>
                          <a:pt x="3421" y="10366"/>
                        </a:lnTo>
                        <a:lnTo>
                          <a:pt x="2788" y="10353"/>
                        </a:lnTo>
                        <a:lnTo>
                          <a:pt x="2401" y="10346"/>
                        </a:lnTo>
                        <a:lnTo>
                          <a:pt x="2025" y="10398"/>
                        </a:lnTo>
                        <a:lnTo>
                          <a:pt x="1650" y="10433"/>
                        </a:lnTo>
                        <a:lnTo>
                          <a:pt x="1281" y="10506"/>
                        </a:lnTo>
                        <a:lnTo>
                          <a:pt x="914" y="10597"/>
                        </a:lnTo>
                        <a:lnTo>
                          <a:pt x="551" y="10708"/>
                        </a:lnTo>
                        <a:lnTo>
                          <a:pt x="190" y="10837"/>
                        </a:lnTo>
                        <a:lnTo>
                          <a:pt x="0" y="10913"/>
                        </a:lnTo>
                        <a:lnTo>
                          <a:pt x="848" y="10777"/>
                        </a:lnTo>
                        <a:lnTo>
                          <a:pt x="1901" y="10677"/>
                        </a:lnTo>
                        <a:lnTo>
                          <a:pt x="2967" y="10652"/>
                        </a:lnTo>
                        <a:lnTo>
                          <a:pt x="3597" y="10673"/>
                        </a:lnTo>
                        <a:lnTo>
                          <a:pt x="4232" y="10677"/>
                        </a:lnTo>
                        <a:lnTo>
                          <a:pt x="4883" y="10686"/>
                        </a:lnTo>
                        <a:lnTo>
                          <a:pt x="5525" y="10663"/>
                        </a:lnTo>
                        <a:lnTo>
                          <a:pt x="6155" y="10611"/>
                        </a:lnTo>
                        <a:lnTo>
                          <a:pt x="6806" y="10558"/>
                        </a:lnTo>
                        <a:lnTo>
                          <a:pt x="7382" y="10488"/>
                        </a:lnTo>
                        <a:lnTo>
                          <a:pt x="7448" y="10193"/>
                        </a:lnTo>
                        <a:lnTo>
                          <a:pt x="7656" y="7627"/>
                        </a:lnTo>
                        <a:lnTo>
                          <a:pt x="7787" y="5615"/>
                        </a:lnTo>
                        <a:lnTo>
                          <a:pt x="7787" y="45"/>
                        </a:lnTo>
                        <a:lnTo>
                          <a:pt x="7542" y="0"/>
                        </a:lnTo>
                        <a:lnTo>
                          <a:pt x="7545" y="5612"/>
                        </a:lnTo>
                        <a:close/>
                      </a:path>
                    </a:pathLst>
                  </a:custGeom>
                  <a:solidFill>
                    <a:srgbClr val="FF7F00"/>
                  </a:solidFill>
                  <a:ln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marL="0" marR="0" lvl="0" indent="0" algn="l" defTabSz="685783" rtl="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6" name="Freeform 11">
                    <a:extLst>
                      <a:ext uri="{FF2B5EF4-FFF2-40B4-BE49-F238E27FC236}">
                        <a16:creationId xmlns:a16="http://schemas.microsoft.com/office/drawing/2014/main" id="{CBCC0A6A-9124-589E-3554-E296A6A4183D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28" y="647"/>
                    <a:ext cx="2572" cy="3555"/>
                  </a:xfrm>
                  <a:custGeom>
                    <a:avLst/>
                    <a:gdLst>
                      <a:gd name="T0" fmla="*/ 248 w 7717"/>
                      <a:gd name="T1" fmla="*/ 3 h 10665"/>
                      <a:gd name="T2" fmla="*/ 0 w 7717"/>
                      <a:gd name="T3" fmla="*/ 0 h 10665"/>
                      <a:gd name="T4" fmla="*/ 6 w 7717"/>
                      <a:gd name="T5" fmla="*/ 10665 h 10665"/>
                      <a:gd name="T6" fmla="*/ 7717 w 7717"/>
                      <a:gd name="T7" fmla="*/ 10658 h 10665"/>
                      <a:gd name="T8" fmla="*/ 7717 w 7717"/>
                      <a:gd name="T9" fmla="*/ 10585 h 10665"/>
                      <a:gd name="T10" fmla="*/ 7629 w 7717"/>
                      <a:gd name="T11" fmla="*/ 10585 h 10665"/>
                      <a:gd name="T12" fmla="*/ 6779 w 7717"/>
                      <a:gd name="T13" fmla="*/ 10467 h 10665"/>
                      <a:gd name="T14" fmla="*/ 5722 w 7717"/>
                      <a:gd name="T15" fmla="*/ 10365 h 10665"/>
                      <a:gd name="T16" fmla="*/ 4654 w 7717"/>
                      <a:gd name="T17" fmla="*/ 10342 h 10665"/>
                      <a:gd name="T18" fmla="*/ 245 w 7717"/>
                      <a:gd name="T19" fmla="*/ 10324 h 10665"/>
                      <a:gd name="T20" fmla="*/ 248 w 7717"/>
                      <a:gd name="T21" fmla="*/ 3 h 1066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</a:cxnLst>
                    <a:rect l="0" t="0" r="r" b="b"/>
                    <a:pathLst>
                      <a:path w="7717" h="10665">
                        <a:moveTo>
                          <a:pt x="248" y="3"/>
                        </a:moveTo>
                        <a:lnTo>
                          <a:pt x="0" y="0"/>
                        </a:lnTo>
                        <a:lnTo>
                          <a:pt x="6" y="10665"/>
                        </a:lnTo>
                        <a:lnTo>
                          <a:pt x="7717" y="10658"/>
                        </a:lnTo>
                        <a:lnTo>
                          <a:pt x="7717" y="10585"/>
                        </a:lnTo>
                        <a:lnTo>
                          <a:pt x="7629" y="10585"/>
                        </a:lnTo>
                        <a:lnTo>
                          <a:pt x="6779" y="10467"/>
                        </a:lnTo>
                        <a:lnTo>
                          <a:pt x="5722" y="10365"/>
                        </a:lnTo>
                        <a:lnTo>
                          <a:pt x="4654" y="10342"/>
                        </a:lnTo>
                        <a:lnTo>
                          <a:pt x="245" y="10324"/>
                        </a:lnTo>
                        <a:lnTo>
                          <a:pt x="248" y="3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marL="0" marR="0" lvl="0" indent="0" algn="l" defTabSz="685783" rtl="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grpSp>
                <p:nvGrpSpPr>
                  <p:cNvPr id="17" name="Group 12">
                    <a:extLst>
                      <a:ext uri="{FF2B5EF4-FFF2-40B4-BE49-F238E27FC236}">
                        <a16:creationId xmlns:a16="http://schemas.microsoft.com/office/drawing/2014/main" id="{8F852A5A-82E8-4218-F85C-7C286B3F08C4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469" y="481"/>
                    <a:ext cx="4931" cy="3697"/>
                    <a:chOff x="451" y="481"/>
                    <a:chExt cx="4931" cy="3697"/>
                  </a:xfrm>
                </p:grpSpPr>
                <p:sp>
                  <p:nvSpPr>
                    <p:cNvPr id="18" name="Freeform 13">
                      <a:extLst>
                        <a:ext uri="{FF2B5EF4-FFF2-40B4-BE49-F238E27FC236}">
                          <a16:creationId xmlns:a16="http://schemas.microsoft.com/office/drawing/2014/main" id="{34C7F6F8-CB45-8146-79BE-BB6B4C03C840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451" y="481"/>
                      <a:ext cx="4931" cy="3697"/>
                    </a:xfrm>
                    <a:custGeom>
                      <a:avLst/>
                      <a:gdLst>
                        <a:gd name="T0" fmla="*/ 5416 w 14793"/>
                        <a:gd name="T1" fmla="*/ 7 h 11090"/>
                        <a:gd name="T2" fmla="*/ 5476 w 14793"/>
                        <a:gd name="T3" fmla="*/ 7 h 11090"/>
                        <a:gd name="T4" fmla="*/ 5661 w 14793"/>
                        <a:gd name="T5" fmla="*/ 0 h 11090"/>
                        <a:gd name="T6" fmla="*/ 5846 w 14793"/>
                        <a:gd name="T7" fmla="*/ 7 h 11090"/>
                        <a:gd name="T8" fmla="*/ 6028 w 14793"/>
                        <a:gd name="T9" fmla="*/ 21 h 11090"/>
                        <a:gd name="T10" fmla="*/ 6213 w 14793"/>
                        <a:gd name="T11" fmla="*/ 44 h 11090"/>
                        <a:gd name="T12" fmla="*/ 6394 w 14793"/>
                        <a:gd name="T13" fmla="*/ 83 h 11090"/>
                        <a:gd name="T14" fmla="*/ 6570 w 14793"/>
                        <a:gd name="T15" fmla="*/ 135 h 11090"/>
                        <a:gd name="T16" fmla="*/ 6751 w 14793"/>
                        <a:gd name="T17" fmla="*/ 190 h 11090"/>
                        <a:gd name="T18" fmla="*/ 6924 w 14793"/>
                        <a:gd name="T19" fmla="*/ 250 h 11090"/>
                        <a:gd name="T20" fmla="*/ 7099 w 14793"/>
                        <a:gd name="T21" fmla="*/ 334 h 11090"/>
                        <a:gd name="T22" fmla="*/ 7266 w 14793"/>
                        <a:gd name="T23" fmla="*/ 421 h 11090"/>
                        <a:gd name="T24" fmla="*/ 7432 w 14793"/>
                        <a:gd name="T25" fmla="*/ 334 h 11090"/>
                        <a:gd name="T26" fmla="*/ 7605 w 14793"/>
                        <a:gd name="T27" fmla="*/ 250 h 11090"/>
                        <a:gd name="T28" fmla="*/ 7774 w 14793"/>
                        <a:gd name="T29" fmla="*/ 190 h 11090"/>
                        <a:gd name="T30" fmla="*/ 7953 w 14793"/>
                        <a:gd name="T31" fmla="*/ 135 h 11090"/>
                        <a:gd name="T32" fmla="*/ 8129 w 14793"/>
                        <a:gd name="T33" fmla="*/ 83 h 11090"/>
                        <a:gd name="T34" fmla="*/ 8314 w 14793"/>
                        <a:gd name="T35" fmla="*/ 44 h 11090"/>
                        <a:gd name="T36" fmla="*/ 8499 w 14793"/>
                        <a:gd name="T37" fmla="*/ 21 h 11090"/>
                        <a:gd name="T38" fmla="*/ 8674 w 14793"/>
                        <a:gd name="T39" fmla="*/ 7 h 11090"/>
                        <a:gd name="T40" fmla="*/ 8864 w 14793"/>
                        <a:gd name="T41" fmla="*/ 0 h 11090"/>
                        <a:gd name="T42" fmla="*/ 9049 w 14793"/>
                        <a:gd name="T43" fmla="*/ 7 h 11090"/>
                        <a:gd name="T44" fmla="*/ 9107 w 14793"/>
                        <a:gd name="T45" fmla="*/ 7 h 11090"/>
                        <a:gd name="T46" fmla="*/ 9107 w 14793"/>
                        <a:gd name="T47" fmla="*/ 0 h 11090"/>
                        <a:gd name="T48" fmla="*/ 14793 w 14793"/>
                        <a:gd name="T49" fmla="*/ 0 h 11090"/>
                        <a:gd name="T50" fmla="*/ 14793 w 14793"/>
                        <a:gd name="T51" fmla="*/ 5792 h 11090"/>
                        <a:gd name="T52" fmla="*/ 14666 w 14793"/>
                        <a:gd name="T53" fmla="*/ 7804 h 11090"/>
                        <a:gd name="T54" fmla="*/ 14453 w 14793"/>
                        <a:gd name="T55" fmla="*/ 10370 h 11090"/>
                        <a:gd name="T56" fmla="*/ 14453 w 14793"/>
                        <a:gd name="T57" fmla="*/ 10363 h 11090"/>
                        <a:gd name="T58" fmla="*/ 13881 w 14793"/>
                        <a:gd name="T59" fmla="*/ 10432 h 11090"/>
                        <a:gd name="T60" fmla="*/ 13243 w 14793"/>
                        <a:gd name="T61" fmla="*/ 10495 h 11090"/>
                        <a:gd name="T62" fmla="*/ 12604 w 14793"/>
                        <a:gd name="T63" fmla="*/ 10537 h 11090"/>
                        <a:gd name="T64" fmla="*/ 11956 w 14793"/>
                        <a:gd name="T65" fmla="*/ 10564 h 11090"/>
                        <a:gd name="T66" fmla="*/ 11314 w 14793"/>
                        <a:gd name="T67" fmla="*/ 10564 h 11090"/>
                        <a:gd name="T68" fmla="*/ 10669 w 14793"/>
                        <a:gd name="T69" fmla="*/ 10554 h 11090"/>
                        <a:gd name="T70" fmla="*/ 10028 w 14793"/>
                        <a:gd name="T71" fmla="*/ 10519 h 11090"/>
                        <a:gd name="T72" fmla="*/ 9649 w 14793"/>
                        <a:gd name="T73" fmla="*/ 10530 h 11090"/>
                        <a:gd name="T74" fmla="*/ 9273 w 14793"/>
                        <a:gd name="T75" fmla="*/ 10564 h 11090"/>
                        <a:gd name="T76" fmla="*/ 8898 w 14793"/>
                        <a:gd name="T77" fmla="*/ 10614 h 11090"/>
                        <a:gd name="T78" fmla="*/ 8529 w 14793"/>
                        <a:gd name="T79" fmla="*/ 10690 h 11090"/>
                        <a:gd name="T80" fmla="*/ 8162 w 14793"/>
                        <a:gd name="T81" fmla="*/ 10770 h 11090"/>
                        <a:gd name="T82" fmla="*/ 7805 w 14793"/>
                        <a:gd name="T83" fmla="*/ 10881 h 11090"/>
                        <a:gd name="T84" fmla="*/ 7438 w 14793"/>
                        <a:gd name="T85" fmla="*/ 11014 h 11090"/>
                        <a:gd name="T86" fmla="*/ 7248 w 14793"/>
                        <a:gd name="T87" fmla="*/ 11090 h 11090"/>
                        <a:gd name="T88" fmla="*/ 7112 w 14793"/>
                        <a:gd name="T89" fmla="*/ 11000 h 11090"/>
                        <a:gd name="T90" fmla="*/ 6960 w 14793"/>
                        <a:gd name="T91" fmla="*/ 10913 h 11090"/>
                        <a:gd name="T92" fmla="*/ 6812 w 14793"/>
                        <a:gd name="T93" fmla="*/ 10840 h 11090"/>
                        <a:gd name="T94" fmla="*/ 6658 w 14793"/>
                        <a:gd name="T95" fmla="*/ 10788 h 11090"/>
                        <a:gd name="T96" fmla="*/ 6503 w 14793"/>
                        <a:gd name="T97" fmla="*/ 10724 h 11090"/>
                        <a:gd name="T98" fmla="*/ 6348 w 14793"/>
                        <a:gd name="T99" fmla="*/ 10676 h 11090"/>
                        <a:gd name="T100" fmla="*/ 6189 w 14793"/>
                        <a:gd name="T101" fmla="*/ 10644 h 11090"/>
                        <a:gd name="T102" fmla="*/ 6022 w 14793"/>
                        <a:gd name="T103" fmla="*/ 10607 h 11090"/>
                        <a:gd name="T104" fmla="*/ 5861 w 14793"/>
                        <a:gd name="T105" fmla="*/ 10585 h 11090"/>
                        <a:gd name="T106" fmla="*/ 5710 w 14793"/>
                        <a:gd name="T107" fmla="*/ 10575 h 11090"/>
                        <a:gd name="T108" fmla="*/ 5689 w 14793"/>
                        <a:gd name="T109" fmla="*/ 10575 h 11090"/>
                        <a:gd name="T110" fmla="*/ 0 w 14793"/>
                        <a:gd name="T111" fmla="*/ 10585 h 11090"/>
                        <a:gd name="T112" fmla="*/ 0 w 14793"/>
                        <a:gd name="T113" fmla="*/ 0 h 11090"/>
                        <a:gd name="T114" fmla="*/ 5458 w 14793"/>
                        <a:gd name="T115" fmla="*/ 7 h 11090"/>
                        <a:gd name="T116" fmla="*/ 5416 w 14793"/>
                        <a:gd name="T117" fmla="*/ 7 h 11090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  <a:cxn ang="0">
                          <a:pos x="T24" y="T25"/>
                        </a:cxn>
                        <a:cxn ang="0">
                          <a:pos x="T26" y="T27"/>
                        </a:cxn>
                        <a:cxn ang="0">
                          <a:pos x="T28" y="T29"/>
                        </a:cxn>
                        <a:cxn ang="0">
                          <a:pos x="T30" y="T31"/>
                        </a:cxn>
                        <a:cxn ang="0">
                          <a:pos x="T32" y="T33"/>
                        </a:cxn>
                        <a:cxn ang="0">
                          <a:pos x="T34" y="T35"/>
                        </a:cxn>
                        <a:cxn ang="0">
                          <a:pos x="T36" y="T37"/>
                        </a:cxn>
                        <a:cxn ang="0">
                          <a:pos x="T38" y="T39"/>
                        </a:cxn>
                        <a:cxn ang="0">
                          <a:pos x="T40" y="T41"/>
                        </a:cxn>
                        <a:cxn ang="0">
                          <a:pos x="T42" y="T43"/>
                        </a:cxn>
                        <a:cxn ang="0">
                          <a:pos x="T44" y="T45"/>
                        </a:cxn>
                        <a:cxn ang="0">
                          <a:pos x="T46" y="T47"/>
                        </a:cxn>
                        <a:cxn ang="0">
                          <a:pos x="T48" y="T49"/>
                        </a:cxn>
                        <a:cxn ang="0">
                          <a:pos x="T50" y="T51"/>
                        </a:cxn>
                        <a:cxn ang="0">
                          <a:pos x="T52" y="T53"/>
                        </a:cxn>
                        <a:cxn ang="0">
                          <a:pos x="T54" y="T55"/>
                        </a:cxn>
                        <a:cxn ang="0">
                          <a:pos x="T56" y="T57"/>
                        </a:cxn>
                        <a:cxn ang="0">
                          <a:pos x="T58" y="T59"/>
                        </a:cxn>
                        <a:cxn ang="0">
                          <a:pos x="T60" y="T61"/>
                        </a:cxn>
                        <a:cxn ang="0">
                          <a:pos x="T62" y="T63"/>
                        </a:cxn>
                        <a:cxn ang="0">
                          <a:pos x="T64" y="T65"/>
                        </a:cxn>
                        <a:cxn ang="0">
                          <a:pos x="T66" y="T67"/>
                        </a:cxn>
                        <a:cxn ang="0">
                          <a:pos x="T68" y="T69"/>
                        </a:cxn>
                        <a:cxn ang="0">
                          <a:pos x="T70" y="T71"/>
                        </a:cxn>
                        <a:cxn ang="0">
                          <a:pos x="T72" y="T73"/>
                        </a:cxn>
                        <a:cxn ang="0">
                          <a:pos x="T74" y="T75"/>
                        </a:cxn>
                        <a:cxn ang="0">
                          <a:pos x="T76" y="T77"/>
                        </a:cxn>
                        <a:cxn ang="0">
                          <a:pos x="T78" y="T79"/>
                        </a:cxn>
                        <a:cxn ang="0">
                          <a:pos x="T80" y="T81"/>
                        </a:cxn>
                        <a:cxn ang="0">
                          <a:pos x="T82" y="T83"/>
                        </a:cxn>
                        <a:cxn ang="0">
                          <a:pos x="T84" y="T85"/>
                        </a:cxn>
                        <a:cxn ang="0">
                          <a:pos x="T86" y="T87"/>
                        </a:cxn>
                        <a:cxn ang="0">
                          <a:pos x="T88" y="T89"/>
                        </a:cxn>
                        <a:cxn ang="0">
                          <a:pos x="T90" y="T91"/>
                        </a:cxn>
                        <a:cxn ang="0">
                          <a:pos x="T92" y="T93"/>
                        </a:cxn>
                        <a:cxn ang="0">
                          <a:pos x="T94" y="T95"/>
                        </a:cxn>
                        <a:cxn ang="0">
                          <a:pos x="T96" y="T97"/>
                        </a:cxn>
                        <a:cxn ang="0">
                          <a:pos x="T98" y="T99"/>
                        </a:cxn>
                        <a:cxn ang="0">
                          <a:pos x="T100" y="T101"/>
                        </a:cxn>
                        <a:cxn ang="0">
                          <a:pos x="T102" y="T103"/>
                        </a:cxn>
                        <a:cxn ang="0">
                          <a:pos x="T104" y="T105"/>
                        </a:cxn>
                        <a:cxn ang="0">
                          <a:pos x="T106" y="T107"/>
                        </a:cxn>
                        <a:cxn ang="0">
                          <a:pos x="T108" y="T109"/>
                        </a:cxn>
                        <a:cxn ang="0">
                          <a:pos x="T110" y="T111"/>
                        </a:cxn>
                        <a:cxn ang="0">
                          <a:pos x="T112" y="T113"/>
                        </a:cxn>
                        <a:cxn ang="0">
                          <a:pos x="T114" y="T115"/>
                        </a:cxn>
                        <a:cxn ang="0">
                          <a:pos x="T116" y="T117"/>
                        </a:cxn>
                      </a:cxnLst>
                      <a:rect l="0" t="0" r="r" b="b"/>
                      <a:pathLst>
                        <a:path w="14793" h="11090">
                          <a:moveTo>
                            <a:pt x="5416" y="7"/>
                          </a:moveTo>
                          <a:lnTo>
                            <a:pt x="5476" y="7"/>
                          </a:lnTo>
                          <a:lnTo>
                            <a:pt x="5661" y="0"/>
                          </a:lnTo>
                          <a:lnTo>
                            <a:pt x="5846" y="7"/>
                          </a:lnTo>
                          <a:lnTo>
                            <a:pt x="6028" y="21"/>
                          </a:lnTo>
                          <a:lnTo>
                            <a:pt x="6213" y="44"/>
                          </a:lnTo>
                          <a:lnTo>
                            <a:pt x="6394" y="83"/>
                          </a:lnTo>
                          <a:lnTo>
                            <a:pt x="6570" y="135"/>
                          </a:lnTo>
                          <a:lnTo>
                            <a:pt x="6751" y="190"/>
                          </a:lnTo>
                          <a:lnTo>
                            <a:pt x="6924" y="250"/>
                          </a:lnTo>
                          <a:lnTo>
                            <a:pt x="7099" y="334"/>
                          </a:lnTo>
                          <a:lnTo>
                            <a:pt x="7266" y="421"/>
                          </a:lnTo>
                          <a:lnTo>
                            <a:pt x="7432" y="334"/>
                          </a:lnTo>
                          <a:lnTo>
                            <a:pt x="7605" y="250"/>
                          </a:lnTo>
                          <a:lnTo>
                            <a:pt x="7774" y="190"/>
                          </a:lnTo>
                          <a:lnTo>
                            <a:pt x="7953" y="135"/>
                          </a:lnTo>
                          <a:lnTo>
                            <a:pt x="8129" y="83"/>
                          </a:lnTo>
                          <a:lnTo>
                            <a:pt x="8314" y="44"/>
                          </a:lnTo>
                          <a:lnTo>
                            <a:pt x="8499" y="21"/>
                          </a:lnTo>
                          <a:lnTo>
                            <a:pt x="8674" y="7"/>
                          </a:lnTo>
                          <a:lnTo>
                            <a:pt x="8864" y="0"/>
                          </a:lnTo>
                          <a:lnTo>
                            <a:pt x="9049" y="7"/>
                          </a:lnTo>
                          <a:lnTo>
                            <a:pt x="9107" y="7"/>
                          </a:lnTo>
                          <a:lnTo>
                            <a:pt x="9107" y="0"/>
                          </a:lnTo>
                          <a:lnTo>
                            <a:pt x="14793" y="0"/>
                          </a:lnTo>
                          <a:lnTo>
                            <a:pt x="14793" y="5792"/>
                          </a:lnTo>
                          <a:lnTo>
                            <a:pt x="14666" y="7804"/>
                          </a:lnTo>
                          <a:lnTo>
                            <a:pt x="14453" y="10370"/>
                          </a:lnTo>
                          <a:lnTo>
                            <a:pt x="14453" y="10363"/>
                          </a:lnTo>
                          <a:lnTo>
                            <a:pt x="13881" y="10432"/>
                          </a:lnTo>
                          <a:lnTo>
                            <a:pt x="13243" y="10495"/>
                          </a:lnTo>
                          <a:lnTo>
                            <a:pt x="12604" y="10537"/>
                          </a:lnTo>
                          <a:lnTo>
                            <a:pt x="11956" y="10564"/>
                          </a:lnTo>
                          <a:lnTo>
                            <a:pt x="11314" y="10564"/>
                          </a:lnTo>
                          <a:lnTo>
                            <a:pt x="10669" y="10554"/>
                          </a:lnTo>
                          <a:lnTo>
                            <a:pt x="10028" y="10519"/>
                          </a:lnTo>
                          <a:lnTo>
                            <a:pt x="9649" y="10530"/>
                          </a:lnTo>
                          <a:lnTo>
                            <a:pt x="9273" y="10564"/>
                          </a:lnTo>
                          <a:lnTo>
                            <a:pt x="8898" y="10614"/>
                          </a:lnTo>
                          <a:lnTo>
                            <a:pt x="8529" y="10690"/>
                          </a:lnTo>
                          <a:lnTo>
                            <a:pt x="8162" y="10770"/>
                          </a:lnTo>
                          <a:lnTo>
                            <a:pt x="7805" y="10881"/>
                          </a:lnTo>
                          <a:lnTo>
                            <a:pt x="7438" y="11014"/>
                          </a:lnTo>
                          <a:lnTo>
                            <a:pt x="7248" y="11090"/>
                          </a:lnTo>
                          <a:lnTo>
                            <a:pt x="7112" y="11000"/>
                          </a:lnTo>
                          <a:lnTo>
                            <a:pt x="6960" y="10913"/>
                          </a:lnTo>
                          <a:lnTo>
                            <a:pt x="6812" y="10840"/>
                          </a:lnTo>
                          <a:lnTo>
                            <a:pt x="6658" y="10788"/>
                          </a:lnTo>
                          <a:lnTo>
                            <a:pt x="6503" y="10724"/>
                          </a:lnTo>
                          <a:lnTo>
                            <a:pt x="6348" y="10676"/>
                          </a:lnTo>
                          <a:lnTo>
                            <a:pt x="6189" y="10644"/>
                          </a:lnTo>
                          <a:lnTo>
                            <a:pt x="6022" y="10607"/>
                          </a:lnTo>
                          <a:lnTo>
                            <a:pt x="5861" y="10585"/>
                          </a:lnTo>
                          <a:lnTo>
                            <a:pt x="5710" y="10575"/>
                          </a:lnTo>
                          <a:lnTo>
                            <a:pt x="5689" y="10575"/>
                          </a:lnTo>
                          <a:lnTo>
                            <a:pt x="0" y="10585"/>
                          </a:lnTo>
                          <a:lnTo>
                            <a:pt x="0" y="0"/>
                          </a:lnTo>
                          <a:lnTo>
                            <a:pt x="5458" y="7"/>
                          </a:lnTo>
                          <a:lnTo>
                            <a:pt x="5416" y="7"/>
                          </a:lnTo>
                          <a:close/>
                        </a:path>
                      </a:pathLst>
                    </a:custGeom>
                    <a:solidFill>
                      <a:srgbClr val="FFFFFF"/>
                    </a:solidFill>
                    <a:ln w="0">
                      <a:solidFill>
                        <a:srgbClr val="000000"/>
                      </a:solidFill>
                      <a:prstDash val="solid"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pPr marL="0" marR="0" lvl="0" indent="0" algn="l" defTabSz="685783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0" i="0" u="none" strike="noStrike" kern="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p:txBody>
                </p:sp>
                <p:sp>
                  <p:nvSpPr>
                    <p:cNvPr id="19" name="Line 14">
                      <a:extLst>
                        <a:ext uri="{FF2B5EF4-FFF2-40B4-BE49-F238E27FC236}">
                          <a16:creationId xmlns:a16="http://schemas.microsoft.com/office/drawing/2014/main" id="{8F59EF96-12CB-9629-47C3-CCA8F0BC70E2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 flipV="1">
                      <a:off x="2868" y="3936"/>
                      <a:ext cx="0" cy="240"/>
                    </a:xfrm>
                    <a:prstGeom prst="line">
                      <a:avLst/>
                    </a:prstGeom>
                    <a:noFill/>
                    <a:ln w="12700">
                      <a:solidFill>
                        <a:sysClr val="windowText" lastClr="000000"/>
                      </a:solidFill>
                      <a:round/>
                      <a:headEnd type="none" w="sm" len="sm"/>
                      <a:tailEnd type="none" w="sm" len="sm"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pPr marL="0" marR="0" lvl="0" indent="0" algn="l" defTabSz="685783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0" i="0" u="none" strike="noStrike" kern="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p:txBody>
                </p:sp>
              </p:grpSp>
            </p:grpSp>
            <p:sp>
              <p:nvSpPr>
                <p:cNvPr id="11" name="Line 15">
                  <a:extLst>
                    <a:ext uri="{FF2B5EF4-FFF2-40B4-BE49-F238E27FC236}">
                      <a16:creationId xmlns:a16="http://schemas.microsoft.com/office/drawing/2014/main" id="{9FFFA60C-9F69-3671-C3EB-C051F791602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891" y="624"/>
                  <a:ext cx="0" cy="144"/>
                </a:xfrm>
                <a:prstGeom prst="line">
                  <a:avLst/>
                </a:prstGeom>
                <a:noFill/>
                <a:ln w="12700">
                  <a:solidFill>
                    <a:sysClr val="windowText" lastClr="000000"/>
                  </a:solidFill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marL="0" marR="0" lvl="0" indent="0" algn="l" defTabSz="685783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+mn-cs"/>
                  </a:endParaRPr>
                </a:p>
              </p:txBody>
            </p:sp>
          </p:grpSp>
          <p:sp>
            <p:nvSpPr>
              <p:cNvPr id="9" name="Text Box 16">
                <a:extLst>
                  <a:ext uri="{FF2B5EF4-FFF2-40B4-BE49-F238E27FC236}">
                    <a16:creationId xmlns:a16="http://schemas.microsoft.com/office/drawing/2014/main" id="{E13247F4-4A73-855F-FBD8-FE139BFB23A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63" y="1099"/>
                <a:ext cx="4425" cy="52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marL="0" marR="0" lvl="0" indent="0" algn="l" defTabSz="685783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altLang="en-US" sz="195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endParaRPr>
              </a:p>
            </p:txBody>
          </p:sp>
        </p:grpSp>
        <p:sp>
          <p:nvSpPr>
            <p:cNvPr id="5" name="Rectangle 17">
              <a:extLst>
                <a:ext uri="{FF2B5EF4-FFF2-40B4-BE49-F238E27FC236}">
                  <a16:creationId xmlns:a16="http://schemas.microsoft.com/office/drawing/2014/main" id="{3BDEA4BF-B813-08F4-DE3E-6B7509429D9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3" y="96"/>
              <a:ext cx="3900" cy="16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defTabSz="468313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defTabSz="468313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defTabSz="468313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defTabSz="468313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defTabSz="468313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defTabSz="4683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defTabSz="4683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defTabSz="4683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defTabSz="4683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marL="0" marR="0" lvl="0" indent="0" algn="l" defTabSz="351227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Psalm 32:10 </a:t>
              </a:r>
              <a:r>
                <a:rPr kumimoji="0" lang="en-US" altLang="en-US" sz="1800" b="0" i="0" u="none" strike="noStrike" kern="0" cap="none" spc="0" normalizeH="0" baseline="30000" noProof="0" dirty="0">
                  <a:ln>
                    <a:noFill/>
                  </a:ln>
                  <a:solidFill>
                    <a:srgbClr val="0000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(NASB)</a:t>
              </a:r>
              <a:r>
                <a:rPr kumimoji="0" lang="en-US" altLang="en-US" sz="1800" b="0" i="0" u="none" strike="noStrike" kern="0" cap="none" spc="0" normalizeH="0" baseline="3000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</a:t>
              </a:r>
              <a:endParaRPr kumimoji="0" lang="en-US" altLang="en-US" sz="1800" b="0" i="0" u="none" strike="noStrike" kern="0" cap="none" spc="0" normalizeH="0" baseline="3000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  <a:p>
              <a:pPr marL="0" marR="0" lvl="0" indent="0" algn="l" defTabSz="351227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Many are the sorrows of the wicked; </a:t>
              </a:r>
            </a:p>
            <a:p>
              <a:pPr marL="0" marR="0" lvl="0" indent="0" algn="l" defTabSz="351227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But </a:t>
              </a:r>
              <a:r>
                <a:rPr kumimoji="0" lang="en-US" altLang="en-US" sz="1800" b="0" i="0" u="sng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he</a:t>
              </a: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</a:t>
              </a:r>
              <a:r>
                <a:rPr kumimoji="0" lang="en-US" altLang="en-US" sz="1800" b="0" i="0" u="sng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who </a:t>
              </a:r>
              <a:r>
                <a:rPr kumimoji="0" lang="en-US" altLang="en-US" sz="1800" b="1" i="0" u="sng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trusts</a:t>
              </a:r>
              <a:r>
                <a:rPr kumimoji="0" lang="en-US" altLang="en-US" sz="1800" b="0" i="0" u="sng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in the LORD</a:t>
              </a: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, </a:t>
              </a: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CC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mercy</a:t>
              </a: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shall surround him. </a:t>
              </a:r>
            </a:p>
          </p:txBody>
        </p:sp>
      </p:grpSp>
      <p:sp>
        <p:nvSpPr>
          <p:cNvPr id="20" name="Text Box 21">
            <a:extLst>
              <a:ext uri="{FF2B5EF4-FFF2-40B4-BE49-F238E27FC236}">
                <a16:creationId xmlns:a16="http://schemas.microsoft.com/office/drawing/2014/main" id="{E7C28191-C61B-D4C0-8EC9-51EE10102B6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84701" y="4880950"/>
            <a:ext cx="6355556" cy="923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marL="0" marR="0" lvl="0" indent="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Psalm 86:5</a:t>
            </a:r>
            <a:r>
              <a:rPr kumimoji="0" lang="en-US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en-US" altLang="en-US" sz="1800" b="0" i="0" u="none" strike="noStrike" kern="1200" cap="none" spc="0" normalizeH="0" baseline="3000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(NASB)</a:t>
            </a:r>
            <a:r>
              <a:rPr kumimoji="0" lang="en-US" altLang="en-US" sz="1800" b="0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</a:t>
            </a:r>
          </a:p>
          <a:p>
            <a:pPr marL="0" marR="0" lvl="0" indent="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For Thou, Lord, art good, and </a:t>
            </a:r>
            <a:r>
              <a:rPr kumimoji="0" lang="en-US" altLang="en-US" sz="1800" b="0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ready to forgive</a:t>
            </a:r>
            <a:r>
              <a:rPr kumimoji="0" lang="en-US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, </a:t>
            </a:r>
          </a:p>
          <a:p>
            <a:pPr marL="0" marR="0" lvl="0" indent="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And </a:t>
            </a:r>
            <a:r>
              <a:rPr kumimoji="0" lang="en-US" altLang="en-US" sz="1800" b="0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abundant in </a:t>
            </a:r>
            <a:r>
              <a:rPr kumimoji="0" lang="en-US" altLang="en-US" sz="1800" b="0" i="0" u="sng" strike="noStrike" kern="1200" cap="none" spc="0" normalizeH="0" baseline="0" noProof="0" dirty="0">
                <a:ln>
                  <a:noFill/>
                </a:ln>
                <a:solidFill>
                  <a:srgbClr val="CC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mercy</a:t>
            </a:r>
            <a:r>
              <a:rPr kumimoji="0" lang="en-US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en-US" altLang="en-US" sz="1800" b="0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to</a:t>
            </a:r>
            <a:r>
              <a:rPr kumimoji="0" lang="en-US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en-US" altLang="en-US" sz="1800" b="0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all</a:t>
            </a:r>
            <a:r>
              <a:rPr kumimoji="0" lang="en-US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en-US" altLang="en-US" sz="1800" b="0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who call upon Thee</a:t>
            </a:r>
            <a:r>
              <a:rPr kumimoji="0" lang="en-US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0448081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37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0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EFD3EA16-066A-AC7C-35F5-035BC8E6721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42059" y="22592"/>
            <a:ext cx="5863109" cy="471873"/>
          </a:xfrm>
        </p:spPr>
        <p:txBody>
          <a:bodyPr anchor="ctr">
            <a:noAutofit/>
          </a:bodyPr>
          <a:lstStyle/>
          <a:p>
            <a:r>
              <a:rPr lang="en-US" sz="2400" dirty="0"/>
              <a:t>The Epistle of James – Spiritual Family Matters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E9ECFDF-6162-165A-C42C-C17BADB46A37}"/>
              </a:ext>
            </a:extLst>
          </p:cNvPr>
          <p:cNvSpPr txBox="1"/>
          <p:nvPr/>
        </p:nvSpPr>
        <p:spPr>
          <a:xfrm>
            <a:off x="4815088" y="674020"/>
            <a:ext cx="4472189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6857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With God as our Father, we are His children, brothers and sisters in His family. </a:t>
            </a:r>
          </a:p>
          <a:p>
            <a:pPr marL="0" marR="0" lvl="0" indent="0" algn="l" defTabSz="6857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We are to conduct ourselves to His honor and glory, in the manner in which He instructs us.</a:t>
            </a:r>
          </a:p>
          <a:p>
            <a:pPr marL="0" marR="0" lvl="0" indent="0" algn="l" defTabSz="6857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We are to love one another, not judge and divide from each other.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rgbClr val="333399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grpSp>
        <p:nvGrpSpPr>
          <p:cNvPr id="23" name="Group 4">
            <a:extLst>
              <a:ext uri="{FF2B5EF4-FFF2-40B4-BE49-F238E27FC236}">
                <a16:creationId xmlns:a16="http://schemas.microsoft.com/office/drawing/2014/main" id="{4A10ECCE-DF5E-3CAD-BCCC-2F080D4A3CD8}"/>
              </a:ext>
            </a:extLst>
          </p:cNvPr>
          <p:cNvGrpSpPr>
            <a:grpSpLocks/>
          </p:cNvGrpSpPr>
          <p:nvPr/>
        </p:nvGrpSpPr>
        <p:grpSpPr bwMode="auto">
          <a:xfrm>
            <a:off x="28576" y="659646"/>
            <a:ext cx="4820321" cy="2427132"/>
            <a:chOff x="24" y="40"/>
            <a:chExt cx="3432" cy="4662"/>
          </a:xfrm>
        </p:grpSpPr>
        <p:grpSp>
          <p:nvGrpSpPr>
            <p:cNvPr id="24" name="Group 5">
              <a:extLst>
                <a:ext uri="{FF2B5EF4-FFF2-40B4-BE49-F238E27FC236}">
                  <a16:creationId xmlns:a16="http://schemas.microsoft.com/office/drawing/2014/main" id="{9EB6CCDC-0129-944B-7F23-83D2A2D3DFE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4" y="40"/>
              <a:ext cx="3432" cy="4662"/>
              <a:chOff x="528" y="1098"/>
              <a:chExt cx="4789" cy="3414"/>
            </a:xfrm>
          </p:grpSpPr>
          <p:grpSp>
            <p:nvGrpSpPr>
              <p:cNvPr id="26" name="Group 6">
                <a:extLst>
                  <a:ext uri="{FF2B5EF4-FFF2-40B4-BE49-F238E27FC236}">
                    <a16:creationId xmlns:a16="http://schemas.microsoft.com/office/drawing/2014/main" id="{5D10B2E9-E119-1B3E-C5F7-52EE63B324AA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528" y="1098"/>
                <a:ext cx="4789" cy="3414"/>
                <a:chOff x="328" y="481"/>
                <a:chExt cx="5229" cy="4022"/>
              </a:xfrm>
            </p:grpSpPr>
            <p:grpSp>
              <p:nvGrpSpPr>
                <p:cNvPr id="28" name="Group 7">
                  <a:extLst>
                    <a:ext uri="{FF2B5EF4-FFF2-40B4-BE49-F238E27FC236}">
                      <a16:creationId xmlns:a16="http://schemas.microsoft.com/office/drawing/2014/main" id="{93C4A6B8-B2C1-D107-85F4-8A5006FA9394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328" y="481"/>
                  <a:ext cx="5229" cy="4022"/>
                  <a:chOff x="328" y="481"/>
                  <a:chExt cx="5229" cy="4022"/>
                </a:xfrm>
              </p:grpSpPr>
              <p:sp>
                <p:nvSpPr>
                  <p:cNvPr id="30" name="Freeform 8">
                    <a:extLst>
                      <a:ext uri="{FF2B5EF4-FFF2-40B4-BE49-F238E27FC236}">
                        <a16:creationId xmlns:a16="http://schemas.microsoft.com/office/drawing/2014/main" id="{DABFE0A9-D924-613A-38CA-6AF85BA13895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890" y="624"/>
                    <a:ext cx="2667" cy="3578"/>
                  </a:xfrm>
                  <a:custGeom>
                    <a:avLst/>
                    <a:gdLst>
                      <a:gd name="T0" fmla="*/ 7757 w 7999"/>
                      <a:gd name="T1" fmla="*/ 5361 h 10735"/>
                      <a:gd name="T2" fmla="*/ 7626 w 7999"/>
                      <a:gd name="T3" fmla="*/ 7369 h 10735"/>
                      <a:gd name="T4" fmla="*/ 7418 w 7999"/>
                      <a:gd name="T5" fmla="*/ 9942 h 10735"/>
                      <a:gd name="T6" fmla="*/ 7352 w 7999"/>
                      <a:gd name="T7" fmla="*/ 10230 h 10735"/>
                      <a:gd name="T8" fmla="*/ 6776 w 7999"/>
                      <a:gd name="T9" fmla="*/ 10300 h 10735"/>
                      <a:gd name="T10" fmla="*/ 6137 w 7999"/>
                      <a:gd name="T11" fmla="*/ 10360 h 10735"/>
                      <a:gd name="T12" fmla="*/ 5495 w 7999"/>
                      <a:gd name="T13" fmla="*/ 10401 h 10735"/>
                      <a:gd name="T14" fmla="*/ 4853 w 7999"/>
                      <a:gd name="T15" fmla="*/ 10428 h 10735"/>
                      <a:gd name="T16" fmla="*/ 4208 w 7999"/>
                      <a:gd name="T17" fmla="*/ 10428 h 10735"/>
                      <a:gd name="T18" fmla="*/ 3567 w 7999"/>
                      <a:gd name="T19" fmla="*/ 10422 h 10735"/>
                      <a:gd name="T20" fmla="*/ 2937 w 7999"/>
                      <a:gd name="T21" fmla="*/ 10394 h 10735"/>
                      <a:gd name="T22" fmla="*/ 1871 w 7999"/>
                      <a:gd name="T23" fmla="*/ 10435 h 10735"/>
                      <a:gd name="T24" fmla="*/ 818 w 7999"/>
                      <a:gd name="T25" fmla="*/ 10533 h 10735"/>
                      <a:gd name="T26" fmla="*/ 0 w 7999"/>
                      <a:gd name="T27" fmla="*/ 10655 h 10735"/>
                      <a:gd name="T28" fmla="*/ 0 w 7999"/>
                      <a:gd name="T29" fmla="*/ 10728 h 10735"/>
                      <a:gd name="T30" fmla="*/ 7999 w 7999"/>
                      <a:gd name="T31" fmla="*/ 10735 h 10735"/>
                      <a:gd name="T32" fmla="*/ 7999 w 7999"/>
                      <a:gd name="T33" fmla="*/ 0 h 10735"/>
                      <a:gd name="T34" fmla="*/ 7757 w 7999"/>
                      <a:gd name="T35" fmla="*/ 0 h 10735"/>
                      <a:gd name="T36" fmla="*/ 7757 w 7999"/>
                      <a:gd name="T37" fmla="*/ 5361 h 1073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</a:cxnLst>
                    <a:rect l="0" t="0" r="r" b="b"/>
                    <a:pathLst>
                      <a:path w="7999" h="10735">
                        <a:moveTo>
                          <a:pt x="7757" y="5361"/>
                        </a:moveTo>
                        <a:lnTo>
                          <a:pt x="7626" y="7369"/>
                        </a:lnTo>
                        <a:lnTo>
                          <a:pt x="7418" y="9942"/>
                        </a:lnTo>
                        <a:lnTo>
                          <a:pt x="7352" y="10230"/>
                        </a:lnTo>
                        <a:lnTo>
                          <a:pt x="6776" y="10300"/>
                        </a:lnTo>
                        <a:lnTo>
                          <a:pt x="6137" y="10360"/>
                        </a:lnTo>
                        <a:lnTo>
                          <a:pt x="5495" y="10401"/>
                        </a:lnTo>
                        <a:lnTo>
                          <a:pt x="4853" y="10428"/>
                        </a:lnTo>
                        <a:lnTo>
                          <a:pt x="4208" y="10428"/>
                        </a:lnTo>
                        <a:lnTo>
                          <a:pt x="3567" y="10422"/>
                        </a:lnTo>
                        <a:lnTo>
                          <a:pt x="2937" y="10394"/>
                        </a:lnTo>
                        <a:lnTo>
                          <a:pt x="1871" y="10435"/>
                        </a:lnTo>
                        <a:lnTo>
                          <a:pt x="818" y="10533"/>
                        </a:lnTo>
                        <a:lnTo>
                          <a:pt x="0" y="10655"/>
                        </a:lnTo>
                        <a:lnTo>
                          <a:pt x="0" y="10728"/>
                        </a:lnTo>
                        <a:lnTo>
                          <a:pt x="7999" y="10735"/>
                        </a:lnTo>
                        <a:lnTo>
                          <a:pt x="7999" y="0"/>
                        </a:lnTo>
                        <a:lnTo>
                          <a:pt x="7757" y="0"/>
                        </a:lnTo>
                        <a:lnTo>
                          <a:pt x="7757" y="5361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marL="0" marR="0" lvl="0" indent="0" algn="l" defTabSz="685783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31" name="Freeform 9">
                    <a:extLst>
                      <a:ext uri="{FF2B5EF4-FFF2-40B4-BE49-F238E27FC236}">
                        <a16:creationId xmlns:a16="http://schemas.microsoft.com/office/drawing/2014/main" id="{8FD124CB-6981-375E-8B77-369F17E092A5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013" y="4011"/>
                    <a:ext cx="290" cy="492"/>
                  </a:xfrm>
                  <a:custGeom>
                    <a:avLst/>
                    <a:gdLst>
                      <a:gd name="T0" fmla="*/ 0 w 870"/>
                      <a:gd name="T1" fmla="*/ 0 h 1475"/>
                      <a:gd name="T2" fmla="*/ 0 w 870"/>
                      <a:gd name="T3" fmla="*/ 1475 h 1475"/>
                      <a:gd name="T4" fmla="*/ 433 w 870"/>
                      <a:gd name="T5" fmla="*/ 1002 h 1475"/>
                      <a:gd name="T6" fmla="*/ 870 w 870"/>
                      <a:gd name="T7" fmla="*/ 1475 h 1475"/>
                      <a:gd name="T8" fmla="*/ 870 w 870"/>
                      <a:gd name="T9" fmla="*/ 0 h 1475"/>
                      <a:gd name="T10" fmla="*/ 0 w 870"/>
                      <a:gd name="T11" fmla="*/ 0 h 147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</a:cxnLst>
                    <a:rect l="0" t="0" r="r" b="b"/>
                    <a:pathLst>
                      <a:path w="870" h="1475">
                        <a:moveTo>
                          <a:pt x="0" y="0"/>
                        </a:moveTo>
                        <a:lnTo>
                          <a:pt x="0" y="1475"/>
                        </a:lnTo>
                        <a:lnTo>
                          <a:pt x="433" y="1002"/>
                        </a:lnTo>
                        <a:lnTo>
                          <a:pt x="870" y="1475"/>
                        </a:lnTo>
                        <a:lnTo>
                          <a:pt x="870" y="0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FF0000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pPr marL="0" marR="0" lvl="0" indent="0" algn="l" defTabSz="685783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32" name="Freeform 10">
                    <a:extLst>
                      <a:ext uri="{FF2B5EF4-FFF2-40B4-BE49-F238E27FC236}">
                        <a16:creationId xmlns:a16="http://schemas.microsoft.com/office/drawing/2014/main" id="{54974EFB-6D26-4452-3C61-CA9D6A058C9B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10" y="553"/>
                    <a:ext cx="2483" cy="3623"/>
                  </a:xfrm>
                  <a:custGeom>
                    <a:avLst/>
                    <a:gdLst>
                      <a:gd name="T0" fmla="*/ 194 w 7451"/>
                      <a:gd name="T1" fmla="*/ 10367 h 10868"/>
                      <a:gd name="T2" fmla="*/ 5883 w 7451"/>
                      <a:gd name="T3" fmla="*/ 10360 h 10868"/>
                      <a:gd name="T4" fmla="*/ 5904 w 7451"/>
                      <a:gd name="T5" fmla="*/ 10367 h 10868"/>
                      <a:gd name="T6" fmla="*/ 6055 w 7451"/>
                      <a:gd name="T7" fmla="*/ 10374 h 10868"/>
                      <a:gd name="T8" fmla="*/ 6216 w 7451"/>
                      <a:gd name="T9" fmla="*/ 10395 h 10868"/>
                      <a:gd name="T10" fmla="*/ 6383 w 7451"/>
                      <a:gd name="T11" fmla="*/ 10419 h 10868"/>
                      <a:gd name="T12" fmla="*/ 6536 w 7451"/>
                      <a:gd name="T13" fmla="*/ 10461 h 10868"/>
                      <a:gd name="T14" fmla="*/ 6697 w 7451"/>
                      <a:gd name="T15" fmla="*/ 10509 h 10868"/>
                      <a:gd name="T16" fmla="*/ 6852 w 7451"/>
                      <a:gd name="T17" fmla="*/ 10566 h 10868"/>
                      <a:gd name="T18" fmla="*/ 7006 w 7451"/>
                      <a:gd name="T19" fmla="*/ 10625 h 10868"/>
                      <a:gd name="T20" fmla="*/ 7157 w 7451"/>
                      <a:gd name="T21" fmla="*/ 10698 h 10868"/>
                      <a:gd name="T22" fmla="*/ 7306 w 7451"/>
                      <a:gd name="T23" fmla="*/ 10785 h 10868"/>
                      <a:gd name="T24" fmla="*/ 7451 w 7451"/>
                      <a:gd name="T25" fmla="*/ 10868 h 10868"/>
                      <a:gd name="T26" fmla="*/ 7388 w 7451"/>
                      <a:gd name="T27" fmla="*/ 10868 h 10868"/>
                      <a:gd name="T28" fmla="*/ 6534 w 7451"/>
                      <a:gd name="T29" fmla="*/ 10750 h 10868"/>
                      <a:gd name="T30" fmla="*/ 5477 w 7451"/>
                      <a:gd name="T31" fmla="*/ 10659 h 10868"/>
                      <a:gd name="T32" fmla="*/ 4415 w 7451"/>
                      <a:gd name="T33" fmla="*/ 10614 h 10868"/>
                      <a:gd name="T34" fmla="*/ 0 w 7451"/>
                      <a:gd name="T35" fmla="*/ 10614 h 10868"/>
                      <a:gd name="T36" fmla="*/ 3 w 7451"/>
                      <a:gd name="T37" fmla="*/ 0 h 10868"/>
                      <a:gd name="T38" fmla="*/ 194 w 7451"/>
                      <a:gd name="T39" fmla="*/ 0 h 10868"/>
                      <a:gd name="T40" fmla="*/ 194 w 7451"/>
                      <a:gd name="T41" fmla="*/ 10367 h 1086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</a:cxnLst>
                    <a:rect l="0" t="0" r="r" b="b"/>
                    <a:pathLst>
                      <a:path w="7451" h="10868">
                        <a:moveTo>
                          <a:pt x="194" y="10367"/>
                        </a:moveTo>
                        <a:lnTo>
                          <a:pt x="5883" y="10360"/>
                        </a:lnTo>
                        <a:lnTo>
                          <a:pt x="5904" y="10367"/>
                        </a:lnTo>
                        <a:lnTo>
                          <a:pt x="6055" y="10374"/>
                        </a:lnTo>
                        <a:lnTo>
                          <a:pt x="6216" y="10395"/>
                        </a:lnTo>
                        <a:lnTo>
                          <a:pt x="6383" y="10419"/>
                        </a:lnTo>
                        <a:lnTo>
                          <a:pt x="6536" y="10461"/>
                        </a:lnTo>
                        <a:lnTo>
                          <a:pt x="6697" y="10509"/>
                        </a:lnTo>
                        <a:lnTo>
                          <a:pt x="6852" y="10566"/>
                        </a:lnTo>
                        <a:lnTo>
                          <a:pt x="7006" y="10625"/>
                        </a:lnTo>
                        <a:lnTo>
                          <a:pt x="7157" y="10698"/>
                        </a:lnTo>
                        <a:lnTo>
                          <a:pt x="7306" y="10785"/>
                        </a:lnTo>
                        <a:lnTo>
                          <a:pt x="7451" y="10868"/>
                        </a:lnTo>
                        <a:lnTo>
                          <a:pt x="7388" y="10868"/>
                        </a:lnTo>
                        <a:lnTo>
                          <a:pt x="6534" y="10750"/>
                        </a:lnTo>
                        <a:lnTo>
                          <a:pt x="5477" y="10659"/>
                        </a:lnTo>
                        <a:lnTo>
                          <a:pt x="4415" y="10614"/>
                        </a:lnTo>
                        <a:lnTo>
                          <a:pt x="0" y="10614"/>
                        </a:lnTo>
                        <a:lnTo>
                          <a:pt x="3" y="0"/>
                        </a:lnTo>
                        <a:lnTo>
                          <a:pt x="194" y="0"/>
                        </a:lnTo>
                        <a:lnTo>
                          <a:pt x="194" y="10367"/>
                        </a:lnTo>
                        <a:close/>
                      </a:path>
                    </a:pathLst>
                  </a:custGeom>
                  <a:solidFill>
                    <a:srgbClr val="FF7F00"/>
                  </a:solidFill>
                  <a:ln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marL="0" marR="0" lvl="0" indent="0" algn="l" defTabSz="685783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33" name="Freeform 11">
                    <a:extLst>
                      <a:ext uri="{FF2B5EF4-FFF2-40B4-BE49-F238E27FC236}">
                        <a16:creationId xmlns:a16="http://schemas.microsoft.com/office/drawing/2014/main" id="{1F975DFD-F4AB-2D1D-D32F-C8F9DB9EE690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880" y="540"/>
                    <a:ext cx="2596" cy="3638"/>
                  </a:xfrm>
                  <a:custGeom>
                    <a:avLst/>
                    <a:gdLst>
                      <a:gd name="T0" fmla="*/ 7545 w 7787"/>
                      <a:gd name="T1" fmla="*/ 5612 h 10913"/>
                      <a:gd name="T2" fmla="*/ 7418 w 7787"/>
                      <a:gd name="T3" fmla="*/ 7620 h 10913"/>
                      <a:gd name="T4" fmla="*/ 7205 w 7787"/>
                      <a:gd name="T5" fmla="*/ 10193 h 10913"/>
                      <a:gd name="T6" fmla="*/ 6633 w 7787"/>
                      <a:gd name="T7" fmla="*/ 10255 h 10913"/>
                      <a:gd name="T8" fmla="*/ 5986 w 7787"/>
                      <a:gd name="T9" fmla="*/ 10325 h 10913"/>
                      <a:gd name="T10" fmla="*/ 5356 w 7787"/>
                      <a:gd name="T11" fmla="*/ 10377 h 10913"/>
                      <a:gd name="T12" fmla="*/ 4708 w 7787"/>
                      <a:gd name="T13" fmla="*/ 10398 h 10913"/>
                      <a:gd name="T14" fmla="*/ 4063 w 7787"/>
                      <a:gd name="T15" fmla="*/ 10398 h 10913"/>
                      <a:gd name="T16" fmla="*/ 3421 w 7787"/>
                      <a:gd name="T17" fmla="*/ 10366 h 10913"/>
                      <a:gd name="T18" fmla="*/ 2788 w 7787"/>
                      <a:gd name="T19" fmla="*/ 10353 h 10913"/>
                      <a:gd name="T20" fmla="*/ 2401 w 7787"/>
                      <a:gd name="T21" fmla="*/ 10346 h 10913"/>
                      <a:gd name="T22" fmla="*/ 2025 w 7787"/>
                      <a:gd name="T23" fmla="*/ 10398 h 10913"/>
                      <a:gd name="T24" fmla="*/ 1650 w 7787"/>
                      <a:gd name="T25" fmla="*/ 10433 h 10913"/>
                      <a:gd name="T26" fmla="*/ 1281 w 7787"/>
                      <a:gd name="T27" fmla="*/ 10506 h 10913"/>
                      <a:gd name="T28" fmla="*/ 914 w 7787"/>
                      <a:gd name="T29" fmla="*/ 10597 h 10913"/>
                      <a:gd name="T30" fmla="*/ 551 w 7787"/>
                      <a:gd name="T31" fmla="*/ 10708 h 10913"/>
                      <a:gd name="T32" fmla="*/ 190 w 7787"/>
                      <a:gd name="T33" fmla="*/ 10837 h 10913"/>
                      <a:gd name="T34" fmla="*/ 0 w 7787"/>
                      <a:gd name="T35" fmla="*/ 10913 h 10913"/>
                      <a:gd name="T36" fmla="*/ 848 w 7787"/>
                      <a:gd name="T37" fmla="*/ 10777 h 10913"/>
                      <a:gd name="T38" fmla="*/ 1901 w 7787"/>
                      <a:gd name="T39" fmla="*/ 10677 h 10913"/>
                      <a:gd name="T40" fmla="*/ 2967 w 7787"/>
                      <a:gd name="T41" fmla="*/ 10652 h 10913"/>
                      <a:gd name="T42" fmla="*/ 3597 w 7787"/>
                      <a:gd name="T43" fmla="*/ 10673 h 10913"/>
                      <a:gd name="T44" fmla="*/ 4232 w 7787"/>
                      <a:gd name="T45" fmla="*/ 10677 h 10913"/>
                      <a:gd name="T46" fmla="*/ 4883 w 7787"/>
                      <a:gd name="T47" fmla="*/ 10686 h 10913"/>
                      <a:gd name="T48" fmla="*/ 5525 w 7787"/>
                      <a:gd name="T49" fmla="*/ 10663 h 10913"/>
                      <a:gd name="T50" fmla="*/ 6155 w 7787"/>
                      <a:gd name="T51" fmla="*/ 10611 h 10913"/>
                      <a:gd name="T52" fmla="*/ 6806 w 7787"/>
                      <a:gd name="T53" fmla="*/ 10558 h 10913"/>
                      <a:gd name="T54" fmla="*/ 7382 w 7787"/>
                      <a:gd name="T55" fmla="*/ 10488 h 10913"/>
                      <a:gd name="T56" fmla="*/ 7448 w 7787"/>
                      <a:gd name="T57" fmla="*/ 10193 h 10913"/>
                      <a:gd name="T58" fmla="*/ 7656 w 7787"/>
                      <a:gd name="T59" fmla="*/ 7627 h 10913"/>
                      <a:gd name="T60" fmla="*/ 7787 w 7787"/>
                      <a:gd name="T61" fmla="*/ 5615 h 10913"/>
                      <a:gd name="T62" fmla="*/ 7787 w 7787"/>
                      <a:gd name="T63" fmla="*/ 45 h 10913"/>
                      <a:gd name="T64" fmla="*/ 7542 w 7787"/>
                      <a:gd name="T65" fmla="*/ 0 h 10913"/>
                      <a:gd name="T66" fmla="*/ 7545 w 7787"/>
                      <a:gd name="T67" fmla="*/ 5612 h 10913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  <a:cxn ang="0">
                        <a:pos x="T66" y="T67"/>
                      </a:cxn>
                    </a:cxnLst>
                    <a:rect l="0" t="0" r="r" b="b"/>
                    <a:pathLst>
                      <a:path w="7787" h="10913">
                        <a:moveTo>
                          <a:pt x="7545" y="5612"/>
                        </a:moveTo>
                        <a:lnTo>
                          <a:pt x="7418" y="7620"/>
                        </a:lnTo>
                        <a:lnTo>
                          <a:pt x="7205" y="10193"/>
                        </a:lnTo>
                        <a:lnTo>
                          <a:pt x="6633" y="10255"/>
                        </a:lnTo>
                        <a:lnTo>
                          <a:pt x="5986" y="10325"/>
                        </a:lnTo>
                        <a:lnTo>
                          <a:pt x="5356" y="10377"/>
                        </a:lnTo>
                        <a:lnTo>
                          <a:pt x="4708" y="10398"/>
                        </a:lnTo>
                        <a:lnTo>
                          <a:pt x="4063" y="10398"/>
                        </a:lnTo>
                        <a:lnTo>
                          <a:pt x="3421" y="10366"/>
                        </a:lnTo>
                        <a:lnTo>
                          <a:pt x="2788" y="10353"/>
                        </a:lnTo>
                        <a:lnTo>
                          <a:pt x="2401" y="10346"/>
                        </a:lnTo>
                        <a:lnTo>
                          <a:pt x="2025" y="10398"/>
                        </a:lnTo>
                        <a:lnTo>
                          <a:pt x="1650" y="10433"/>
                        </a:lnTo>
                        <a:lnTo>
                          <a:pt x="1281" y="10506"/>
                        </a:lnTo>
                        <a:lnTo>
                          <a:pt x="914" y="10597"/>
                        </a:lnTo>
                        <a:lnTo>
                          <a:pt x="551" y="10708"/>
                        </a:lnTo>
                        <a:lnTo>
                          <a:pt x="190" y="10837"/>
                        </a:lnTo>
                        <a:lnTo>
                          <a:pt x="0" y="10913"/>
                        </a:lnTo>
                        <a:lnTo>
                          <a:pt x="848" y="10777"/>
                        </a:lnTo>
                        <a:lnTo>
                          <a:pt x="1901" y="10677"/>
                        </a:lnTo>
                        <a:lnTo>
                          <a:pt x="2967" y="10652"/>
                        </a:lnTo>
                        <a:lnTo>
                          <a:pt x="3597" y="10673"/>
                        </a:lnTo>
                        <a:lnTo>
                          <a:pt x="4232" y="10677"/>
                        </a:lnTo>
                        <a:lnTo>
                          <a:pt x="4883" y="10686"/>
                        </a:lnTo>
                        <a:lnTo>
                          <a:pt x="5525" y="10663"/>
                        </a:lnTo>
                        <a:lnTo>
                          <a:pt x="6155" y="10611"/>
                        </a:lnTo>
                        <a:lnTo>
                          <a:pt x="6806" y="10558"/>
                        </a:lnTo>
                        <a:lnTo>
                          <a:pt x="7382" y="10488"/>
                        </a:lnTo>
                        <a:lnTo>
                          <a:pt x="7448" y="10193"/>
                        </a:lnTo>
                        <a:lnTo>
                          <a:pt x="7656" y="7627"/>
                        </a:lnTo>
                        <a:lnTo>
                          <a:pt x="7787" y="5615"/>
                        </a:lnTo>
                        <a:lnTo>
                          <a:pt x="7787" y="45"/>
                        </a:lnTo>
                        <a:lnTo>
                          <a:pt x="7542" y="0"/>
                        </a:lnTo>
                        <a:lnTo>
                          <a:pt x="7545" y="5612"/>
                        </a:lnTo>
                        <a:close/>
                      </a:path>
                    </a:pathLst>
                  </a:custGeom>
                  <a:solidFill>
                    <a:srgbClr val="FF7F00"/>
                  </a:solidFill>
                  <a:ln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marL="0" marR="0" lvl="0" indent="0" algn="l" defTabSz="685783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34" name="Freeform 12">
                    <a:extLst>
                      <a:ext uri="{FF2B5EF4-FFF2-40B4-BE49-F238E27FC236}">
                        <a16:creationId xmlns:a16="http://schemas.microsoft.com/office/drawing/2014/main" id="{C190A203-7610-E232-776C-D81D77B2F85D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28" y="647"/>
                    <a:ext cx="2572" cy="3555"/>
                  </a:xfrm>
                  <a:custGeom>
                    <a:avLst/>
                    <a:gdLst>
                      <a:gd name="T0" fmla="*/ 248 w 7717"/>
                      <a:gd name="T1" fmla="*/ 3 h 10665"/>
                      <a:gd name="T2" fmla="*/ 0 w 7717"/>
                      <a:gd name="T3" fmla="*/ 0 h 10665"/>
                      <a:gd name="T4" fmla="*/ 6 w 7717"/>
                      <a:gd name="T5" fmla="*/ 10665 h 10665"/>
                      <a:gd name="T6" fmla="*/ 7717 w 7717"/>
                      <a:gd name="T7" fmla="*/ 10658 h 10665"/>
                      <a:gd name="T8" fmla="*/ 7717 w 7717"/>
                      <a:gd name="T9" fmla="*/ 10585 h 10665"/>
                      <a:gd name="T10" fmla="*/ 7629 w 7717"/>
                      <a:gd name="T11" fmla="*/ 10585 h 10665"/>
                      <a:gd name="T12" fmla="*/ 6779 w 7717"/>
                      <a:gd name="T13" fmla="*/ 10467 h 10665"/>
                      <a:gd name="T14" fmla="*/ 5722 w 7717"/>
                      <a:gd name="T15" fmla="*/ 10365 h 10665"/>
                      <a:gd name="T16" fmla="*/ 4654 w 7717"/>
                      <a:gd name="T17" fmla="*/ 10342 h 10665"/>
                      <a:gd name="T18" fmla="*/ 245 w 7717"/>
                      <a:gd name="T19" fmla="*/ 10324 h 10665"/>
                      <a:gd name="T20" fmla="*/ 248 w 7717"/>
                      <a:gd name="T21" fmla="*/ 3 h 1066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</a:cxnLst>
                    <a:rect l="0" t="0" r="r" b="b"/>
                    <a:pathLst>
                      <a:path w="7717" h="10665">
                        <a:moveTo>
                          <a:pt x="248" y="3"/>
                        </a:moveTo>
                        <a:lnTo>
                          <a:pt x="0" y="0"/>
                        </a:lnTo>
                        <a:lnTo>
                          <a:pt x="6" y="10665"/>
                        </a:lnTo>
                        <a:lnTo>
                          <a:pt x="7717" y="10658"/>
                        </a:lnTo>
                        <a:lnTo>
                          <a:pt x="7717" y="10585"/>
                        </a:lnTo>
                        <a:lnTo>
                          <a:pt x="7629" y="10585"/>
                        </a:lnTo>
                        <a:lnTo>
                          <a:pt x="6779" y="10467"/>
                        </a:lnTo>
                        <a:lnTo>
                          <a:pt x="5722" y="10365"/>
                        </a:lnTo>
                        <a:lnTo>
                          <a:pt x="4654" y="10342"/>
                        </a:lnTo>
                        <a:lnTo>
                          <a:pt x="245" y="10324"/>
                        </a:lnTo>
                        <a:lnTo>
                          <a:pt x="248" y="3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marL="0" marR="0" lvl="0" indent="0" algn="l" defTabSz="685783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grpSp>
                <p:nvGrpSpPr>
                  <p:cNvPr id="35" name="Group 13">
                    <a:extLst>
                      <a:ext uri="{FF2B5EF4-FFF2-40B4-BE49-F238E27FC236}">
                        <a16:creationId xmlns:a16="http://schemas.microsoft.com/office/drawing/2014/main" id="{B17AD6BB-60C2-90B2-0170-E219E92C1296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469" y="481"/>
                    <a:ext cx="4931" cy="3697"/>
                    <a:chOff x="451" y="481"/>
                    <a:chExt cx="4931" cy="3697"/>
                  </a:xfrm>
                </p:grpSpPr>
                <p:sp>
                  <p:nvSpPr>
                    <p:cNvPr id="38" name="Freeform 14">
                      <a:extLst>
                        <a:ext uri="{FF2B5EF4-FFF2-40B4-BE49-F238E27FC236}">
                          <a16:creationId xmlns:a16="http://schemas.microsoft.com/office/drawing/2014/main" id="{0BFC2CC6-9739-52FD-A5F5-66F3524BB52A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451" y="481"/>
                      <a:ext cx="4931" cy="3697"/>
                    </a:xfrm>
                    <a:custGeom>
                      <a:avLst/>
                      <a:gdLst>
                        <a:gd name="T0" fmla="*/ 5416 w 14793"/>
                        <a:gd name="T1" fmla="*/ 7 h 11090"/>
                        <a:gd name="T2" fmla="*/ 5476 w 14793"/>
                        <a:gd name="T3" fmla="*/ 7 h 11090"/>
                        <a:gd name="T4" fmla="*/ 5661 w 14793"/>
                        <a:gd name="T5" fmla="*/ 0 h 11090"/>
                        <a:gd name="T6" fmla="*/ 5846 w 14793"/>
                        <a:gd name="T7" fmla="*/ 7 h 11090"/>
                        <a:gd name="T8" fmla="*/ 6028 w 14793"/>
                        <a:gd name="T9" fmla="*/ 21 h 11090"/>
                        <a:gd name="T10" fmla="*/ 6213 w 14793"/>
                        <a:gd name="T11" fmla="*/ 44 h 11090"/>
                        <a:gd name="T12" fmla="*/ 6394 w 14793"/>
                        <a:gd name="T13" fmla="*/ 83 h 11090"/>
                        <a:gd name="T14" fmla="*/ 6570 w 14793"/>
                        <a:gd name="T15" fmla="*/ 135 h 11090"/>
                        <a:gd name="T16" fmla="*/ 6751 w 14793"/>
                        <a:gd name="T17" fmla="*/ 190 h 11090"/>
                        <a:gd name="T18" fmla="*/ 6924 w 14793"/>
                        <a:gd name="T19" fmla="*/ 250 h 11090"/>
                        <a:gd name="T20" fmla="*/ 7099 w 14793"/>
                        <a:gd name="T21" fmla="*/ 334 h 11090"/>
                        <a:gd name="T22" fmla="*/ 7266 w 14793"/>
                        <a:gd name="T23" fmla="*/ 421 h 11090"/>
                        <a:gd name="T24" fmla="*/ 7432 w 14793"/>
                        <a:gd name="T25" fmla="*/ 334 h 11090"/>
                        <a:gd name="T26" fmla="*/ 7605 w 14793"/>
                        <a:gd name="T27" fmla="*/ 250 h 11090"/>
                        <a:gd name="T28" fmla="*/ 7774 w 14793"/>
                        <a:gd name="T29" fmla="*/ 190 h 11090"/>
                        <a:gd name="T30" fmla="*/ 7953 w 14793"/>
                        <a:gd name="T31" fmla="*/ 135 h 11090"/>
                        <a:gd name="T32" fmla="*/ 8129 w 14793"/>
                        <a:gd name="T33" fmla="*/ 83 h 11090"/>
                        <a:gd name="T34" fmla="*/ 8314 w 14793"/>
                        <a:gd name="T35" fmla="*/ 44 h 11090"/>
                        <a:gd name="T36" fmla="*/ 8499 w 14793"/>
                        <a:gd name="T37" fmla="*/ 21 h 11090"/>
                        <a:gd name="T38" fmla="*/ 8674 w 14793"/>
                        <a:gd name="T39" fmla="*/ 7 h 11090"/>
                        <a:gd name="T40" fmla="*/ 8864 w 14793"/>
                        <a:gd name="T41" fmla="*/ 0 h 11090"/>
                        <a:gd name="T42" fmla="*/ 9049 w 14793"/>
                        <a:gd name="T43" fmla="*/ 7 h 11090"/>
                        <a:gd name="T44" fmla="*/ 9107 w 14793"/>
                        <a:gd name="T45" fmla="*/ 7 h 11090"/>
                        <a:gd name="T46" fmla="*/ 9107 w 14793"/>
                        <a:gd name="T47" fmla="*/ 0 h 11090"/>
                        <a:gd name="T48" fmla="*/ 14793 w 14793"/>
                        <a:gd name="T49" fmla="*/ 0 h 11090"/>
                        <a:gd name="T50" fmla="*/ 14793 w 14793"/>
                        <a:gd name="T51" fmla="*/ 5792 h 11090"/>
                        <a:gd name="T52" fmla="*/ 14666 w 14793"/>
                        <a:gd name="T53" fmla="*/ 7804 h 11090"/>
                        <a:gd name="T54" fmla="*/ 14453 w 14793"/>
                        <a:gd name="T55" fmla="*/ 10370 h 11090"/>
                        <a:gd name="T56" fmla="*/ 14453 w 14793"/>
                        <a:gd name="T57" fmla="*/ 10363 h 11090"/>
                        <a:gd name="T58" fmla="*/ 13881 w 14793"/>
                        <a:gd name="T59" fmla="*/ 10432 h 11090"/>
                        <a:gd name="T60" fmla="*/ 13243 w 14793"/>
                        <a:gd name="T61" fmla="*/ 10495 h 11090"/>
                        <a:gd name="T62" fmla="*/ 12604 w 14793"/>
                        <a:gd name="T63" fmla="*/ 10537 h 11090"/>
                        <a:gd name="T64" fmla="*/ 11956 w 14793"/>
                        <a:gd name="T65" fmla="*/ 10564 h 11090"/>
                        <a:gd name="T66" fmla="*/ 11314 w 14793"/>
                        <a:gd name="T67" fmla="*/ 10564 h 11090"/>
                        <a:gd name="T68" fmla="*/ 10669 w 14793"/>
                        <a:gd name="T69" fmla="*/ 10554 h 11090"/>
                        <a:gd name="T70" fmla="*/ 10028 w 14793"/>
                        <a:gd name="T71" fmla="*/ 10519 h 11090"/>
                        <a:gd name="T72" fmla="*/ 9649 w 14793"/>
                        <a:gd name="T73" fmla="*/ 10530 h 11090"/>
                        <a:gd name="T74" fmla="*/ 9273 w 14793"/>
                        <a:gd name="T75" fmla="*/ 10564 h 11090"/>
                        <a:gd name="T76" fmla="*/ 8898 w 14793"/>
                        <a:gd name="T77" fmla="*/ 10614 h 11090"/>
                        <a:gd name="T78" fmla="*/ 8529 w 14793"/>
                        <a:gd name="T79" fmla="*/ 10690 h 11090"/>
                        <a:gd name="T80" fmla="*/ 8162 w 14793"/>
                        <a:gd name="T81" fmla="*/ 10770 h 11090"/>
                        <a:gd name="T82" fmla="*/ 7805 w 14793"/>
                        <a:gd name="T83" fmla="*/ 10881 h 11090"/>
                        <a:gd name="T84" fmla="*/ 7438 w 14793"/>
                        <a:gd name="T85" fmla="*/ 11014 h 11090"/>
                        <a:gd name="T86" fmla="*/ 7248 w 14793"/>
                        <a:gd name="T87" fmla="*/ 11090 h 11090"/>
                        <a:gd name="T88" fmla="*/ 7112 w 14793"/>
                        <a:gd name="T89" fmla="*/ 11000 h 11090"/>
                        <a:gd name="T90" fmla="*/ 6960 w 14793"/>
                        <a:gd name="T91" fmla="*/ 10913 h 11090"/>
                        <a:gd name="T92" fmla="*/ 6812 w 14793"/>
                        <a:gd name="T93" fmla="*/ 10840 h 11090"/>
                        <a:gd name="T94" fmla="*/ 6658 w 14793"/>
                        <a:gd name="T95" fmla="*/ 10788 h 11090"/>
                        <a:gd name="T96" fmla="*/ 6503 w 14793"/>
                        <a:gd name="T97" fmla="*/ 10724 h 11090"/>
                        <a:gd name="T98" fmla="*/ 6348 w 14793"/>
                        <a:gd name="T99" fmla="*/ 10676 h 11090"/>
                        <a:gd name="T100" fmla="*/ 6189 w 14793"/>
                        <a:gd name="T101" fmla="*/ 10644 h 11090"/>
                        <a:gd name="T102" fmla="*/ 6022 w 14793"/>
                        <a:gd name="T103" fmla="*/ 10607 h 11090"/>
                        <a:gd name="T104" fmla="*/ 5861 w 14793"/>
                        <a:gd name="T105" fmla="*/ 10585 h 11090"/>
                        <a:gd name="T106" fmla="*/ 5710 w 14793"/>
                        <a:gd name="T107" fmla="*/ 10575 h 11090"/>
                        <a:gd name="T108" fmla="*/ 5689 w 14793"/>
                        <a:gd name="T109" fmla="*/ 10575 h 11090"/>
                        <a:gd name="T110" fmla="*/ 0 w 14793"/>
                        <a:gd name="T111" fmla="*/ 10585 h 11090"/>
                        <a:gd name="T112" fmla="*/ 0 w 14793"/>
                        <a:gd name="T113" fmla="*/ 0 h 11090"/>
                        <a:gd name="T114" fmla="*/ 5458 w 14793"/>
                        <a:gd name="T115" fmla="*/ 7 h 11090"/>
                        <a:gd name="T116" fmla="*/ 5416 w 14793"/>
                        <a:gd name="T117" fmla="*/ 7 h 11090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  <a:cxn ang="0">
                          <a:pos x="T24" y="T25"/>
                        </a:cxn>
                        <a:cxn ang="0">
                          <a:pos x="T26" y="T27"/>
                        </a:cxn>
                        <a:cxn ang="0">
                          <a:pos x="T28" y="T29"/>
                        </a:cxn>
                        <a:cxn ang="0">
                          <a:pos x="T30" y="T31"/>
                        </a:cxn>
                        <a:cxn ang="0">
                          <a:pos x="T32" y="T33"/>
                        </a:cxn>
                        <a:cxn ang="0">
                          <a:pos x="T34" y="T35"/>
                        </a:cxn>
                        <a:cxn ang="0">
                          <a:pos x="T36" y="T37"/>
                        </a:cxn>
                        <a:cxn ang="0">
                          <a:pos x="T38" y="T39"/>
                        </a:cxn>
                        <a:cxn ang="0">
                          <a:pos x="T40" y="T41"/>
                        </a:cxn>
                        <a:cxn ang="0">
                          <a:pos x="T42" y="T43"/>
                        </a:cxn>
                        <a:cxn ang="0">
                          <a:pos x="T44" y="T45"/>
                        </a:cxn>
                        <a:cxn ang="0">
                          <a:pos x="T46" y="T47"/>
                        </a:cxn>
                        <a:cxn ang="0">
                          <a:pos x="T48" y="T49"/>
                        </a:cxn>
                        <a:cxn ang="0">
                          <a:pos x="T50" y="T51"/>
                        </a:cxn>
                        <a:cxn ang="0">
                          <a:pos x="T52" y="T53"/>
                        </a:cxn>
                        <a:cxn ang="0">
                          <a:pos x="T54" y="T55"/>
                        </a:cxn>
                        <a:cxn ang="0">
                          <a:pos x="T56" y="T57"/>
                        </a:cxn>
                        <a:cxn ang="0">
                          <a:pos x="T58" y="T59"/>
                        </a:cxn>
                        <a:cxn ang="0">
                          <a:pos x="T60" y="T61"/>
                        </a:cxn>
                        <a:cxn ang="0">
                          <a:pos x="T62" y="T63"/>
                        </a:cxn>
                        <a:cxn ang="0">
                          <a:pos x="T64" y="T65"/>
                        </a:cxn>
                        <a:cxn ang="0">
                          <a:pos x="T66" y="T67"/>
                        </a:cxn>
                        <a:cxn ang="0">
                          <a:pos x="T68" y="T69"/>
                        </a:cxn>
                        <a:cxn ang="0">
                          <a:pos x="T70" y="T71"/>
                        </a:cxn>
                        <a:cxn ang="0">
                          <a:pos x="T72" y="T73"/>
                        </a:cxn>
                        <a:cxn ang="0">
                          <a:pos x="T74" y="T75"/>
                        </a:cxn>
                        <a:cxn ang="0">
                          <a:pos x="T76" y="T77"/>
                        </a:cxn>
                        <a:cxn ang="0">
                          <a:pos x="T78" y="T79"/>
                        </a:cxn>
                        <a:cxn ang="0">
                          <a:pos x="T80" y="T81"/>
                        </a:cxn>
                        <a:cxn ang="0">
                          <a:pos x="T82" y="T83"/>
                        </a:cxn>
                        <a:cxn ang="0">
                          <a:pos x="T84" y="T85"/>
                        </a:cxn>
                        <a:cxn ang="0">
                          <a:pos x="T86" y="T87"/>
                        </a:cxn>
                        <a:cxn ang="0">
                          <a:pos x="T88" y="T89"/>
                        </a:cxn>
                        <a:cxn ang="0">
                          <a:pos x="T90" y="T91"/>
                        </a:cxn>
                        <a:cxn ang="0">
                          <a:pos x="T92" y="T93"/>
                        </a:cxn>
                        <a:cxn ang="0">
                          <a:pos x="T94" y="T95"/>
                        </a:cxn>
                        <a:cxn ang="0">
                          <a:pos x="T96" y="T97"/>
                        </a:cxn>
                        <a:cxn ang="0">
                          <a:pos x="T98" y="T99"/>
                        </a:cxn>
                        <a:cxn ang="0">
                          <a:pos x="T100" y="T101"/>
                        </a:cxn>
                        <a:cxn ang="0">
                          <a:pos x="T102" y="T103"/>
                        </a:cxn>
                        <a:cxn ang="0">
                          <a:pos x="T104" y="T105"/>
                        </a:cxn>
                        <a:cxn ang="0">
                          <a:pos x="T106" y="T107"/>
                        </a:cxn>
                        <a:cxn ang="0">
                          <a:pos x="T108" y="T109"/>
                        </a:cxn>
                        <a:cxn ang="0">
                          <a:pos x="T110" y="T111"/>
                        </a:cxn>
                        <a:cxn ang="0">
                          <a:pos x="T112" y="T113"/>
                        </a:cxn>
                        <a:cxn ang="0">
                          <a:pos x="T114" y="T115"/>
                        </a:cxn>
                        <a:cxn ang="0">
                          <a:pos x="T116" y="T117"/>
                        </a:cxn>
                      </a:cxnLst>
                      <a:rect l="0" t="0" r="r" b="b"/>
                      <a:pathLst>
                        <a:path w="14793" h="11090">
                          <a:moveTo>
                            <a:pt x="5416" y="7"/>
                          </a:moveTo>
                          <a:lnTo>
                            <a:pt x="5476" y="7"/>
                          </a:lnTo>
                          <a:lnTo>
                            <a:pt x="5661" y="0"/>
                          </a:lnTo>
                          <a:lnTo>
                            <a:pt x="5846" y="7"/>
                          </a:lnTo>
                          <a:lnTo>
                            <a:pt x="6028" y="21"/>
                          </a:lnTo>
                          <a:lnTo>
                            <a:pt x="6213" y="44"/>
                          </a:lnTo>
                          <a:lnTo>
                            <a:pt x="6394" y="83"/>
                          </a:lnTo>
                          <a:lnTo>
                            <a:pt x="6570" y="135"/>
                          </a:lnTo>
                          <a:lnTo>
                            <a:pt x="6751" y="190"/>
                          </a:lnTo>
                          <a:lnTo>
                            <a:pt x="6924" y="250"/>
                          </a:lnTo>
                          <a:lnTo>
                            <a:pt x="7099" y="334"/>
                          </a:lnTo>
                          <a:lnTo>
                            <a:pt x="7266" y="421"/>
                          </a:lnTo>
                          <a:lnTo>
                            <a:pt x="7432" y="334"/>
                          </a:lnTo>
                          <a:lnTo>
                            <a:pt x="7605" y="250"/>
                          </a:lnTo>
                          <a:lnTo>
                            <a:pt x="7774" y="190"/>
                          </a:lnTo>
                          <a:lnTo>
                            <a:pt x="7953" y="135"/>
                          </a:lnTo>
                          <a:lnTo>
                            <a:pt x="8129" y="83"/>
                          </a:lnTo>
                          <a:lnTo>
                            <a:pt x="8314" y="44"/>
                          </a:lnTo>
                          <a:lnTo>
                            <a:pt x="8499" y="21"/>
                          </a:lnTo>
                          <a:lnTo>
                            <a:pt x="8674" y="7"/>
                          </a:lnTo>
                          <a:lnTo>
                            <a:pt x="8864" y="0"/>
                          </a:lnTo>
                          <a:lnTo>
                            <a:pt x="9049" y="7"/>
                          </a:lnTo>
                          <a:lnTo>
                            <a:pt x="9107" y="7"/>
                          </a:lnTo>
                          <a:lnTo>
                            <a:pt x="9107" y="0"/>
                          </a:lnTo>
                          <a:lnTo>
                            <a:pt x="14793" y="0"/>
                          </a:lnTo>
                          <a:lnTo>
                            <a:pt x="14793" y="5792"/>
                          </a:lnTo>
                          <a:lnTo>
                            <a:pt x="14666" y="7804"/>
                          </a:lnTo>
                          <a:lnTo>
                            <a:pt x="14453" y="10370"/>
                          </a:lnTo>
                          <a:lnTo>
                            <a:pt x="14453" y="10363"/>
                          </a:lnTo>
                          <a:lnTo>
                            <a:pt x="13881" y="10432"/>
                          </a:lnTo>
                          <a:lnTo>
                            <a:pt x="13243" y="10495"/>
                          </a:lnTo>
                          <a:lnTo>
                            <a:pt x="12604" y="10537"/>
                          </a:lnTo>
                          <a:lnTo>
                            <a:pt x="11956" y="10564"/>
                          </a:lnTo>
                          <a:lnTo>
                            <a:pt x="11314" y="10564"/>
                          </a:lnTo>
                          <a:lnTo>
                            <a:pt x="10669" y="10554"/>
                          </a:lnTo>
                          <a:lnTo>
                            <a:pt x="10028" y="10519"/>
                          </a:lnTo>
                          <a:lnTo>
                            <a:pt x="9649" y="10530"/>
                          </a:lnTo>
                          <a:lnTo>
                            <a:pt x="9273" y="10564"/>
                          </a:lnTo>
                          <a:lnTo>
                            <a:pt x="8898" y="10614"/>
                          </a:lnTo>
                          <a:lnTo>
                            <a:pt x="8529" y="10690"/>
                          </a:lnTo>
                          <a:lnTo>
                            <a:pt x="8162" y="10770"/>
                          </a:lnTo>
                          <a:lnTo>
                            <a:pt x="7805" y="10881"/>
                          </a:lnTo>
                          <a:lnTo>
                            <a:pt x="7438" y="11014"/>
                          </a:lnTo>
                          <a:lnTo>
                            <a:pt x="7248" y="11090"/>
                          </a:lnTo>
                          <a:lnTo>
                            <a:pt x="7112" y="11000"/>
                          </a:lnTo>
                          <a:lnTo>
                            <a:pt x="6960" y="10913"/>
                          </a:lnTo>
                          <a:lnTo>
                            <a:pt x="6812" y="10840"/>
                          </a:lnTo>
                          <a:lnTo>
                            <a:pt x="6658" y="10788"/>
                          </a:lnTo>
                          <a:lnTo>
                            <a:pt x="6503" y="10724"/>
                          </a:lnTo>
                          <a:lnTo>
                            <a:pt x="6348" y="10676"/>
                          </a:lnTo>
                          <a:lnTo>
                            <a:pt x="6189" y="10644"/>
                          </a:lnTo>
                          <a:lnTo>
                            <a:pt x="6022" y="10607"/>
                          </a:lnTo>
                          <a:lnTo>
                            <a:pt x="5861" y="10585"/>
                          </a:lnTo>
                          <a:lnTo>
                            <a:pt x="5710" y="10575"/>
                          </a:lnTo>
                          <a:lnTo>
                            <a:pt x="5689" y="10575"/>
                          </a:lnTo>
                          <a:lnTo>
                            <a:pt x="0" y="10585"/>
                          </a:lnTo>
                          <a:lnTo>
                            <a:pt x="0" y="0"/>
                          </a:lnTo>
                          <a:lnTo>
                            <a:pt x="5458" y="7"/>
                          </a:lnTo>
                          <a:lnTo>
                            <a:pt x="5416" y="7"/>
                          </a:lnTo>
                          <a:close/>
                        </a:path>
                      </a:pathLst>
                    </a:custGeom>
                    <a:solidFill>
                      <a:srgbClr val="FFFFFF"/>
                    </a:solidFill>
                    <a:ln w="0">
                      <a:solidFill>
                        <a:srgbClr val="000000"/>
                      </a:solidFill>
                      <a:prstDash val="solid"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pPr marL="0" marR="0" lvl="0" indent="0" algn="l" defTabSz="68578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0" i="0" u="none" strike="noStrike" kern="0" cap="none" spc="0" normalizeH="0" baseline="0" noProof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p:txBody>
                </p:sp>
                <p:sp>
                  <p:nvSpPr>
                    <p:cNvPr id="39" name="Line 15">
                      <a:extLst>
                        <a:ext uri="{FF2B5EF4-FFF2-40B4-BE49-F238E27FC236}">
                          <a16:creationId xmlns:a16="http://schemas.microsoft.com/office/drawing/2014/main" id="{DE2F8091-D6C0-8574-AAAF-66FEAC794F5D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 flipV="1">
                      <a:off x="2868" y="3936"/>
                      <a:ext cx="0" cy="240"/>
                    </a:xfrm>
                    <a:prstGeom prst="line">
                      <a:avLst/>
                    </a:prstGeom>
                    <a:noFill/>
                    <a:ln w="12700">
                      <a:solidFill>
                        <a:srgbClr val="000000"/>
                      </a:solidFill>
                      <a:round/>
                      <a:headEnd type="none" w="sm" len="sm"/>
                      <a:tailEnd type="none" w="sm" len="sm"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pPr marL="0" marR="0" lvl="0" indent="0" algn="l" defTabSz="68578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0" i="0" u="none" strike="noStrike" kern="0" cap="none" spc="0" normalizeH="0" baseline="0" noProof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p:txBody>
                </p:sp>
              </p:grpSp>
            </p:grpSp>
            <p:sp>
              <p:nvSpPr>
                <p:cNvPr id="29" name="Line 16">
                  <a:extLst>
                    <a:ext uri="{FF2B5EF4-FFF2-40B4-BE49-F238E27FC236}">
                      <a16:creationId xmlns:a16="http://schemas.microsoft.com/office/drawing/2014/main" id="{AC9EF185-25EB-5D27-90C0-42372D7613A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891" y="624"/>
                  <a:ext cx="0" cy="144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marL="0" marR="0" lvl="0" indent="0" algn="l" defTabSz="685783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+mn-cs"/>
                  </a:endParaRPr>
                </a:p>
              </p:txBody>
            </p:sp>
          </p:grpSp>
          <p:sp>
            <p:nvSpPr>
              <p:cNvPr id="27" name="Text Box 17">
                <a:extLst>
                  <a:ext uri="{FF2B5EF4-FFF2-40B4-BE49-F238E27FC236}">
                    <a16:creationId xmlns:a16="http://schemas.microsoft.com/office/drawing/2014/main" id="{5A1F65CA-D8A0-3F97-B015-C592DA00BAA9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62" y="1101"/>
                <a:ext cx="4426" cy="76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marL="0" marR="0" lvl="0" indent="0" algn="l" defTabSz="685783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altLang="en-US" sz="18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endParaRPr>
              </a:p>
            </p:txBody>
          </p:sp>
        </p:grpSp>
        <p:sp>
          <p:nvSpPr>
            <p:cNvPr id="25" name="Rectangle 18">
              <a:extLst>
                <a:ext uri="{FF2B5EF4-FFF2-40B4-BE49-F238E27FC236}">
                  <a16:creationId xmlns:a16="http://schemas.microsoft.com/office/drawing/2014/main" id="{2C8EE236-40C5-7D9B-43DD-ABB6804C8FB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3" y="90"/>
              <a:ext cx="3291" cy="337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 defTabSz="2349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defTabSz="2349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defTabSz="2349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defTabSz="2349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defTabSz="2349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defTabSz="23495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defTabSz="23495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defTabSz="23495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defTabSz="23495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176209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James 2:12-13 </a:t>
              </a:r>
              <a:r>
                <a:rPr kumimoji="0" lang="en-US" altLang="en-US" sz="1800" b="0" i="0" u="none" strike="noStrike" kern="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NKJV </a:t>
              </a:r>
            </a:p>
            <a:p>
              <a:pPr marL="0" marR="0" lvl="0" indent="0" algn="l" defTabSz="176209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12 </a:t>
              </a: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So speak and </a:t>
              </a:r>
              <a:r>
                <a:rPr kumimoji="0" lang="en-US" altLang="en-US" sz="1800" b="0" i="0" u="sng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so do as those who will be judged by the law of liberty</a:t>
              </a: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.</a:t>
              </a:r>
              <a:r>
                <a:rPr kumimoji="0" lang="en-US" altLang="en-US" sz="1800" b="0" i="0" u="none" strike="noStrike" kern="0" cap="none" spc="0" normalizeH="0" baseline="3000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</a:t>
              </a:r>
            </a:p>
            <a:p>
              <a:pPr marL="0" marR="0" lvl="0" indent="0" algn="l" defTabSz="176209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13 </a:t>
              </a:r>
              <a:r>
                <a:rPr kumimoji="0" lang="en-US" altLang="en-US" sz="1800" b="0" i="0" u="sng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For judgment is without mercy to the one who has shown no mercy</a:t>
              </a: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. </a:t>
              </a:r>
            </a:p>
            <a:p>
              <a:pPr marL="0" marR="0" lvl="0" indent="0" algn="l" defTabSz="176209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1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Mercy triumphs over judgment.</a:t>
              </a:r>
              <a:endParaRPr kumimoji="0" lang="en-US" altLang="en-US" sz="1800" b="1" i="0" u="none" strike="noStrike" kern="0" cap="none" spc="0" normalizeH="0" baseline="30000" noProof="0" dirty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</p:grpSp>
      <p:sp>
        <p:nvSpPr>
          <p:cNvPr id="2" name="Text Box 20">
            <a:extLst>
              <a:ext uri="{FF2B5EF4-FFF2-40B4-BE49-F238E27FC236}">
                <a16:creationId xmlns:a16="http://schemas.microsoft.com/office/drawing/2014/main" id="{84C1FBD3-B558-0B86-7485-31C947FDD57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28620" y="2911971"/>
            <a:ext cx="4256388" cy="923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One of the spiritual blessings that is available to those who are in Christ is God's </a:t>
            </a:r>
            <a:r>
              <a:rPr kumimoji="0" lang="en-US" altLang="en-US" sz="1800" b="0" i="1" u="none" strike="noStrike" kern="1200" cap="none" spc="0" normalizeH="0" baseline="0" noProof="0" dirty="0">
                <a:ln>
                  <a:noFill/>
                </a:ln>
                <a:solidFill>
                  <a:srgbClr val="CC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special mercy</a:t>
            </a:r>
            <a:r>
              <a:rPr kumimoji="0" lang="en-US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</a:t>
            </a:r>
          </a:p>
        </p:txBody>
      </p:sp>
      <p:grpSp>
        <p:nvGrpSpPr>
          <p:cNvPr id="21" name="Group 3">
            <a:extLst>
              <a:ext uri="{FF2B5EF4-FFF2-40B4-BE49-F238E27FC236}">
                <a16:creationId xmlns:a16="http://schemas.microsoft.com/office/drawing/2014/main" id="{69043670-6EDC-2B77-E515-4AA84988111C}"/>
              </a:ext>
            </a:extLst>
          </p:cNvPr>
          <p:cNvGrpSpPr>
            <a:grpSpLocks/>
          </p:cNvGrpSpPr>
          <p:nvPr/>
        </p:nvGrpSpPr>
        <p:grpSpPr bwMode="auto">
          <a:xfrm>
            <a:off x="840348" y="3817454"/>
            <a:ext cx="7465722" cy="3273592"/>
            <a:chOff x="48" y="48"/>
            <a:chExt cx="4224" cy="4451"/>
          </a:xfrm>
        </p:grpSpPr>
        <p:grpSp>
          <p:nvGrpSpPr>
            <p:cNvPr id="22" name="Group 4">
              <a:extLst>
                <a:ext uri="{FF2B5EF4-FFF2-40B4-BE49-F238E27FC236}">
                  <a16:creationId xmlns:a16="http://schemas.microsoft.com/office/drawing/2014/main" id="{1CA30619-4E9E-C820-BE4B-034643CCAAEC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8" y="48"/>
              <a:ext cx="4224" cy="4451"/>
              <a:chOff x="528" y="1098"/>
              <a:chExt cx="4789" cy="3414"/>
            </a:xfrm>
          </p:grpSpPr>
          <p:grpSp>
            <p:nvGrpSpPr>
              <p:cNvPr id="37" name="Group 5">
                <a:extLst>
                  <a:ext uri="{FF2B5EF4-FFF2-40B4-BE49-F238E27FC236}">
                    <a16:creationId xmlns:a16="http://schemas.microsoft.com/office/drawing/2014/main" id="{CD56F910-E0D6-AF2A-2812-C210ABA51363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528" y="1098"/>
                <a:ext cx="4789" cy="3414"/>
                <a:chOff x="328" y="481"/>
                <a:chExt cx="5229" cy="4022"/>
              </a:xfrm>
            </p:grpSpPr>
            <p:grpSp>
              <p:nvGrpSpPr>
                <p:cNvPr id="41" name="Group 6">
                  <a:extLst>
                    <a:ext uri="{FF2B5EF4-FFF2-40B4-BE49-F238E27FC236}">
                      <a16:creationId xmlns:a16="http://schemas.microsoft.com/office/drawing/2014/main" id="{4666B930-2FED-6139-0C28-D686F0F64D52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328" y="481"/>
                  <a:ext cx="5229" cy="4022"/>
                  <a:chOff x="328" y="481"/>
                  <a:chExt cx="5229" cy="4022"/>
                </a:xfrm>
              </p:grpSpPr>
              <p:sp>
                <p:nvSpPr>
                  <p:cNvPr id="43" name="Freeform 7">
                    <a:extLst>
                      <a:ext uri="{FF2B5EF4-FFF2-40B4-BE49-F238E27FC236}">
                        <a16:creationId xmlns:a16="http://schemas.microsoft.com/office/drawing/2014/main" id="{FB2B3732-EDB6-2EED-DDE5-9FE963806B68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890" y="624"/>
                    <a:ext cx="2667" cy="3578"/>
                  </a:xfrm>
                  <a:custGeom>
                    <a:avLst/>
                    <a:gdLst>
                      <a:gd name="T0" fmla="*/ 7757 w 7999"/>
                      <a:gd name="T1" fmla="*/ 5361 h 10735"/>
                      <a:gd name="T2" fmla="*/ 7626 w 7999"/>
                      <a:gd name="T3" fmla="*/ 7369 h 10735"/>
                      <a:gd name="T4" fmla="*/ 7418 w 7999"/>
                      <a:gd name="T5" fmla="*/ 9942 h 10735"/>
                      <a:gd name="T6" fmla="*/ 7352 w 7999"/>
                      <a:gd name="T7" fmla="*/ 10230 h 10735"/>
                      <a:gd name="T8" fmla="*/ 6776 w 7999"/>
                      <a:gd name="T9" fmla="*/ 10300 h 10735"/>
                      <a:gd name="T10" fmla="*/ 6137 w 7999"/>
                      <a:gd name="T11" fmla="*/ 10360 h 10735"/>
                      <a:gd name="T12" fmla="*/ 5495 w 7999"/>
                      <a:gd name="T13" fmla="*/ 10401 h 10735"/>
                      <a:gd name="T14" fmla="*/ 4853 w 7999"/>
                      <a:gd name="T15" fmla="*/ 10428 h 10735"/>
                      <a:gd name="T16" fmla="*/ 4208 w 7999"/>
                      <a:gd name="T17" fmla="*/ 10428 h 10735"/>
                      <a:gd name="T18" fmla="*/ 3567 w 7999"/>
                      <a:gd name="T19" fmla="*/ 10422 h 10735"/>
                      <a:gd name="T20" fmla="*/ 2937 w 7999"/>
                      <a:gd name="T21" fmla="*/ 10394 h 10735"/>
                      <a:gd name="T22" fmla="*/ 1871 w 7999"/>
                      <a:gd name="T23" fmla="*/ 10435 h 10735"/>
                      <a:gd name="T24" fmla="*/ 818 w 7999"/>
                      <a:gd name="T25" fmla="*/ 10533 h 10735"/>
                      <a:gd name="T26" fmla="*/ 0 w 7999"/>
                      <a:gd name="T27" fmla="*/ 10655 h 10735"/>
                      <a:gd name="T28" fmla="*/ 0 w 7999"/>
                      <a:gd name="T29" fmla="*/ 10728 h 10735"/>
                      <a:gd name="T30" fmla="*/ 7999 w 7999"/>
                      <a:gd name="T31" fmla="*/ 10735 h 10735"/>
                      <a:gd name="T32" fmla="*/ 7999 w 7999"/>
                      <a:gd name="T33" fmla="*/ 0 h 10735"/>
                      <a:gd name="T34" fmla="*/ 7757 w 7999"/>
                      <a:gd name="T35" fmla="*/ 0 h 10735"/>
                      <a:gd name="T36" fmla="*/ 7757 w 7999"/>
                      <a:gd name="T37" fmla="*/ 5361 h 1073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</a:cxnLst>
                    <a:rect l="0" t="0" r="r" b="b"/>
                    <a:pathLst>
                      <a:path w="7999" h="10735">
                        <a:moveTo>
                          <a:pt x="7757" y="5361"/>
                        </a:moveTo>
                        <a:lnTo>
                          <a:pt x="7626" y="7369"/>
                        </a:lnTo>
                        <a:lnTo>
                          <a:pt x="7418" y="9942"/>
                        </a:lnTo>
                        <a:lnTo>
                          <a:pt x="7352" y="10230"/>
                        </a:lnTo>
                        <a:lnTo>
                          <a:pt x="6776" y="10300"/>
                        </a:lnTo>
                        <a:lnTo>
                          <a:pt x="6137" y="10360"/>
                        </a:lnTo>
                        <a:lnTo>
                          <a:pt x="5495" y="10401"/>
                        </a:lnTo>
                        <a:lnTo>
                          <a:pt x="4853" y="10428"/>
                        </a:lnTo>
                        <a:lnTo>
                          <a:pt x="4208" y="10428"/>
                        </a:lnTo>
                        <a:lnTo>
                          <a:pt x="3567" y="10422"/>
                        </a:lnTo>
                        <a:lnTo>
                          <a:pt x="2937" y="10394"/>
                        </a:lnTo>
                        <a:lnTo>
                          <a:pt x="1871" y="10435"/>
                        </a:lnTo>
                        <a:lnTo>
                          <a:pt x="818" y="10533"/>
                        </a:lnTo>
                        <a:lnTo>
                          <a:pt x="0" y="10655"/>
                        </a:lnTo>
                        <a:lnTo>
                          <a:pt x="0" y="10728"/>
                        </a:lnTo>
                        <a:lnTo>
                          <a:pt x="7999" y="10735"/>
                        </a:lnTo>
                        <a:lnTo>
                          <a:pt x="7999" y="0"/>
                        </a:lnTo>
                        <a:lnTo>
                          <a:pt x="7757" y="0"/>
                        </a:lnTo>
                        <a:lnTo>
                          <a:pt x="7757" y="5361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marL="0" marR="0" lvl="0" indent="0" algn="l" defTabSz="685783" rtl="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44" name="Freeform 8">
                    <a:extLst>
                      <a:ext uri="{FF2B5EF4-FFF2-40B4-BE49-F238E27FC236}">
                        <a16:creationId xmlns:a16="http://schemas.microsoft.com/office/drawing/2014/main" id="{97F53C0D-AB81-1409-F0FF-4B3031858242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013" y="4011"/>
                    <a:ext cx="290" cy="492"/>
                  </a:xfrm>
                  <a:custGeom>
                    <a:avLst/>
                    <a:gdLst>
                      <a:gd name="T0" fmla="*/ 0 w 870"/>
                      <a:gd name="T1" fmla="*/ 0 h 1475"/>
                      <a:gd name="T2" fmla="*/ 0 w 870"/>
                      <a:gd name="T3" fmla="*/ 1475 h 1475"/>
                      <a:gd name="T4" fmla="*/ 433 w 870"/>
                      <a:gd name="T5" fmla="*/ 1002 h 1475"/>
                      <a:gd name="T6" fmla="*/ 870 w 870"/>
                      <a:gd name="T7" fmla="*/ 1475 h 1475"/>
                      <a:gd name="T8" fmla="*/ 870 w 870"/>
                      <a:gd name="T9" fmla="*/ 0 h 1475"/>
                      <a:gd name="T10" fmla="*/ 0 w 870"/>
                      <a:gd name="T11" fmla="*/ 0 h 147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</a:cxnLst>
                    <a:rect l="0" t="0" r="r" b="b"/>
                    <a:pathLst>
                      <a:path w="870" h="1475">
                        <a:moveTo>
                          <a:pt x="0" y="0"/>
                        </a:moveTo>
                        <a:lnTo>
                          <a:pt x="0" y="1475"/>
                        </a:lnTo>
                        <a:lnTo>
                          <a:pt x="433" y="1002"/>
                        </a:lnTo>
                        <a:lnTo>
                          <a:pt x="870" y="1475"/>
                        </a:lnTo>
                        <a:lnTo>
                          <a:pt x="870" y="0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FF0000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pPr marL="0" marR="0" lvl="0" indent="0" algn="l" defTabSz="685783" rtl="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45" name="Freeform 9">
                    <a:extLst>
                      <a:ext uri="{FF2B5EF4-FFF2-40B4-BE49-F238E27FC236}">
                        <a16:creationId xmlns:a16="http://schemas.microsoft.com/office/drawing/2014/main" id="{820FF3D9-08AF-0A03-6E0B-612D2990ACDA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10" y="553"/>
                    <a:ext cx="2483" cy="3623"/>
                  </a:xfrm>
                  <a:custGeom>
                    <a:avLst/>
                    <a:gdLst>
                      <a:gd name="T0" fmla="*/ 194 w 7451"/>
                      <a:gd name="T1" fmla="*/ 10367 h 10868"/>
                      <a:gd name="T2" fmla="*/ 5883 w 7451"/>
                      <a:gd name="T3" fmla="*/ 10360 h 10868"/>
                      <a:gd name="T4" fmla="*/ 5904 w 7451"/>
                      <a:gd name="T5" fmla="*/ 10367 h 10868"/>
                      <a:gd name="T6" fmla="*/ 6055 w 7451"/>
                      <a:gd name="T7" fmla="*/ 10374 h 10868"/>
                      <a:gd name="T8" fmla="*/ 6216 w 7451"/>
                      <a:gd name="T9" fmla="*/ 10395 h 10868"/>
                      <a:gd name="T10" fmla="*/ 6383 w 7451"/>
                      <a:gd name="T11" fmla="*/ 10419 h 10868"/>
                      <a:gd name="T12" fmla="*/ 6536 w 7451"/>
                      <a:gd name="T13" fmla="*/ 10461 h 10868"/>
                      <a:gd name="T14" fmla="*/ 6697 w 7451"/>
                      <a:gd name="T15" fmla="*/ 10509 h 10868"/>
                      <a:gd name="T16" fmla="*/ 6852 w 7451"/>
                      <a:gd name="T17" fmla="*/ 10566 h 10868"/>
                      <a:gd name="T18" fmla="*/ 7006 w 7451"/>
                      <a:gd name="T19" fmla="*/ 10625 h 10868"/>
                      <a:gd name="T20" fmla="*/ 7157 w 7451"/>
                      <a:gd name="T21" fmla="*/ 10698 h 10868"/>
                      <a:gd name="T22" fmla="*/ 7306 w 7451"/>
                      <a:gd name="T23" fmla="*/ 10785 h 10868"/>
                      <a:gd name="T24" fmla="*/ 7451 w 7451"/>
                      <a:gd name="T25" fmla="*/ 10868 h 10868"/>
                      <a:gd name="T26" fmla="*/ 7388 w 7451"/>
                      <a:gd name="T27" fmla="*/ 10868 h 10868"/>
                      <a:gd name="T28" fmla="*/ 6534 w 7451"/>
                      <a:gd name="T29" fmla="*/ 10750 h 10868"/>
                      <a:gd name="T30" fmla="*/ 5477 w 7451"/>
                      <a:gd name="T31" fmla="*/ 10659 h 10868"/>
                      <a:gd name="T32" fmla="*/ 4415 w 7451"/>
                      <a:gd name="T33" fmla="*/ 10614 h 10868"/>
                      <a:gd name="T34" fmla="*/ 0 w 7451"/>
                      <a:gd name="T35" fmla="*/ 10614 h 10868"/>
                      <a:gd name="T36" fmla="*/ 3 w 7451"/>
                      <a:gd name="T37" fmla="*/ 0 h 10868"/>
                      <a:gd name="T38" fmla="*/ 194 w 7451"/>
                      <a:gd name="T39" fmla="*/ 0 h 10868"/>
                      <a:gd name="T40" fmla="*/ 194 w 7451"/>
                      <a:gd name="T41" fmla="*/ 10367 h 1086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</a:cxnLst>
                    <a:rect l="0" t="0" r="r" b="b"/>
                    <a:pathLst>
                      <a:path w="7451" h="10868">
                        <a:moveTo>
                          <a:pt x="194" y="10367"/>
                        </a:moveTo>
                        <a:lnTo>
                          <a:pt x="5883" y="10360"/>
                        </a:lnTo>
                        <a:lnTo>
                          <a:pt x="5904" y="10367"/>
                        </a:lnTo>
                        <a:lnTo>
                          <a:pt x="6055" y="10374"/>
                        </a:lnTo>
                        <a:lnTo>
                          <a:pt x="6216" y="10395"/>
                        </a:lnTo>
                        <a:lnTo>
                          <a:pt x="6383" y="10419"/>
                        </a:lnTo>
                        <a:lnTo>
                          <a:pt x="6536" y="10461"/>
                        </a:lnTo>
                        <a:lnTo>
                          <a:pt x="6697" y="10509"/>
                        </a:lnTo>
                        <a:lnTo>
                          <a:pt x="6852" y="10566"/>
                        </a:lnTo>
                        <a:lnTo>
                          <a:pt x="7006" y="10625"/>
                        </a:lnTo>
                        <a:lnTo>
                          <a:pt x="7157" y="10698"/>
                        </a:lnTo>
                        <a:lnTo>
                          <a:pt x="7306" y="10785"/>
                        </a:lnTo>
                        <a:lnTo>
                          <a:pt x="7451" y="10868"/>
                        </a:lnTo>
                        <a:lnTo>
                          <a:pt x="7388" y="10868"/>
                        </a:lnTo>
                        <a:lnTo>
                          <a:pt x="6534" y="10750"/>
                        </a:lnTo>
                        <a:lnTo>
                          <a:pt x="5477" y="10659"/>
                        </a:lnTo>
                        <a:lnTo>
                          <a:pt x="4415" y="10614"/>
                        </a:lnTo>
                        <a:lnTo>
                          <a:pt x="0" y="10614"/>
                        </a:lnTo>
                        <a:lnTo>
                          <a:pt x="3" y="0"/>
                        </a:lnTo>
                        <a:lnTo>
                          <a:pt x="194" y="0"/>
                        </a:lnTo>
                        <a:lnTo>
                          <a:pt x="194" y="10367"/>
                        </a:lnTo>
                        <a:close/>
                      </a:path>
                    </a:pathLst>
                  </a:custGeom>
                  <a:solidFill>
                    <a:srgbClr val="FF7F00"/>
                  </a:solidFill>
                  <a:ln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marL="0" marR="0" lvl="0" indent="0" algn="l" defTabSz="685783" rtl="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46" name="Freeform 10">
                    <a:extLst>
                      <a:ext uri="{FF2B5EF4-FFF2-40B4-BE49-F238E27FC236}">
                        <a16:creationId xmlns:a16="http://schemas.microsoft.com/office/drawing/2014/main" id="{B2F05D62-1EC8-D866-2093-C6B319ECE185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880" y="540"/>
                    <a:ext cx="2596" cy="3638"/>
                  </a:xfrm>
                  <a:custGeom>
                    <a:avLst/>
                    <a:gdLst>
                      <a:gd name="T0" fmla="*/ 7545 w 7787"/>
                      <a:gd name="T1" fmla="*/ 5612 h 10913"/>
                      <a:gd name="T2" fmla="*/ 7418 w 7787"/>
                      <a:gd name="T3" fmla="*/ 7620 h 10913"/>
                      <a:gd name="T4" fmla="*/ 7205 w 7787"/>
                      <a:gd name="T5" fmla="*/ 10193 h 10913"/>
                      <a:gd name="T6" fmla="*/ 6633 w 7787"/>
                      <a:gd name="T7" fmla="*/ 10255 h 10913"/>
                      <a:gd name="T8" fmla="*/ 5986 w 7787"/>
                      <a:gd name="T9" fmla="*/ 10325 h 10913"/>
                      <a:gd name="T10" fmla="*/ 5356 w 7787"/>
                      <a:gd name="T11" fmla="*/ 10377 h 10913"/>
                      <a:gd name="T12" fmla="*/ 4708 w 7787"/>
                      <a:gd name="T13" fmla="*/ 10398 h 10913"/>
                      <a:gd name="T14" fmla="*/ 4063 w 7787"/>
                      <a:gd name="T15" fmla="*/ 10398 h 10913"/>
                      <a:gd name="T16" fmla="*/ 3421 w 7787"/>
                      <a:gd name="T17" fmla="*/ 10366 h 10913"/>
                      <a:gd name="T18" fmla="*/ 2788 w 7787"/>
                      <a:gd name="T19" fmla="*/ 10353 h 10913"/>
                      <a:gd name="T20" fmla="*/ 2401 w 7787"/>
                      <a:gd name="T21" fmla="*/ 10346 h 10913"/>
                      <a:gd name="T22" fmla="*/ 2025 w 7787"/>
                      <a:gd name="T23" fmla="*/ 10398 h 10913"/>
                      <a:gd name="T24" fmla="*/ 1650 w 7787"/>
                      <a:gd name="T25" fmla="*/ 10433 h 10913"/>
                      <a:gd name="T26" fmla="*/ 1281 w 7787"/>
                      <a:gd name="T27" fmla="*/ 10506 h 10913"/>
                      <a:gd name="T28" fmla="*/ 914 w 7787"/>
                      <a:gd name="T29" fmla="*/ 10597 h 10913"/>
                      <a:gd name="T30" fmla="*/ 551 w 7787"/>
                      <a:gd name="T31" fmla="*/ 10708 h 10913"/>
                      <a:gd name="T32" fmla="*/ 190 w 7787"/>
                      <a:gd name="T33" fmla="*/ 10837 h 10913"/>
                      <a:gd name="T34" fmla="*/ 0 w 7787"/>
                      <a:gd name="T35" fmla="*/ 10913 h 10913"/>
                      <a:gd name="T36" fmla="*/ 848 w 7787"/>
                      <a:gd name="T37" fmla="*/ 10777 h 10913"/>
                      <a:gd name="T38" fmla="*/ 1901 w 7787"/>
                      <a:gd name="T39" fmla="*/ 10677 h 10913"/>
                      <a:gd name="T40" fmla="*/ 2967 w 7787"/>
                      <a:gd name="T41" fmla="*/ 10652 h 10913"/>
                      <a:gd name="T42" fmla="*/ 3597 w 7787"/>
                      <a:gd name="T43" fmla="*/ 10673 h 10913"/>
                      <a:gd name="T44" fmla="*/ 4232 w 7787"/>
                      <a:gd name="T45" fmla="*/ 10677 h 10913"/>
                      <a:gd name="T46" fmla="*/ 4883 w 7787"/>
                      <a:gd name="T47" fmla="*/ 10686 h 10913"/>
                      <a:gd name="T48" fmla="*/ 5525 w 7787"/>
                      <a:gd name="T49" fmla="*/ 10663 h 10913"/>
                      <a:gd name="T50" fmla="*/ 6155 w 7787"/>
                      <a:gd name="T51" fmla="*/ 10611 h 10913"/>
                      <a:gd name="T52" fmla="*/ 6806 w 7787"/>
                      <a:gd name="T53" fmla="*/ 10558 h 10913"/>
                      <a:gd name="T54" fmla="*/ 7382 w 7787"/>
                      <a:gd name="T55" fmla="*/ 10488 h 10913"/>
                      <a:gd name="T56" fmla="*/ 7448 w 7787"/>
                      <a:gd name="T57" fmla="*/ 10193 h 10913"/>
                      <a:gd name="T58" fmla="*/ 7656 w 7787"/>
                      <a:gd name="T59" fmla="*/ 7627 h 10913"/>
                      <a:gd name="T60" fmla="*/ 7787 w 7787"/>
                      <a:gd name="T61" fmla="*/ 5615 h 10913"/>
                      <a:gd name="T62" fmla="*/ 7787 w 7787"/>
                      <a:gd name="T63" fmla="*/ 45 h 10913"/>
                      <a:gd name="T64" fmla="*/ 7542 w 7787"/>
                      <a:gd name="T65" fmla="*/ 0 h 10913"/>
                      <a:gd name="T66" fmla="*/ 7545 w 7787"/>
                      <a:gd name="T67" fmla="*/ 5612 h 10913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  <a:cxn ang="0">
                        <a:pos x="T66" y="T67"/>
                      </a:cxn>
                    </a:cxnLst>
                    <a:rect l="0" t="0" r="r" b="b"/>
                    <a:pathLst>
                      <a:path w="7787" h="10913">
                        <a:moveTo>
                          <a:pt x="7545" y="5612"/>
                        </a:moveTo>
                        <a:lnTo>
                          <a:pt x="7418" y="7620"/>
                        </a:lnTo>
                        <a:lnTo>
                          <a:pt x="7205" y="10193"/>
                        </a:lnTo>
                        <a:lnTo>
                          <a:pt x="6633" y="10255"/>
                        </a:lnTo>
                        <a:lnTo>
                          <a:pt x="5986" y="10325"/>
                        </a:lnTo>
                        <a:lnTo>
                          <a:pt x="5356" y="10377"/>
                        </a:lnTo>
                        <a:lnTo>
                          <a:pt x="4708" y="10398"/>
                        </a:lnTo>
                        <a:lnTo>
                          <a:pt x="4063" y="10398"/>
                        </a:lnTo>
                        <a:lnTo>
                          <a:pt x="3421" y="10366"/>
                        </a:lnTo>
                        <a:lnTo>
                          <a:pt x="2788" y="10353"/>
                        </a:lnTo>
                        <a:lnTo>
                          <a:pt x="2401" y="10346"/>
                        </a:lnTo>
                        <a:lnTo>
                          <a:pt x="2025" y="10398"/>
                        </a:lnTo>
                        <a:lnTo>
                          <a:pt x="1650" y="10433"/>
                        </a:lnTo>
                        <a:lnTo>
                          <a:pt x="1281" y="10506"/>
                        </a:lnTo>
                        <a:lnTo>
                          <a:pt x="914" y="10597"/>
                        </a:lnTo>
                        <a:lnTo>
                          <a:pt x="551" y="10708"/>
                        </a:lnTo>
                        <a:lnTo>
                          <a:pt x="190" y="10837"/>
                        </a:lnTo>
                        <a:lnTo>
                          <a:pt x="0" y="10913"/>
                        </a:lnTo>
                        <a:lnTo>
                          <a:pt x="848" y="10777"/>
                        </a:lnTo>
                        <a:lnTo>
                          <a:pt x="1901" y="10677"/>
                        </a:lnTo>
                        <a:lnTo>
                          <a:pt x="2967" y="10652"/>
                        </a:lnTo>
                        <a:lnTo>
                          <a:pt x="3597" y="10673"/>
                        </a:lnTo>
                        <a:lnTo>
                          <a:pt x="4232" y="10677"/>
                        </a:lnTo>
                        <a:lnTo>
                          <a:pt x="4883" y="10686"/>
                        </a:lnTo>
                        <a:lnTo>
                          <a:pt x="5525" y="10663"/>
                        </a:lnTo>
                        <a:lnTo>
                          <a:pt x="6155" y="10611"/>
                        </a:lnTo>
                        <a:lnTo>
                          <a:pt x="6806" y="10558"/>
                        </a:lnTo>
                        <a:lnTo>
                          <a:pt x="7382" y="10488"/>
                        </a:lnTo>
                        <a:lnTo>
                          <a:pt x="7448" y="10193"/>
                        </a:lnTo>
                        <a:lnTo>
                          <a:pt x="7656" y="7627"/>
                        </a:lnTo>
                        <a:lnTo>
                          <a:pt x="7787" y="5615"/>
                        </a:lnTo>
                        <a:lnTo>
                          <a:pt x="7787" y="45"/>
                        </a:lnTo>
                        <a:lnTo>
                          <a:pt x="7542" y="0"/>
                        </a:lnTo>
                        <a:lnTo>
                          <a:pt x="7545" y="5612"/>
                        </a:lnTo>
                        <a:close/>
                      </a:path>
                    </a:pathLst>
                  </a:custGeom>
                  <a:solidFill>
                    <a:srgbClr val="FF7F00"/>
                  </a:solidFill>
                  <a:ln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marL="0" marR="0" lvl="0" indent="0" algn="l" defTabSz="685783" rtl="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47" name="Freeform 11">
                    <a:extLst>
                      <a:ext uri="{FF2B5EF4-FFF2-40B4-BE49-F238E27FC236}">
                        <a16:creationId xmlns:a16="http://schemas.microsoft.com/office/drawing/2014/main" id="{E62411F9-09B8-4EB1-9B04-606739B36696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28" y="647"/>
                    <a:ext cx="2572" cy="3555"/>
                  </a:xfrm>
                  <a:custGeom>
                    <a:avLst/>
                    <a:gdLst>
                      <a:gd name="T0" fmla="*/ 248 w 7717"/>
                      <a:gd name="T1" fmla="*/ 3 h 10665"/>
                      <a:gd name="T2" fmla="*/ 0 w 7717"/>
                      <a:gd name="T3" fmla="*/ 0 h 10665"/>
                      <a:gd name="T4" fmla="*/ 6 w 7717"/>
                      <a:gd name="T5" fmla="*/ 10665 h 10665"/>
                      <a:gd name="T6" fmla="*/ 7717 w 7717"/>
                      <a:gd name="T7" fmla="*/ 10658 h 10665"/>
                      <a:gd name="T8" fmla="*/ 7717 w 7717"/>
                      <a:gd name="T9" fmla="*/ 10585 h 10665"/>
                      <a:gd name="T10" fmla="*/ 7629 w 7717"/>
                      <a:gd name="T11" fmla="*/ 10585 h 10665"/>
                      <a:gd name="T12" fmla="*/ 6779 w 7717"/>
                      <a:gd name="T13" fmla="*/ 10467 h 10665"/>
                      <a:gd name="T14" fmla="*/ 5722 w 7717"/>
                      <a:gd name="T15" fmla="*/ 10365 h 10665"/>
                      <a:gd name="T16" fmla="*/ 4654 w 7717"/>
                      <a:gd name="T17" fmla="*/ 10342 h 10665"/>
                      <a:gd name="T18" fmla="*/ 245 w 7717"/>
                      <a:gd name="T19" fmla="*/ 10324 h 10665"/>
                      <a:gd name="T20" fmla="*/ 248 w 7717"/>
                      <a:gd name="T21" fmla="*/ 3 h 1066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</a:cxnLst>
                    <a:rect l="0" t="0" r="r" b="b"/>
                    <a:pathLst>
                      <a:path w="7717" h="10665">
                        <a:moveTo>
                          <a:pt x="248" y="3"/>
                        </a:moveTo>
                        <a:lnTo>
                          <a:pt x="0" y="0"/>
                        </a:lnTo>
                        <a:lnTo>
                          <a:pt x="6" y="10665"/>
                        </a:lnTo>
                        <a:lnTo>
                          <a:pt x="7717" y="10658"/>
                        </a:lnTo>
                        <a:lnTo>
                          <a:pt x="7717" y="10585"/>
                        </a:lnTo>
                        <a:lnTo>
                          <a:pt x="7629" y="10585"/>
                        </a:lnTo>
                        <a:lnTo>
                          <a:pt x="6779" y="10467"/>
                        </a:lnTo>
                        <a:lnTo>
                          <a:pt x="5722" y="10365"/>
                        </a:lnTo>
                        <a:lnTo>
                          <a:pt x="4654" y="10342"/>
                        </a:lnTo>
                        <a:lnTo>
                          <a:pt x="245" y="10324"/>
                        </a:lnTo>
                        <a:lnTo>
                          <a:pt x="248" y="3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marL="0" marR="0" lvl="0" indent="0" algn="l" defTabSz="685783" rtl="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grpSp>
                <p:nvGrpSpPr>
                  <p:cNvPr id="48" name="Group 12">
                    <a:extLst>
                      <a:ext uri="{FF2B5EF4-FFF2-40B4-BE49-F238E27FC236}">
                        <a16:creationId xmlns:a16="http://schemas.microsoft.com/office/drawing/2014/main" id="{A7BF0ECB-83F9-FA7B-7880-C3D26A416503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469" y="481"/>
                    <a:ext cx="4931" cy="3697"/>
                    <a:chOff x="451" y="481"/>
                    <a:chExt cx="4931" cy="3697"/>
                  </a:xfrm>
                </p:grpSpPr>
                <p:sp>
                  <p:nvSpPr>
                    <p:cNvPr id="49" name="Freeform 13">
                      <a:extLst>
                        <a:ext uri="{FF2B5EF4-FFF2-40B4-BE49-F238E27FC236}">
                          <a16:creationId xmlns:a16="http://schemas.microsoft.com/office/drawing/2014/main" id="{269543AD-33DE-91F8-8164-F5EB25172D6C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451" y="481"/>
                      <a:ext cx="4931" cy="3697"/>
                    </a:xfrm>
                    <a:custGeom>
                      <a:avLst/>
                      <a:gdLst>
                        <a:gd name="T0" fmla="*/ 5416 w 14793"/>
                        <a:gd name="T1" fmla="*/ 7 h 11090"/>
                        <a:gd name="T2" fmla="*/ 5476 w 14793"/>
                        <a:gd name="T3" fmla="*/ 7 h 11090"/>
                        <a:gd name="T4" fmla="*/ 5661 w 14793"/>
                        <a:gd name="T5" fmla="*/ 0 h 11090"/>
                        <a:gd name="T6" fmla="*/ 5846 w 14793"/>
                        <a:gd name="T7" fmla="*/ 7 h 11090"/>
                        <a:gd name="T8" fmla="*/ 6028 w 14793"/>
                        <a:gd name="T9" fmla="*/ 21 h 11090"/>
                        <a:gd name="T10" fmla="*/ 6213 w 14793"/>
                        <a:gd name="T11" fmla="*/ 44 h 11090"/>
                        <a:gd name="T12" fmla="*/ 6394 w 14793"/>
                        <a:gd name="T13" fmla="*/ 83 h 11090"/>
                        <a:gd name="T14" fmla="*/ 6570 w 14793"/>
                        <a:gd name="T15" fmla="*/ 135 h 11090"/>
                        <a:gd name="T16" fmla="*/ 6751 w 14793"/>
                        <a:gd name="T17" fmla="*/ 190 h 11090"/>
                        <a:gd name="T18" fmla="*/ 6924 w 14793"/>
                        <a:gd name="T19" fmla="*/ 250 h 11090"/>
                        <a:gd name="T20" fmla="*/ 7099 w 14793"/>
                        <a:gd name="T21" fmla="*/ 334 h 11090"/>
                        <a:gd name="T22" fmla="*/ 7266 w 14793"/>
                        <a:gd name="T23" fmla="*/ 421 h 11090"/>
                        <a:gd name="T24" fmla="*/ 7432 w 14793"/>
                        <a:gd name="T25" fmla="*/ 334 h 11090"/>
                        <a:gd name="T26" fmla="*/ 7605 w 14793"/>
                        <a:gd name="T27" fmla="*/ 250 h 11090"/>
                        <a:gd name="T28" fmla="*/ 7774 w 14793"/>
                        <a:gd name="T29" fmla="*/ 190 h 11090"/>
                        <a:gd name="T30" fmla="*/ 7953 w 14793"/>
                        <a:gd name="T31" fmla="*/ 135 h 11090"/>
                        <a:gd name="T32" fmla="*/ 8129 w 14793"/>
                        <a:gd name="T33" fmla="*/ 83 h 11090"/>
                        <a:gd name="T34" fmla="*/ 8314 w 14793"/>
                        <a:gd name="T35" fmla="*/ 44 h 11090"/>
                        <a:gd name="T36" fmla="*/ 8499 w 14793"/>
                        <a:gd name="T37" fmla="*/ 21 h 11090"/>
                        <a:gd name="T38" fmla="*/ 8674 w 14793"/>
                        <a:gd name="T39" fmla="*/ 7 h 11090"/>
                        <a:gd name="T40" fmla="*/ 8864 w 14793"/>
                        <a:gd name="T41" fmla="*/ 0 h 11090"/>
                        <a:gd name="T42" fmla="*/ 9049 w 14793"/>
                        <a:gd name="T43" fmla="*/ 7 h 11090"/>
                        <a:gd name="T44" fmla="*/ 9107 w 14793"/>
                        <a:gd name="T45" fmla="*/ 7 h 11090"/>
                        <a:gd name="T46" fmla="*/ 9107 w 14793"/>
                        <a:gd name="T47" fmla="*/ 0 h 11090"/>
                        <a:gd name="T48" fmla="*/ 14793 w 14793"/>
                        <a:gd name="T49" fmla="*/ 0 h 11090"/>
                        <a:gd name="T50" fmla="*/ 14793 w 14793"/>
                        <a:gd name="T51" fmla="*/ 5792 h 11090"/>
                        <a:gd name="T52" fmla="*/ 14666 w 14793"/>
                        <a:gd name="T53" fmla="*/ 7804 h 11090"/>
                        <a:gd name="T54" fmla="*/ 14453 w 14793"/>
                        <a:gd name="T55" fmla="*/ 10370 h 11090"/>
                        <a:gd name="T56" fmla="*/ 14453 w 14793"/>
                        <a:gd name="T57" fmla="*/ 10363 h 11090"/>
                        <a:gd name="T58" fmla="*/ 13881 w 14793"/>
                        <a:gd name="T59" fmla="*/ 10432 h 11090"/>
                        <a:gd name="T60" fmla="*/ 13243 w 14793"/>
                        <a:gd name="T61" fmla="*/ 10495 h 11090"/>
                        <a:gd name="T62" fmla="*/ 12604 w 14793"/>
                        <a:gd name="T63" fmla="*/ 10537 h 11090"/>
                        <a:gd name="T64" fmla="*/ 11956 w 14793"/>
                        <a:gd name="T65" fmla="*/ 10564 h 11090"/>
                        <a:gd name="T66" fmla="*/ 11314 w 14793"/>
                        <a:gd name="T67" fmla="*/ 10564 h 11090"/>
                        <a:gd name="T68" fmla="*/ 10669 w 14793"/>
                        <a:gd name="T69" fmla="*/ 10554 h 11090"/>
                        <a:gd name="T70" fmla="*/ 10028 w 14793"/>
                        <a:gd name="T71" fmla="*/ 10519 h 11090"/>
                        <a:gd name="T72" fmla="*/ 9649 w 14793"/>
                        <a:gd name="T73" fmla="*/ 10530 h 11090"/>
                        <a:gd name="T74" fmla="*/ 9273 w 14793"/>
                        <a:gd name="T75" fmla="*/ 10564 h 11090"/>
                        <a:gd name="T76" fmla="*/ 8898 w 14793"/>
                        <a:gd name="T77" fmla="*/ 10614 h 11090"/>
                        <a:gd name="T78" fmla="*/ 8529 w 14793"/>
                        <a:gd name="T79" fmla="*/ 10690 h 11090"/>
                        <a:gd name="T80" fmla="*/ 8162 w 14793"/>
                        <a:gd name="T81" fmla="*/ 10770 h 11090"/>
                        <a:gd name="T82" fmla="*/ 7805 w 14793"/>
                        <a:gd name="T83" fmla="*/ 10881 h 11090"/>
                        <a:gd name="T84" fmla="*/ 7438 w 14793"/>
                        <a:gd name="T85" fmla="*/ 11014 h 11090"/>
                        <a:gd name="T86" fmla="*/ 7248 w 14793"/>
                        <a:gd name="T87" fmla="*/ 11090 h 11090"/>
                        <a:gd name="T88" fmla="*/ 7112 w 14793"/>
                        <a:gd name="T89" fmla="*/ 11000 h 11090"/>
                        <a:gd name="T90" fmla="*/ 6960 w 14793"/>
                        <a:gd name="T91" fmla="*/ 10913 h 11090"/>
                        <a:gd name="T92" fmla="*/ 6812 w 14793"/>
                        <a:gd name="T93" fmla="*/ 10840 h 11090"/>
                        <a:gd name="T94" fmla="*/ 6658 w 14793"/>
                        <a:gd name="T95" fmla="*/ 10788 h 11090"/>
                        <a:gd name="T96" fmla="*/ 6503 w 14793"/>
                        <a:gd name="T97" fmla="*/ 10724 h 11090"/>
                        <a:gd name="T98" fmla="*/ 6348 w 14793"/>
                        <a:gd name="T99" fmla="*/ 10676 h 11090"/>
                        <a:gd name="T100" fmla="*/ 6189 w 14793"/>
                        <a:gd name="T101" fmla="*/ 10644 h 11090"/>
                        <a:gd name="T102" fmla="*/ 6022 w 14793"/>
                        <a:gd name="T103" fmla="*/ 10607 h 11090"/>
                        <a:gd name="T104" fmla="*/ 5861 w 14793"/>
                        <a:gd name="T105" fmla="*/ 10585 h 11090"/>
                        <a:gd name="T106" fmla="*/ 5710 w 14793"/>
                        <a:gd name="T107" fmla="*/ 10575 h 11090"/>
                        <a:gd name="T108" fmla="*/ 5689 w 14793"/>
                        <a:gd name="T109" fmla="*/ 10575 h 11090"/>
                        <a:gd name="T110" fmla="*/ 0 w 14793"/>
                        <a:gd name="T111" fmla="*/ 10585 h 11090"/>
                        <a:gd name="T112" fmla="*/ 0 w 14793"/>
                        <a:gd name="T113" fmla="*/ 0 h 11090"/>
                        <a:gd name="T114" fmla="*/ 5458 w 14793"/>
                        <a:gd name="T115" fmla="*/ 7 h 11090"/>
                        <a:gd name="T116" fmla="*/ 5416 w 14793"/>
                        <a:gd name="T117" fmla="*/ 7 h 11090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  <a:cxn ang="0">
                          <a:pos x="T24" y="T25"/>
                        </a:cxn>
                        <a:cxn ang="0">
                          <a:pos x="T26" y="T27"/>
                        </a:cxn>
                        <a:cxn ang="0">
                          <a:pos x="T28" y="T29"/>
                        </a:cxn>
                        <a:cxn ang="0">
                          <a:pos x="T30" y="T31"/>
                        </a:cxn>
                        <a:cxn ang="0">
                          <a:pos x="T32" y="T33"/>
                        </a:cxn>
                        <a:cxn ang="0">
                          <a:pos x="T34" y="T35"/>
                        </a:cxn>
                        <a:cxn ang="0">
                          <a:pos x="T36" y="T37"/>
                        </a:cxn>
                        <a:cxn ang="0">
                          <a:pos x="T38" y="T39"/>
                        </a:cxn>
                        <a:cxn ang="0">
                          <a:pos x="T40" y="T41"/>
                        </a:cxn>
                        <a:cxn ang="0">
                          <a:pos x="T42" y="T43"/>
                        </a:cxn>
                        <a:cxn ang="0">
                          <a:pos x="T44" y="T45"/>
                        </a:cxn>
                        <a:cxn ang="0">
                          <a:pos x="T46" y="T47"/>
                        </a:cxn>
                        <a:cxn ang="0">
                          <a:pos x="T48" y="T49"/>
                        </a:cxn>
                        <a:cxn ang="0">
                          <a:pos x="T50" y="T51"/>
                        </a:cxn>
                        <a:cxn ang="0">
                          <a:pos x="T52" y="T53"/>
                        </a:cxn>
                        <a:cxn ang="0">
                          <a:pos x="T54" y="T55"/>
                        </a:cxn>
                        <a:cxn ang="0">
                          <a:pos x="T56" y="T57"/>
                        </a:cxn>
                        <a:cxn ang="0">
                          <a:pos x="T58" y="T59"/>
                        </a:cxn>
                        <a:cxn ang="0">
                          <a:pos x="T60" y="T61"/>
                        </a:cxn>
                        <a:cxn ang="0">
                          <a:pos x="T62" y="T63"/>
                        </a:cxn>
                        <a:cxn ang="0">
                          <a:pos x="T64" y="T65"/>
                        </a:cxn>
                        <a:cxn ang="0">
                          <a:pos x="T66" y="T67"/>
                        </a:cxn>
                        <a:cxn ang="0">
                          <a:pos x="T68" y="T69"/>
                        </a:cxn>
                        <a:cxn ang="0">
                          <a:pos x="T70" y="T71"/>
                        </a:cxn>
                        <a:cxn ang="0">
                          <a:pos x="T72" y="T73"/>
                        </a:cxn>
                        <a:cxn ang="0">
                          <a:pos x="T74" y="T75"/>
                        </a:cxn>
                        <a:cxn ang="0">
                          <a:pos x="T76" y="T77"/>
                        </a:cxn>
                        <a:cxn ang="0">
                          <a:pos x="T78" y="T79"/>
                        </a:cxn>
                        <a:cxn ang="0">
                          <a:pos x="T80" y="T81"/>
                        </a:cxn>
                        <a:cxn ang="0">
                          <a:pos x="T82" y="T83"/>
                        </a:cxn>
                        <a:cxn ang="0">
                          <a:pos x="T84" y="T85"/>
                        </a:cxn>
                        <a:cxn ang="0">
                          <a:pos x="T86" y="T87"/>
                        </a:cxn>
                        <a:cxn ang="0">
                          <a:pos x="T88" y="T89"/>
                        </a:cxn>
                        <a:cxn ang="0">
                          <a:pos x="T90" y="T91"/>
                        </a:cxn>
                        <a:cxn ang="0">
                          <a:pos x="T92" y="T93"/>
                        </a:cxn>
                        <a:cxn ang="0">
                          <a:pos x="T94" y="T95"/>
                        </a:cxn>
                        <a:cxn ang="0">
                          <a:pos x="T96" y="T97"/>
                        </a:cxn>
                        <a:cxn ang="0">
                          <a:pos x="T98" y="T99"/>
                        </a:cxn>
                        <a:cxn ang="0">
                          <a:pos x="T100" y="T101"/>
                        </a:cxn>
                        <a:cxn ang="0">
                          <a:pos x="T102" y="T103"/>
                        </a:cxn>
                        <a:cxn ang="0">
                          <a:pos x="T104" y="T105"/>
                        </a:cxn>
                        <a:cxn ang="0">
                          <a:pos x="T106" y="T107"/>
                        </a:cxn>
                        <a:cxn ang="0">
                          <a:pos x="T108" y="T109"/>
                        </a:cxn>
                        <a:cxn ang="0">
                          <a:pos x="T110" y="T111"/>
                        </a:cxn>
                        <a:cxn ang="0">
                          <a:pos x="T112" y="T113"/>
                        </a:cxn>
                        <a:cxn ang="0">
                          <a:pos x="T114" y="T115"/>
                        </a:cxn>
                        <a:cxn ang="0">
                          <a:pos x="T116" y="T117"/>
                        </a:cxn>
                      </a:cxnLst>
                      <a:rect l="0" t="0" r="r" b="b"/>
                      <a:pathLst>
                        <a:path w="14793" h="11090">
                          <a:moveTo>
                            <a:pt x="5416" y="7"/>
                          </a:moveTo>
                          <a:lnTo>
                            <a:pt x="5476" y="7"/>
                          </a:lnTo>
                          <a:lnTo>
                            <a:pt x="5661" y="0"/>
                          </a:lnTo>
                          <a:lnTo>
                            <a:pt x="5846" y="7"/>
                          </a:lnTo>
                          <a:lnTo>
                            <a:pt x="6028" y="21"/>
                          </a:lnTo>
                          <a:lnTo>
                            <a:pt x="6213" y="44"/>
                          </a:lnTo>
                          <a:lnTo>
                            <a:pt x="6394" y="83"/>
                          </a:lnTo>
                          <a:lnTo>
                            <a:pt x="6570" y="135"/>
                          </a:lnTo>
                          <a:lnTo>
                            <a:pt x="6751" y="190"/>
                          </a:lnTo>
                          <a:lnTo>
                            <a:pt x="6924" y="250"/>
                          </a:lnTo>
                          <a:lnTo>
                            <a:pt x="7099" y="334"/>
                          </a:lnTo>
                          <a:lnTo>
                            <a:pt x="7266" y="421"/>
                          </a:lnTo>
                          <a:lnTo>
                            <a:pt x="7432" y="334"/>
                          </a:lnTo>
                          <a:lnTo>
                            <a:pt x="7605" y="250"/>
                          </a:lnTo>
                          <a:lnTo>
                            <a:pt x="7774" y="190"/>
                          </a:lnTo>
                          <a:lnTo>
                            <a:pt x="7953" y="135"/>
                          </a:lnTo>
                          <a:lnTo>
                            <a:pt x="8129" y="83"/>
                          </a:lnTo>
                          <a:lnTo>
                            <a:pt x="8314" y="44"/>
                          </a:lnTo>
                          <a:lnTo>
                            <a:pt x="8499" y="21"/>
                          </a:lnTo>
                          <a:lnTo>
                            <a:pt x="8674" y="7"/>
                          </a:lnTo>
                          <a:lnTo>
                            <a:pt x="8864" y="0"/>
                          </a:lnTo>
                          <a:lnTo>
                            <a:pt x="9049" y="7"/>
                          </a:lnTo>
                          <a:lnTo>
                            <a:pt x="9107" y="7"/>
                          </a:lnTo>
                          <a:lnTo>
                            <a:pt x="9107" y="0"/>
                          </a:lnTo>
                          <a:lnTo>
                            <a:pt x="14793" y="0"/>
                          </a:lnTo>
                          <a:lnTo>
                            <a:pt x="14793" y="5792"/>
                          </a:lnTo>
                          <a:lnTo>
                            <a:pt x="14666" y="7804"/>
                          </a:lnTo>
                          <a:lnTo>
                            <a:pt x="14453" y="10370"/>
                          </a:lnTo>
                          <a:lnTo>
                            <a:pt x="14453" y="10363"/>
                          </a:lnTo>
                          <a:lnTo>
                            <a:pt x="13881" y="10432"/>
                          </a:lnTo>
                          <a:lnTo>
                            <a:pt x="13243" y="10495"/>
                          </a:lnTo>
                          <a:lnTo>
                            <a:pt x="12604" y="10537"/>
                          </a:lnTo>
                          <a:lnTo>
                            <a:pt x="11956" y="10564"/>
                          </a:lnTo>
                          <a:lnTo>
                            <a:pt x="11314" y="10564"/>
                          </a:lnTo>
                          <a:lnTo>
                            <a:pt x="10669" y="10554"/>
                          </a:lnTo>
                          <a:lnTo>
                            <a:pt x="10028" y="10519"/>
                          </a:lnTo>
                          <a:lnTo>
                            <a:pt x="9649" y="10530"/>
                          </a:lnTo>
                          <a:lnTo>
                            <a:pt x="9273" y="10564"/>
                          </a:lnTo>
                          <a:lnTo>
                            <a:pt x="8898" y="10614"/>
                          </a:lnTo>
                          <a:lnTo>
                            <a:pt x="8529" y="10690"/>
                          </a:lnTo>
                          <a:lnTo>
                            <a:pt x="8162" y="10770"/>
                          </a:lnTo>
                          <a:lnTo>
                            <a:pt x="7805" y="10881"/>
                          </a:lnTo>
                          <a:lnTo>
                            <a:pt x="7438" y="11014"/>
                          </a:lnTo>
                          <a:lnTo>
                            <a:pt x="7248" y="11090"/>
                          </a:lnTo>
                          <a:lnTo>
                            <a:pt x="7112" y="11000"/>
                          </a:lnTo>
                          <a:lnTo>
                            <a:pt x="6960" y="10913"/>
                          </a:lnTo>
                          <a:lnTo>
                            <a:pt x="6812" y="10840"/>
                          </a:lnTo>
                          <a:lnTo>
                            <a:pt x="6658" y="10788"/>
                          </a:lnTo>
                          <a:lnTo>
                            <a:pt x="6503" y="10724"/>
                          </a:lnTo>
                          <a:lnTo>
                            <a:pt x="6348" y="10676"/>
                          </a:lnTo>
                          <a:lnTo>
                            <a:pt x="6189" y="10644"/>
                          </a:lnTo>
                          <a:lnTo>
                            <a:pt x="6022" y="10607"/>
                          </a:lnTo>
                          <a:lnTo>
                            <a:pt x="5861" y="10585"/>
                          </a:lnTo>
                          <a:lnTo>
                            <a:pt x="5710" y="10575"/>
                          </a:lnTo>
                          <a:lnTo>
                            <a:pt x="5689" y="10575"/>
                          </a:lnTo>
                          <a:lnTo>
                            <a:pt x="0" y="10585"/>
                          </a:lnTo>
                          <a:lnTo>
                            <a:pt x="0" y="0"/>
                          </a:lnTo>
                          <a:lnTo>
                            <a:pt x="5458" y="7"/>
                          </a:lnTo>
                          <a:lnTo>
                            <a:pt x="5416" y="7"/>
                          </a:lnTo>
                          <a:close/>
                        </a:path>
                      </a:pathLst>
                    </a:custGeom>
                    <a:solidFill>
                      <a:srgbClr val="FFFFFF"/>
                    </a:solidFill>
                    <a:ln w="0">
                      <a:solidFill>
                        <a:srgbClr val="000000"/>
                      </a:solidFill>
                      <a:prstDash val="solid"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pPr marL="0" marR="0" lvl="0" indent="0" algn="l" defTabSz="685783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p:txBody>
                </p:sp>
                <p:sp>
                  <p:nvSpPr>
                    <p:cNvPr id="50" name="Line 14">
                      <a:extLst>
                        <a:ext uri="{FF2B5EF4-FFF2-40B4-BE49-F238E27FC236}">
                          <a16:creationId xmlns:a16="http://schemas.microsoft.com/office/drawing/2014/main" id="{D32C4D0B-9198-CEC0-886A-B66BFA574370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 flipV="1">
                      <a:off x="2868" y="3936"/>
                      <a:ext cx="0" cy="240"/>
                    </a:xfrm>
                    <a:prstGeom prst="line">
                      <a:avLst/>
                    </a:prstGeom>
                    <a:noFill/>
                    <a:ln w="12700">
                      <a:solidFill>
                        <a:schemeClr val="tx1"/>
                      </a:solidFill>
                      <a:round/>
                      <a:headEnd type="none" w="sm" len="sm"/>
                      <a:tailEnd type="none" w="sm" len="sm"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pPr marL="0" marR="0" lvl="0" indent="0" algn="l" defTabSz="685783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p:txBody>
                </p:sp>
              </p:grpSp>
            </p:grpSp>
            <p:sp>
              <p:nvSpPr>
                <p:cNvPr id="42" name="Line 15">
                  <a:extLst>
                    <a:ext uri="{FF2B5EF4-FFF2-40B4-BE49-F238E27FC236}">
                      <a16:creationId xmlns:a16="http://schemas.microsoft.com/office/drawing/2014/main" id="{4B81EB25-D336-71B7-40BE-DDDDF46B8E6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891" y="624"/>
                  <a:ext cx="0" cy="144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marL="0" marR="0" lvl="0" indent="0" algn="l" defTabSz="685783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+mn-cs"/>
                  </a:endParaRPr>
                </a:p>
              </p:txBody>
            </p:sp>
          </p:grpSp>
          <p:sp>
            <p:nvSpPr>
              <p:cNvPr id="40" name="Text Box 16">
                <a:extLst>
                  <a:ext uri="{FF2B5EF4-FFF2-40B4-BE49-F238E27FC236}">
                    <a16:creationId xmlns:a16="http://schemas.microsoft.com/office/drawing/2014/main" id="{AE2C568C-30E6-1DE3-A90D-044095799FF1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63" y="1099"/>
                <a:ext cx="4425" cy="50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marL="0" marR="0" lvl="0" indent="0" algn="l" defTabSz="685783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alt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endParaRPr>
              </a:p>
            </p:txBody>
          </p:sp>
        </p:grpSp>
        <p:sp>
          <p:nvSpPr>
            <p:cNvPr id="36" name="Rectangle 17">
              <a:extLst>
                <a:ext uri="{FF2B5EF4-FFF2-40B4-BE49-F238E27FC236}">
                  <a16:creationId xmlns:a16="http://schemas.microsoft.com/office/drawing/2014/main" id="{059112CC-D153-9CA0-E2BC-CE0DF9E6922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3" y="96"/>
              <a:ext cx="3900" cy="200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defTabSz="468313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defTabSz="468313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defTabSz="468313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defTabSz="468313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defTabSz="468313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defTabSz="4683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defTabSz="4683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defTabSz="4683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defTabSz="4683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marL="0" marR="0" lvl="0" indent="0" algn="l" defTabSz="351227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Galatians 6:15-16 </a:t>
              </a:r>
              <a:r>
                <a:rPr kumimoji="0" lang="en-US" altLang="en-US" sz="1800" b="0" i="0" u="none" strike="noStrike" kern="1200" cap="none" spc="0" normalizeH="0" baseline="30000" noProof="0" dirty="0">
                  <a:ln>
                    <a:noFill/>
                  </a:ln>
                  <a:solidFill>
                    <a:srgbClr val="0000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(NASB)</a:t>
              </a:r>
              <a:r>
                <a:rPr kumimoji="0" lang="en-US" altLang="en-US" sz="1800" b="0" i="0" u="none" strike="noStrike" kern="1200" cap="none" spc="0" normalizeH="0" baseline="3000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</a:t>
              </a:r>
              <a:endParaRPr kumimoji="0" lang="en-US" altLang="en-US" sz="1800" b="0" i="0" u="none" strike="noStrike" kern="1200" cap="none" spc="0" normalizeH="0" baseline="3000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  <a:p>
              <a:pPr marL="0" marR="0" lvl="0" indent="0" algn="l" defTabSz="351227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1200" cap="none" spc="0" normalizeH="0" baseline="30000" noProof="0" dirty="0">
                  <a:ln>
                    <a:noFill/>
                  </a:ln>
                  <a:solidFill>
                    <a:srgbClr val="0000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15 </a:t>
              </a: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For neither is circumcision anything, nor uncircumcision, but      </a:t>
              </a:r>
              <a:r>
                <a:rPr kumimoji="0" lang="en-US" altLang="en-US" sz="1800" b="0" i="0" u="sng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a new creation</a:t>
              </a: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.</a:t>
              </a:r>
              <a:r>
                <a:rPr kumimoji="0" lang="en-US" altLang="en-US" sz="1800" b="0" i="0" u="none" strike="noStrike" kern="1200" cap="none" spc="0" normalizeH="0" baseline="30000" noProof="0" dirty="0">
                  <a:ln>
                    <a:noFill/>
                  </a:ln>
                  <a:solidFill>
                    <a:srgbClr val="0000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</a:t>
              </a:r>
            </a:p>
            <a:p>
              <a:pPr marL="0" marR="0" lvl="0" indent="0" algn="l" defTabSz="351227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1200" cap="none" spc="0" normalizeH="0" baseline="30000" noProof="0" dirty="0">
                  <a:ln>
                    <a:noFill/>
                  </a:ln>
                  <a:solidFill>
                    <a:srgbClr val="0000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16 </a:t>
              </a: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And </a:t>
              </a:r>
              <a:r>
                <a:rPr kumimoji="0" lang="en-US" altLang="en-US" sz="1800" b="0" i="0" u="sng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those who will walk by this rule</a:t>
              </a: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,                                     		</a:t>
              </a:r>
              <a:r>
                <a:rPr kumimoji="0" lang="en-US" altLang="en-US" sz="1800" b="0" i="0" u="sng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peace</a:t>
              </a: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</a:t>
              </a:r>
              <a:r>
                <a:rPr kumimoji="0" lang="en-US" altLang="en-US" sz="1800" b="0" i="0" u="sng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and</a:t>
              </a: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</a:t>
              </a:r>
              <a:r>
                <a:rPr kumimoji="0" lang="en-US" altLang="en-US" sz="1800" b="0" i="0" u="sng" strike="noStrike" kern="1200" cap="none" spc="0" normalizeH="0" baseline="0" noProof="0" dirty="0">
                  <a:ln>
                    <a:noFill/>
                  </a:ln>
                  <a:solidFill>
                    <a:srgbClr val="CC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mercy</a:t>
              </a: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</a:t>
              </a:r>
              <a:r>
                <a:rPr kumimoji="0" lang="en-US" altLang="en-US" sz="1800" b="0" i="0" u="sng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be upon</a:t>
              </a: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</a:t>
              </a:r>
              <a:r>
                <a:rPr kumimoji="0" lang="en-US" altLang="en-US" sz="1800" b="0" i="0" u="sng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them</a:t>
              </a: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, and upon the Israel of God. </a:t>
              </a:r>
            </a:p>
          </p:txBody>
        </p:sp>
      </p:grpSp>
      <p:sp>
        <p:nvSpPr>
          <p:cNvPr id="51" name="TextBox 50">
            <a:extLst>
              <a:ext uri="{FF2B5EF4-FFF2-40B4-BE49-F238E27FC236}">
                <a16:creationId xmlns:a16="http://schemas.microsoft.com/office/drawing/2014/main" id="{CAD9D9AC-2874-64F3-C4DC-04BCE8817A3E}"/>
              </a:ext>
            </a:extLst>
          </p:cNvPr>
          <p:cNvSpPr txBox="1"/>
          <p:nvPr/>
        </p:nvSpPr>
        <p:spPr>
          <a:xfrm>
            <a:off x="1050101" y="5300389"/>
            <a:ext cx="694673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Jude 1:21</a:t>
            </a:r>
            <a:r>
              <a:rPr kumimoji="0" lang="en-US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altLang="en-US" sz="1800" b="0" i="0" u="none" strike="noStrike" kern="1200" cap="none" spc="0" normalizeH="0" baseline="3000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(NASB)</a:t>
            </a:r>
            <a:r>
              <a:rPr kumimoji="0" lang="en-US" altLang="en-US" sz="1800" b="0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0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keep yourselves in the love of God</a:t>
            </a:r>
            <a:r>
              <a:rPr kumimoji="0" lang="en-US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waiting anxiously for the </a:t>
            </a:r>
            <a:r>
              <a:rPr kumimoji="0" lang="en-US" alt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CC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mercy</a:t>
            </a:r>
            <a:r>
              <a:rPr kumimoji="0" lang="en-US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of our Lord Jesus Christ to eternal life.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43379976"/>
      </p:ext>
    </p:extLst>
  </p:cSld>
  <p:clrMapOvr>
    <a:masterClrMapping/>
  </p:clrMapOvr>
  <p:transition spd="med">
    <p:split orient="vert"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EFD3EA16-066A-AC7C-35F5-035BC8E6721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42059" y="22592"/>
            <a:ext cx="5863109" cy="471873"/>
          </a:xfrm>
        </p:spPr>
        <p:txBody>
          <a:bodyPr anchor="ctr">
            <a:noAutofit/>
          </a:bodyPr>
          <a:lstStyle/>
          <a:p>
            <a:r>
              <a:rPr lang="en-US" sz="2400" dirty="0"/>
              <a:t>The Epistle of James – Spiritual Family Matters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E9ECFDF-6162-165A-C42C-C17BADB46A37}"/>
              </a:ext>
            </a:extLst>
          </p:cNvPr>
          <p:cNvSpPr txBox="1"/>
          <p:nvPr/>
        </p:nvSpPr>
        <p:spPr>
          <a:xfrm>
            <a:off x="4815088" y="674020"/>
            <a:ext cx="4472189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6857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With God as our Father, we are His children, brothers and sisters in His family. </a:t>
            </a:r>
          </a:p>
          <a:p>
            <a:pPr marL="0" marR="0" lvl="0" indent="0" algn="l" defTabSz="6857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We are to conduct ourselves to His honor and glory, in the manner in which He instructs us.</a:t>
            </a:r>
          </a:p>
          <a:p>
            <a:pPr marL="0" marR="0" lvl="0" indent="0" algn="l" defTabSz="6857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We are to love one another, not judge and divide from each other.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rgbClr val="333399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grpSp>
        <p:nvGrpSpPr>
          <p:cNvPr id="23" name="Group 4">
            <a:extLst>
              <a:ext uri="{FF2B5EF4-FFF2-40B4-BE49-F238E27FC236}">
                <a16:creationId xmlns:a16="http://schemas.microsoft.com/office/drawing/2014/main" id="{4A10ECCE-DF5E-3CAD-BCCC-2F080D4A3CD8}"/>
              </a:ext>
            </a:extLst>
          </p:cNvPr>
          <p:cNvGrpSpPr>
            <a:grpSpLocks/>
          </p:cNvGrpSpPr>
          <p:nvPr/>
        </p:nvGrpSpPr>
        <p:grpSpPr bwMode="auto">
          <a:xfrm>
            <a:off x="28576" y="659646"/>
            <a:ext cx="4820321" cy="2427132"/>
            <a:chOff x="24" y="40"/>
            <a:chExt cx="3432" cy="4662"/>
          </a:xfrm>
        </p:grpSpPr>
        <p:grpSp>
          <p:nvGrpSpPr>
            <p:cNvPr id="24" name="Group 5">
              <a:extLst>
                <a:ext uri="{FF2B5EF4-FFF2-40B4-BE49-F238E27FC236}">
                  <a16:creationId xmlns:a16="http://schemas.microsoft.com/office/drawing/2014/main" id="{9EB6CCDC-0129-944B-7F23-83D2A2D3DFE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4" y="40"/>
              <a:ext cx="3432" cy="4662"/>
              <a:chOff x="528" y="1098"/>
              <a:chExt cx="4789" cy="3414"/>
            </a:xfrm>
          </p:grpSpPr>
          <p:grpSp>
            <p:nvGrpSpPr>
              <p:cNvPr id="26" name="Group 6">
                <a:extLst>
                  <a:ext uri="{FF2B5EF4-FFF2-40B4-BE49-F238E27FC236}">
                    <a16:creationId xmlns:a16="http://schemas.microsoft.com/office/drawing/2014/main" id="{5D10B2E9-E119-1B3E-C5F7-52EE63B324AA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528" y="1098"/>
                <a:ext cx="4789" cy="3414"/>
                <a:chOff x="328" y="481"/>
                <a:chExt cx="5229" cy="4022"/>
              </a:xfrm>
            </p:grpSpPr>
            <p:grpSp>
              <p:nvGrpSpPr>
                <p:cNvPr id="28" name="Group 7">
                  <a:extLst>
                    <a:ext uri="{FF2B5EF4-FFF2-40B4-BE49-F238E27FC236}">
                      <a16:creationId xmlns:a16="http://schemas.microsoft.com/office/drawing/2014/main" id="{93C4A6B8-B2C1-D107-85F4-8A5006FA9394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328" y="481"/>
                  <a:ext cx="5229" cy="4022"/>
                  <a:chOff x="328" y="481"/>
                  <a:chExt cx="5229" cy="4022"/>
                </a:xfrm>
              </p:grpSpPr>
              <p:sp>
                <p:nvSpPr>
                  <p:cNvPr id="30" name="Freeform 8">
                    <a:extLst>
                      <a:ext uri="{FF2B5EF4-FFF2-40B4-BE49-F238E27FC236}">
                        <a16:creationId xmlns:a16="http://schemas.microsoft.com/office/drawing/2014/main" id="{DABFE0A9-D924-613A-38CA-6AF85BA13895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890" y="624"/>
                    <a:ext cx="2667" cy="3578"/>
                  </a:xfrm>
                  <a:custGeom>
                    <a:avLst/>
                    <a:gdLst>
                      <a:gd name="T0" fmla="*/ 7757 w 7999"/>
                      <a:gd name="T1" fmla="*/ 5361 h 10735"/>
                      <a:gd name="T2" fmla="*/ 7626 w 7999"/>
                      <a:gd name="T3" fmla="*/ 7369 h 10735"/>
                      <a:gd name="T4" fmla="*/ 7418 w 7999"/>
                      <a:gd name="T5" fmla="*/ 9942 h 10735"/>
                      <a:gd name="T6" fmla="*/ 7352 w 7999"/>
                      <a:gd name="T7" fmla="*/ 10230 h 10735"/>
                      <a:gd name="T8" fmla="*/ 6776 w 7999"/>
                      <a:gd name="T9" fmla="*/ 10300 h 10735"/>
                      <a:gd name="T10" fmla="*/ 6137 w 7999"/>
                      <a:gd name="T11" fmla="*/ 10360 h 10735"/>
                      <a:gd name="T12" fmla="*/ 5495 w 7999"/>
                      <a:gd name="T13" fmla="*/ 10401 h 10735"/>
                      <a:gd name="T14" fmla="*/ 4853 w 7999"/>
                      <a:gd name="T15" fmla="*/ 10428 h 10735"/>
                      <a:gd name="T16" fmla="*/ 4208 w 7999"/>
                      <a:gd name="T17" fmla="*/ 10428 h 10735"/>
                      <a:gd name="T18" fmla="*/ 3567 w 7999"/>
                      <a:gd name="T19" fmla="*/ 10422 h 10735"/>
                      <a:gd name="T20" fmla="*/ 2937 w 7999"/>
                      <a:gd name="T21" fmla="*/ 10394 h 10735"/>
                      <a:gd name="T22" fmla="*/ 1871 w 7999"/>
                      <a:gd name="T23" fmla="*/ 10435 h 10735"/>
                      <a:gd name="T24" fmla="*/ 818 w 7999"/>
                      <a:gd name="T25" fmla="*/ 10533 h 10735"/>
                      <a:gd name="T26" fmla="*/ 0 w 7999"/>
                      <a:gd name="T27" fmla="*/ 10655 h 10735"/>
                      <a:gd name="T28" fmla="*/ 0 w 7999"/>
                      <a:gd name="T29" fmla="*/ 10728 h 10735"/>
                      <a:gd name="T30" fmla="*/ 7999 w 7999"/>
                      <a:gd name="T31" fmla="*/ 10735 h 10735"/>
                      <a:gd name="T32" fmla="*/ 7999 w 7999"/>
                      <a:gd name="T33" fmla="*/ 0 h 10735"/>
                      <a:gd name="T34" fmla="*/ 7757 w 7999"/>
                      <a:gd name="T35" fmla="*/ 0 h 10735"/>
                      <a:gd name="T36" fmla="*/ 7757 w 7999"/>
                      <a:gd name="T37" fmla="*/ 5361 h 1073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</a:cxnLst>
                    <a:rect l="0" t="0" r="r" b="b"/>
                    <a:pathLst>
                      <a:path w="7999" h="10735">
                        <a:moveTo>
                          <a:pt x="7757" y="5361"/>
                        </a:moveTo>
                        <a:lnTo>
                          <a:pt x="7626" y="7369"/>
                        </a:lnTo>
                        <a:lnTo>
                          <a:pt x="7418" y="9942"/>
                        </a:lnTo>
                        <a:lnTo>
                          <a:pt x="7352" y="10230"/>
                        </a:lnTo>
                        <a:lnTo>
                          <a:pt x="6776" y="10300"/>
                        </a:lnTo>
                        <a:lnTo>
                          <a:pt x="6137" y="10360"/>
                        </a:lnTo>
                        <a:lnTo>
                          <a:pt x="5495" y="10401"/>
                        </a:lnTo>
                        <a:lnTo>
                          <a:pt x="4853" y="10428"/>
                        </a:lnTo>
                        <a:lnTo>
                          <a:pt x="4208" y="10428"/>
                        </a:lnTo>
                        <a:lnTo>
                          <a:pt x="3567" y="10422"/>
                        </a:lnTo>
                        <a:lnTo>
                          <a:pt x="2937" y="10394"/>
                        </a:lnTo>
                        <a:lnTo>
                          <a:pt x="1871" y="10435"/>
                        </a:lnTo>
                        <a:lnTo>
                          <a:pt x="818" y="10533"/>
                        </a:lnTo>
                        <a:lnTo>
                          <a:pt x="0" y="10655"/>
                        </a:lnTo>
                        <a:lnTo>
                          <a:pt x="0" y="10728"/>
                        </a:lnTo>
                        <a:lnTo>
                          <a:pt x="7999" y="10735"/>
                        </a:lnTo>
                        <a:lnTo>
                          <a:pt x="7999" y="0"/>
                        </a:lnTo>
                        <a:lnTo>
                          <a:pt x="7757" y="0"/>
                        </a:lnTo>
                        <a:lnTo>
                          <a:pt x="7757" y="5361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marL="0" marR="0" lvl="0" indent="0" algn="l" defTabSz="685783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31" name="Freeform 9">
                    <a:extLst>
                      <a:ext uri="{FF2B5EF4-FFF2-40B4-BE49-F238E27FC236}">
                        <a16:creationId xmlns:a16="http://schemas.microsoft.com/office/drawing/2014/main" id="{8FD124CB-6981-375E-8B77-369F17E092A5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013" y="4011"/>
                    <a:ext cx="290" cy="492"/>
                  </a:xfrm>
                  <a:custGeom>
                    <a:avLst/>
                    <a:gdLst>
                      <a:gd name="T0" fmla="*/ 0 w 870"/>
                      <a:gd name="T1" fmla="*/ 0 h 1475"/>
                      <a:gd name="T2" fmla="*/ 0 w 870"/>
                      <a:gd name="T3" fmla="*/ 1475 h 1475"/>
                      <a:gd name="T4" fmla="*/ 433 w 870"/>
                      <a:gd name="T5" fmla="*/ 1002 h 1475"/>
                      <a:gd name="T6" fmla="*/ 870 w 870"/>
                      <a:gd name="T7" fmla="*/ 1475 h 1475"/>
                      <a:gd name="T8" fmla="*/ 870 w 870"/>
                      <a:gd name="T9" fmla="*/ 0 h 1475"/>
                      <a:gd name="T10" fmla="*/ 0 w 870"/>
                      <a:gd name="T11" fmla="*/ 0 h 147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</a:cxnLst>
                    <a:rect l="0" t="0" r="r" b="b"/>
                    <a:pathLst>
                      <a:path w="870" h="1475">
                        <a:moveTo>
                          <a:pt x="0" y="0"/>
                        </a:moveTo>
                        <a:lnTo>
                          <a:pt x="0" y="1475"/>
                        </a:lnTo>
                        <a:lnTo>
                          <a:pt x="433" y="1002"/>
                        </a:lnTo>
                        <a:lnTo>
                          <a:pt x="870" y="1475"/>
                        </a:lnTo>
                        <a:lnTo>
                          <a:pt x="870" y="0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FF0000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pPr marL="0" marR="0" lvl="0" indent="0" algn="l" defTabSz="685783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32" name="Freeform 10">
                    <a:extLst>
                      <a:ext uri="{FF2B5EF4-FFF2-40B4-BE49-F238E27FC236}">
                        <a16:creationId xmlns:a16="http://schemas.microsoft.com/office/drawing/2014/main" id="{54974EFB-6D26-4452-3C61-CA9D6A058C9B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10" y="553"/>
                    <a:ext cx="2483" cy="3623"/>
                  </a:xfrm>
                  <a:custGeom>
                    <a:avLst/>
                    <a:gdLst>
                      <a:gd name="T0" fmla="*/ 194 w 7451"/>
                      <a:gd name="T1" fmla="*/ 10367 h 10868"/>
                      <a:gd name="T2" fmla="*/ 5883 w 7451"/>
                      <a:gd name="T3" fmla="*/ 10360 h 10868"/>
                      <a:gd name="T4" fmla="*/ 5904 w 7451"/>
                      <a:gd name="T5" fmla="*/ 10367 h 10868"/>
                      <a:gd name="T6" fmla="*/ 6055 w 7451"/>
                      <a:gd name="T7" fmla="*/ 10374 h 10868"/>
                      <a:gd name="T8" fmla="*/ 6216 w 7451"/>
                      <a:gd name="T9" fmla="*/ 10395 h 10868"/>
                      <a:gd name="T10" fmla="*/ 6383 w 7451"/>
                      <a:gd name="T11" fmla="*/ 10419 h 10868"/>
                      <a:gd name="T12" fmla="*/ 6536 w 7451"/>
                      <a:gd name="T13" fmla="*/ 10461 h 10868"/>
                      <a:gd name="T14" fmla="*/ 6697 w 7451"/>
                      <a:gd name="T15" fmla="*/ 10509 h 10868"/>
                      <a:gd name="T16" fmla="*/ 6852 w 7451"/>
                      <a:gd name="T17" fmla="*/ 10566 h 10868"/>
                      <a:gd name="T18" fmla="*/ 7006 w 7451"/>
                      <a:gd name="T19" fmla="*/ 10625 h 10868"/>
                      <a:gd name="T20" fmla="*/ 7157 w 7451"/>
                      <a:gd name="T21" fmla="*/ 10698 h 10868"/>
                      <a:gd name="T22" fmla="*/ 7306 w 7451"/>
                      <a:gd name="T23" fmla="*/ 10785 h 10868"/>
                      <a:gd name="T24" fmla="*/ 7451 w 7451"/>
                      <a:gd name="T25" fmla="*/ 10868 h 10868"/>
                      <a:gd name="T26" fmla="*/ 7388 w 7451"/>
                      <a:gd name="T27" fmla="*/ 10868 h 10868"/>
                      <a:gd name="T28" fmla="*/ 6534 w 7451"/>
                      <a:gd name="T29" fmla="*/ 10750 h 10868"/>
                      <a:gd name="T30" fmla="*/ 5477 w 7451"/>
                      <a:gd name="T31" fmla="*/ 10659 h 10868"/>
                      <a:gd name="T32" fmla="*/ 4415 w 7451"/>
                      <a:gd name="T33" fmla="*/ 10614 h 10868"/>
                      <a:gd name="T34" fmla="*/ 0 w 7451"/>
                      <a:gd name="T35" fmla="*/ 10614 h 10868"/>
                      <a:gd name="T36" fmla="*/ 3 w 7451"/>
                      <a:gd name="T37" fmla="*/ 0 h 10868"/>
                      <a:gd name="T38" fmla="*/ 194 w 7451"/>
                      <a:gd name="T39" fmla="*/ 0 h 10868"/>
                      <a:gd name="T40" fmla="*/ 194 w 7451"/>
                      <a:gd name="T41" fmla="*/ 10367 h 1086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</a:cxnLst>
                    <a:rect l="0" t="0" r="r" b="b"/>
                    <a:pathLst>
                      <a:path w="7451" h="10868">
                        <a:moveTo>
                          <a:pt x="194" y="10367"/>
                        </a:moveTo>
                        <a:lnTo>
                          <a:pt x="5883" y="10360"/>
                        </a:lnTo>
                        <a:lnTo>
                          <a:pt x="5904" y="10367"/>
                        </a:lnTo>
                        <a:lnTo>
                          <a:pt x="6055" y="10374"/>
                        </a:lnTo>
                        <a:lnTo>
                          <a:pt x="6216" y="10395"/>
                        </a:lnTo>
                        <a:lnTo>
                          <a:pt x="6383" y="10419"/>
                        </a:lnTo>
                        <a:lnTo>
                          <a:pt x="6536" y="10461"/>
                        </a:lnTo>
                        <a:lnTo>
                          <a:pt x="6697" y="10509"/>
                        </a:lnTo>
                        <a:lnTo>
                          <a:pt x="6852" y="10566"/>
                        </a:lnTo>
                        <a:lnTo>
                          <a:pt x="7006" y="10625"/>
                        </a:lnTo>
                        <a:lnTo>
                          <a:pt x="7157" y="10698"/>
                        </a:lnTo>
                        <a:lnTo>
                          <a:pt x="7306" y="10785"/>
                        </a:lnTo>
                        <a:lnTo>
                          <a:pt x="7451" y="10868"/>
                        </a:lnTo>
                        <a:lnTo>
                          <a:pt x="7388" y="10868"/>
                        </a:lnTo>
                        <a:lnTo>
                          <a:pt x="6534" y="10750"/>
                        </a:lnTo>
                        <a:lnTo>
                          <a:pt x="5477" y="10659"/>
                        </a:lnTo>
                        <a:lnTo>
                          <a:pt x="4415" y="10614"/>
                        </a:lnTo>
                        <a:lnTo>
                          <a:pt x="0" y="10614"/>
                        </a:lnTo>
                        <a:lnTo>
                          <a:pt x="3" y="0"/>
                        </a:lnTo>
                        <a:lnTo>
                          <a:pt x="194" y="0"/>
                        </a:lnTo>
                        <a:lnTo>
                          <a:pt x="194" y="10367"/>
                        </a:lnTo>
                        <a:close/>
                      </a:path>
                    </a:pathLst>
                  </a:custGeom>
                  <a:solidFill>
                    <a:srgbClr val="FF7F00"/>
                  </a:solidFill>
                  <a:ln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marL="0" marR="0" lvl="0" indent="0" algn="l" defTabSz="685783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33" name="Freeform 11">
                    <a:extLst>
                      <a:ext uri="{FF2B5EF4-FFF2-40B4-BE49-F238E27FC236}">
                        <a16:creationId xmlns:a16="http://schemas.microsoft.com/office/drawing/2014/main" id="{1F975DFD-F4AB-2D1D-D32F-C8F9DB9EE690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880" y="540"/>
                    <a:ext cx="2596" cy="3638"/>
                  </a:xfrm>
                  <a:custGeom>
                    <a:avLst/>
                    <a:gdLst>
                      <a:gd name="T0" fmla="*/ 7545 w 7787"/>
                      <a:gd name="T1" fmla="*/ 5612 h 10913"/>
                      <a:gd name="T2" fmla="*/ 7418 w 7787"/>
                      <a:gd name="T3" fmla="*/ 7620 h 10913"/>
                      <a:gd name="T4" fmla="*/ 7205 w 7787"/>
                      <a:gd name="T5" fmla="*/ 10193 h 10913"/>
                      <a:gd name="T6" fmla="*/ 6633 w 7787"/>
                      <a:gd name="T7" fmla="*/ 10255 h 10913"/>
                      <a:gd name="T8" fmla="*/ 5986 w 7787"/>
                      <a:gd name="T9" fmla="*/ 10325 h 10913"/>
                      <a:gd name="T10" fmla="*/ 5356 w 7787"/>
                      <a:gd name="T11" fmla="*/ 10377 h 10913"/>
                      <a:gd name="T12" fmla="*/ 4708 w 7787"/>
                      <a:gd name="T13" fmla="*/ 10398 h 10913"/>
                      <a:gd name="T14" fmla="*/ 4063 w 7787"/>
                      <a:gd name="T15" fmla="*/ 10398 h 10913"/>
                      <a:gd name="T16" fmla="*/ 3421 w 7787"/>
                      <a:gd name="T17" fmla="*/ 10366 h 10913"/>
                      <a:gd name="T18" fmla="*/ 2788 w 7787"/>
                      <a:gd name="T19" fmla="*/ 10353 h 10913"/>
                      <a:gd name="T20" fmla="*/ 2401 w 7787"/>
                      <a:gd name="T21" fmla="*/ 10346 h 10913"/>
                      <a:gd name="T22" fmla="*/ 2025 w 7787"/>
                      <a:gd name="T23" fmla="*/ 10398 h 10913"/>
                      <a:gd name="T24" fmla="*/ 1650 w 7787"/>
                      <a:gd name="T25" fmla="*/ 10433 h 10913"/>
                      <a:gd name="T26" fmla="*/ 1281 w 7787"/>
                      <a:gd name="T27" fmla="*/ 10506 h 10913"/>
                      <a:gd name="T28" fmla="*/ 914 w 7787"/>
                      <a:gd name="T29" fmla="*/ 10597 h 10913"/>
                      <a:gd name="T30" fmla="*/ 551 w 7787"/>
                      <a:gd name="T31" fmla="*/ 10708 h 10913"/>
                      <a:gd name="T32" fmla="*/ 190 w 7787"/>
                      <a:gd name="T33" fmla="*/ 10837 h 10913"/>
                      <a:gd name="T34" fmla="*/ 0 w 7787"/>
                      <a:gd name="T35" fmla="*/ 10913 h 10913"/>
                      <a:gd name="T36" fmla="*/ 848 w 7787"/>
                      <a:gd name="T37" fmla="*/ 10777 h 10913"/>
                      <a:gd name="T38" fmla="*/ 1901 w 7787"/>
                      <a:gd name="T39" fmla="*/ 10677 h 10913"/>
                      <a:gd name="T40" fmla="*/ 2967 w 7787"/>
                      <a:gd name="T41" fmla="*/ 10652 h 10913"/>
                      <a:gd name="T42" fmla="*/ 3597 w 7787"/>
                      <a:gd name="T43" fmla="*/ 10673 h 10913"/>
                      <a:gd name="T44" fmla="*/ 4232 w 7787"/>
                      <a:gd name="T45" fmla="*/ 10677 h 10913"/>
                      <a:gd name="T46" fmla="*/ 4883 w 7787"/>
                      <a:gd name="T47" fmla="*/ 10686 h 10913"/>
                      <a:gd name="T48" fmla="*/ 5525 w 7787"/>
                      <a:gd name="T49" fmla="*/ 10663 h 10913"/>
                      <a:gd name="T50" fmla="*/ 6155 w 7787"/>
                      <a:gd name="T51" fmla="*/ 10611 h 10913"/>
                      <a:gd name="T52" fmla="*/ 6806 w 7787"/>
                      <a:gd name="T53" fmla="*/ 10558 h 10913"/>
                      <a:gd name="T54" fmla="*/ 7382 w 7787"/>
                      <a:gd name="T55" fmla="*/ 10488 h 10913"/>
                      <a:gd name="T56" fmla="*/ 7448 w 7787"/>
                      <a:gd name="T57" fmla="*/ 10193 h 10913"/>
                      <a:gd name="T58" fmla="*/ 7656 w 7787"/>
                      <a:gd name="T59" fmla="*/ 7627 h 10913"/>
                      <a:gd name="T60" fmla="*/ 7787 w 7787"/>
                      <a:gd name="T61" fmla="*/ 5615 h 10913"/>
                      <a:gd name="T62" fmla="*/ 7787 w 7787"/>
                      <a:gd name="T63" fmla="*/ 45 h 10913"/>
                      <a:gd name="T64" fmla="*/ 7542 w 7787"/>
                      <a:gd name="T65" fmla="*/ 0 h 10913"/>
                      <a:gd name="T66" fmla="*/ 7545 w 7787"/>
                      <a:gd name="T67" fmla="*/ 5612 h 10913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  <a:cxn ang="0">
                        <a:pos x="T66" y="T67"/>
                      </a:cxn>
                    </a:cxnLst>
                    <a:rect l="0" t="0" r="r" b="b"/>
                    <a:pathLst>
                      <a:path w="7787" h="10913">
                        <a:moveTo>
                          <a:pt x="7545" y="5612"/>
                        </a:moveTo>
                        <a:lnTo>
                          <a:pt x="7418" y="7620"/>
                        </a:lnTo>
                        <a:lnTo>
                          <a:pt x="7205" y="10193"/>
                        </a:lnTo>
                        <a:lnTo>
                          <a:pt x="6633" y="10255"/>
                        </a:lnTo>
                        <a:lnTo>
                          <a:pt x="5986" y="10325"/>
                        </a:lnTo>
                        <a:lnTo>
                          <a:pt x="5356" y="10377"/>
                        </a:lnTo>
                        <a:lnTo>
                          <a:pt x="4708" y="10398"/>
                        </a:lnTo>
                        <a:lnTo>
                          <a:pt x="4063" y="10398"/>
                        </a:lnTo>
                        <a:lnTo>
                          <a:pt x="3421" y="10366"/>
                        </a:lnTo>
                        <a:lnTo>
                          <a:pt x="2788" y="10353"/>
                        </a:lnTo>
                        <a:lnTo>
                          <a:pt x="2401" y="10346"/>
                        </a:lnTo>
                        <a:lnTo>
                          <a:pt x="2025" y="10398"/>
                        </a:lnTo>
                        <a:lnTo>
                          <a:pt x="1650" y="10433"/>
                        </a:lnTo>
                        <a:lnTo>
                          <a:pt x="1281" y="10506"/>
                        </a:lnTo>
                        <a:lnTo>
                          <a:pt x="914" y="10597"/>
                        </a:lnTo>
                        <a:lnTo>
                          <a:pt x="551" y="10708"/>
                        </a:lnTo>
                        <a:lnTo>
                          <a:pt x="190" y="10837"/>
                        </a:lnTo>
                        <a:lnTo>
                          <a:pt x="0" y="10913"/>
                        </a:lnTo>
                        <a:lnTo>
                          <a:pt x="848" y="10777"/>
                        </a:lnTo>
                        <a:lnTo>
                          <a:pt x="1901" y="10677"/>
                        </a:lnTo>
                        <a:lnTo>
                          <a:pt x="2967" y="10652"/>
                        </a:lnTo>
                        <a:lnTo>
                          <a:pt x="3597" y="10673"/>
                        </a:lnTo>
                        <a:lnTo>
                          <a:pt x="4232" y="10677"/>
                        </a:lnTo>
                        <a:lnTo>
                          <a:pt x="4883" y="10686"/>
                        </a:lnTo>
                        <a:lnTo>
                          <a:pt x="5525" y="10663"/>
                        </a:lnTo>
                        <a:lnTo>
                          <a:pt x="6155" y="10611"/>
                        </a:lnTo>
                        <a:lnTo>
                          <a:pt x="6806" y="10558"/>
                        </a:lnTo>
                        <a:lnTo>
                          <a:pt x="7382" y="10488"/>
                        </a:lnTo>
                        <a:lnTo>
                          <a:pt x="7448" y="10193"/>
                        </a:lnTo>
                        <a:lnTo>
                          <a:pt x="7656" y="7627"/>
                        </a:lnTo>
                        <a:lnTo>
                          <a:pt x="7787" y="5615"/>
                        </a:lnTo>
                        <a:lnTo>
                          <a:pt x="7787" y="45"/>
                        </a:lnTo>
                        <a:lnTo>
                          <a:pt x="7542" y="0"/>
                        </a:lnTo>
                        <a:lnTo>
                          <a:pt x="7545" y="5612"/>
                        </a:lnTo>
                        <a:close/>
                      </a:path>
                    </a:pathLst>
                  </a:custGeom>
                  <a:solidFill>
                    <a:srgbClr val="FF7F00"/>
                  </a:solidFill>
                  <a:ln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marL="0" marR="0" lvl="0" indent="0" algn="l" defTabSz="685783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34" name="Freeform 12">
                    <a:extLst>
                      <a:ext uri="{FF2B5EF4-FFF2-40B4-BE49-F238E27FC236}">
                        <a16:creationId xmlns:a16="http://schemas.microsoft.com/office/drawing/2014/main" id="{C190A203-7610-E232-776C-D81D77B2F85D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28" y="647"/>
                    <a:ext cx="2572" cy="3555"/>
                  </a:xfrm>
                  <a:custGeom>
                    <a:avLst/>
                    <a:gdLst>
                      <a:gd name="T0" fmla="*/ 248 w 7717"/>
                      <a:gd name="T1" fmla="*/ 3 h 10665"/>
                      <a:gd name="T2" fmla="*/ 0 w 7717"/>
                      <a:gd name="T3" fmla="*/ 0 h 10665"/>
                      <a:gd name="T4" fmla="*/ 6 w 7717"/>
                      <a:gd name="T5" fmla="*/ 10665 h 10665"/>
                      <a:gd name="T6" fmla="*/ 7717 w 7717"/>
                      <a:gd name="T7" fmla="*/ 10658 h 10665"/>
                      <a:gd name="T8" fmla="*/ 7717 w 7717"/>
                      <a:gd name="T9" fmla="*/ 10585 h 10665"/>
                      <a:gd name="T10" fmla="*/ 7629 w 7717"/>
                      <a:gd name="T11" fmla="*/ 10585 h 10665"/>
                      <a:gd name="T12" fmla="*/ 6779 w 7717"/>
                      <a:gd name="T13" fmla="*/ 10467 h 10665"/>
                      <a:gd name="T14" fmla="*/ 5722 w 7717"/>
                      <a:gd name="T15" fmla="*/ 10365 h 10665"/>
                      <a:gd name="T16" fmla="*/ 4654 w 7717"/>
                      <a:gd name="T17" fmla="*/ 10342 h 10665"/>
                      <a:gd name="T18" fmla="*/ 245 w 7717"/>
                      <a:gd name="T19" fmla="*/ 10324 h 10665"/>
                      <a:gd name="T20" fmla="*/ 248 w 7717"/>
                      <a:gd name="T21" fmla="*/ 3 h 1066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</a:cxnLst>
                    <a:rect l="0" t="0" r="r" b="b"/>
                    <a:pathLst>
                      <a:path w="7717" h="10665">
                        <a:moveTo>
                          <a:pt x="248" y="3"/>
                        </a:moveTo>
                        <a:lnTo>
                          <a:pt x="0" y="0"/>
                        </a:lnTo>
                        <a:lnTo>
                          <a:pt x="6" y="10665"/>
                        </a:lnTo>
                        <a:lnTo>
                          <a:pt x="7717" y="10658"/>
                        </a:lnTo>
                        <a:lnTo>
                          <a:pt x="7717" y="10585"/>
                        </a:lnTo>
                        <a:lnTo>
                          <a:pt x="7629" y="10585"/>
                        </a:lnTo>
                        <a:lnTo>
                          <a:pt x="6779" y="10467"/>
                        </a:lnTo>
                        <a:lnTo>
                          <a:pt x="5722" y="10365"/>
                        </a:lnTo>
                        <a:lnTo>
                          <a:pt x="4654" y="10342"/>
                        </a:lnTo>
                        <a:lnTo>
                          <a:pt x="245" y="10324"/>
                        </a:lnTo>
                        <a:lnTo>
                          <a:pt x="248" y="3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marL="0" marR="0" lvl="0" indent="0" algn="l" defTabSz="685783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grpSp>
                <p:nvGrpSpPr>
                  <p:cNvPr id="35" name="Group 13">
                    <a:extLst>
                      <a:ext uri="{FF2B5EF4-FFF2-40B4-BE49-F238E27FC236}">
                        <a16:creationId xmlns:a16="http://schemas.microsoft.com/office/drawing/2014/main" id="{B17AD6BB-60C2-90B2-0170-E219E92C1296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469" y="481"/>
                    <a:ext cx="4931" cy="3697"/>
                    <a:chOff x="451" y="481"/>
                    <a:chExt cx="4931" cy="3697"/>
                  </a:xfrm>
                </p:grpSpPr>
                <p:sp>
                  <p:nvSpPr>
                    <p:cNvPr id="38" name="Freeform 14">
                      <a:extLst>
                        <a:ext uri="{FF2B5EF4-FFF2-40B4-BE49-F238E27FC236}">
                          <a16:creationId xmlns:a16="http://schemas.microsoft.com/office/drawing/2014/main" id="{0BFC2CC6-9739-52FD-A5F5-66F3524BB52A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451" y="481"/>
                      <a:ext cx="4931" cy="3697"/>
                    </a:xfrm>
                    <a:custGeom>
                      <a:avLst/>
                      <a:gdLst>
                        <a:gd name="T0" fmla="*/ 5416 w 14793"/>
                        <a:gd name="T1" fmla="*/ 7 h 11090"/>
                        <a:gd name="T2" fmla="*/ 5476 w 14793"/>
                        <a:gd name="T3" fmla="*/ 7 h 11090"/>
                        <a:gd name="T4" fmla="*/ 5661 w 14793"/>
                        <a:gd name="T5" fmla="*/ 0 h 11090"/>
                        <a:gd name="T6" fmla="*/ 5846 w 14793"/>
                        <a:gd name="T7" fmla="*/ 7 h 11090"/>
                        <a:gd name="T8" fmla="*/ 6028 w 14793"/>
                        <a:gd name="T9" fmla="*/ 21 h 11090"/>
                        <a:gd name="T10" fmla="*/ 6213 w 14793"/>
                        <a:gd name="T11" fmla="*/ 44 h 11090"/>
                        <a:gd name="T12" fmla="*/ 6394 w 14793"/>
                        <a:gd name="T13" fmla="*/ 83 h 11090"/>
                        <a:gd name="T14" fmla="*/ 6570 w 14793"/>
                        <a:gd name="T15" fmla="*/ 135 h 11090"/>
                        <a:gd name="T16" fmla="*/ 6751 w 14793"/>
                        <a:gd name="T17" fmla="*/ 190 h 11090"/>
                        <a:gd name="T18" fmla="*/ 6924 w 14793"/>
                        <a:gd name="T19" fmla="*/ 250 h 11090"/>
                        <a:gd name="T20" fmla="*/ 7099 w 14793"/>
                        <a:gd name="T21" fmla="*/ 334 h 11090"/>
                        <a:gd name="T22" fmla="*/ 7266 w 14793"/>
                        <a:gd name="T23" fmla="*/ 421 h 11090"/>
                        <a:gd name="T24" fmla="*/ 7432 w 14793"/>
                        <a:gd name="T25" fmla="*/ 334 h 11090"/>
                        <a:gd name="T26" fmla="*/ 7605 w 14793"/>
                        <a:gd name="T27" fmla="*/ 250 h 11090"/>
                        <a:gd name="T28" fmla="*/ 7774 w 14793"/>
                        <a:gd name="T29" fmla="*/ 190 h 11090"/>
                        <a:gd name="T30" fmla="*/ 7953 w 14793"/>
                        <a:gd name="T31" fmla="*/ 135 h 11090"/>
                        <a:gd name="T32" fmla="*/ 8129 w 14793"/>
                        <a:gd name="T33" fmla="*/ 83 h 11090"/>
                        <a:gd name="T34" fmla="*/ 8314 w 14793"/>
                        <a:gd name="T35" fmla="*/ 44 h 11090"/>
                        <a:gd name="T36" fmla="*/ 8499 w 14793"/>
                        <a:gd name="T37" fmla="*/ 21 h 11090"/>
                        <a:gd name="T38" fmla="*/ 8674 w 14793"/>
                        <a:gd name="T39" fmla="*/ 7 h 11090"/>
                        <a:gd name="T40" fmla="*/ 8864 w 14793"/>
                        <a:gd name="T41" fmla="*/ 0 h 11090"/>
                        <a:gd name="T42" fmla="*/ 9049 w 14793"/>
                        <a:gd name="T43" fmla="*/ 7 h 11090"/>
                        <a:gd name="T44" fmla="*/ 9107 w 14793"/>
                        <a:gd name="T45" fmla="*/ 7 h 11090"/>
                        <a:gd name="T46" fmla="*/ 9107 w 14793"/>
                        <a:gd name="T47" fmla="*/ 0 h 11090"/>
                        <a:gd name="T48" fmla="*/ 14793 w 14793"/>
                        <a:gd name="T49" fmla="*/ 0 h 11090"/>
                        <a:gd name="T50" fmla="*/ 14793 w 14793"/>
                        <a:gd name="T51" fmla="*/ 5792 h 11090"/>
                        <a:gd name="T52" fmla="*/ 14666 w 14793"/>
                        <a:gd name="T53" fmla="*/ 7804 h 11090"/>
                        <a:gd name="T54" fmla="*/ 14453 w 14793"/>
                        <a:gd name="T55" fmla="*/ 10370 h 11090"/>
                        <a:gd name="T56" fmla="*/ 14453 w 14793"/>
                        <a:gd name="T57" fmla="*/ 10363 h 11090"/>
                        <a:gd name="T58" fmla="*/ 13881 w 14793"/>
                        <a:gd name="T59" fmla="*/ 10432 h 11090"/>
                        <a:gd name="T60" fmla="*/ 13243 w 14793"/>
                        <a:gd name="T61" fmla="*/ 10495 h 11090"/>
                        <a:gd name="T62" fmla="*/ 12604 w 14793"/>
                        <a:gd name="T63" fmla="*/ 10537 h 11090"/>
                        <a:gd name="T64" fmla="*/ 11956 w 14793"/>
                        <a:gd name="T65" fmla="*/ 10564 h 11090"/>
                        <a:gd name="T66" fmla="*/ 11314 w 14793"/>
                        <a:gd name="T67" fmla="*/ 10564 h 11090"/>
                        <a:gd name="T68" fmla="*/ 10669 w 14793"/>
                        <a:gd name="T69" fmla="*/ 10554 h 11090"/>
                        <a:gd name="T70" fmla="*/ 10028 w 14793"/>
                        <a:gd name="T71" fmla="*/ 10519 h 11090"/>
                        <a:gd name="T72" fmla="*/ 9649 w 14793"/>
                        <a:gd name="T73" fmla="*/ 10530 h 11090"/>
                        <a:gd name="T74" fmla="*/ 9273 w 14793"/>
                        <a:gd name="T75" fmla="*/ 10564 h 11090"/>
                        <a:gd name="T76" fmla="*/ 8898 w 14793"/>
                        <a:gd name="T77" fmla="*/ 10614 h 11090"/>
                        <a:gd name="T78" fmla="*/ 8529 w 14793"/>
                        <a:gd name="T79" fmla="*/ 10690 h 11090"/>
                        <a:gd name="T80" fmla="*/ 8162 w 14793"/>
                        <a:gd name="T81" fmla="*/ 10770 h 11090"/>
                        <a:gd name="T82" fmla="*/ 7805 w 14793"/>
                        <a:gd name="T83" fmla="*/ 10881 h 11090"/>
                        <a:gd name="T84" fmla="*/ 7438 w 14793"/>
                        <a:gd name="T85" fmla="*/ 11014 h 11090"/>
                        <a:gd name="T86" fmla="*/ 7248 w 14793"/>
                        <a:gd name="T87" fmla="*/ 11090 h 11090"/>
                        <a:gd name="T88" fmla="*/ 7112 w 14793"/>
                        <a:gd name="T89" fmla="*/ 11000 h 11090"/>
                        <a:gd name="T90" fmla="*/ 6960 w 14793"/>
                        <a:gd name="T91" fmla="*/ 10913 h 11090"/>
                        <a:gd name="T92" fmla="*/ 6812 w 14793"/>
                        <a:gd name="T93" fmla="*/ 10840 h 11090"/>
                        <a:gd name="T94" fmla="*/ 6658 w 14793"/>
                        <a:gd name="T95" fmla="*/ 10788 h 11090"/>
                        <a:gd name="T96" fmla="*/ 6503 w 14793"/>
                        <a:gd name="T97" fmla="*/ 10724 h 11090"/>
                        <a:gd name="T98" fmla="*/ 6348 w 14793"/>
                        <a:gd name="T99" fmla="*/ 10676 h 11090"/>
                        <a:gd name="T100" fmla="*/ 6189 w 14793"/>
                        <a:gd name="T101" fmla="*/ 10644 h 11090"/>
                        <a:gd name="T102" fmla="*/ 6022 w 14793"/>
                        <a:gd name="T103" fmla="*/ 10607 h 11090"/>
                        <a:gd name="T104" fmla="*/ 5861 w 14793"/>
                        <a:gd name="T105" fmla="*/ 10585 h 11090"/>
                        <a:gd name="T106" fmla="*/ 5710 w 14793"/>
                        <a:gd name="T107" fmla="*/ 10575 h 11090"/>
                        <a:gd name="T108" fmla="*/ 5689 w 14793"/>
                        <a:gd name="T109" fmla="*/ 10575 h 11090"/>
                        <a:gd name="T110" fmla="*/ 0 w 14793"/>
                        <a:gd name="T111" fmla="*/ 10585 h 11090"/>
                        <a:gd name="T112" fmla="*/ 0 w 14793"/>
                        <a:gd name="T113" fmla="*/ 0 h 11090"/>
                        <a:gd name="T114" fmla="*/ 5458 w 14793"/>
                        <a:gd name="T115" fmla="*/ 7 h 11090"/>
                        <a:gd name="T116" fmla="*/ 5416 w 14793"/>
                        <a:gd name="T117" fmla="*/ 7 h 11090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  <a:cxn ang="0">
                          <a:pos x="T24" y="T25"/>
                        </a:cxn>
                        <a:cxn ang="0">
                          <a:pos x="T26" y="T27"/>
                        </a:cxn>
                        <a:cxn ang="0">
                          <a:pos x="T28" y="T29"/>
                        </a:cxn>
                        <a:cxn ang="0">
                          <a:pos x="T30" y="T31"/>
                        </a:cxn>
                        <a:cxn ang="0">
                          <a:pos x="T32" y="T33"/>
                        </a:cxn>
                        <a:cxn ang="0">
                          <a:pos x="T34" y="T35"/>
                        </a:cxn>
                        <a:cxn ang="0">
                          <a:pos x="T36" y="T37"/>
                        </a:cxn>
                        <a:cxn ang="0">
                          <a:pos x="T38" y="T39"/>
                        </a:cxn>
                        <a:cxn ang="0">
                          <a:pos x="T40" y="T41"/>
                        </a:cxn>
                        <a:cxn ang="0">
                          <a:pos x="T42" y="T43"/>
                        </a:cxn>
                        <a:cxn ang="0">
                          <a:pos x="T44" y="T45"/>
                        </a:cxn>
                        <a:cxn ang="0">
                          <a:pos x="T46" y="T47"/>
                        </a:cxn>
                        <a:cxn ang="0">
                          <a:pos x="T48" y="T49"/>
                        </a:cxn>
                        <a:cxn ang="0">
                          <a:pos x="T50" y="T51"/>
                        </a:cxn>
                        <a:cxn ang="0">
                          <a:pos x="T52" y="T53"/>
                        </a:cxn>
                        <a:cxn ang="0">
                          <a:pos x="T54" y="T55"/>
                        </a:cxn>
                        <a:cxn ang="0">
                          <a:pos x="T56" y="T57"/>
                        </a:cxn>
                        <a:cxn ang="0">
                          <a:pos x="T58" y="T59"/>
                        </a:cxn>
                        <a:cxn ang="0">
                          <a:pos x="T60" y="T61"/>
                        </a:cxn>
                        <a:cxn ang="0">
                          <a:pos x="T62" y="T63"/>
                        </a:cxn>
                        <a:cxn ang="0">
                          <a:pos x="T64" y="T65"/>
                        </a:cxn>
                        <a:cxn ang="0">
                          <a:pos x="T66" y="T67"/>
                        </a:cxn>
                        <a:cxn ang="0">
                          <a:pos x="T68" y="T69"/>
                        </a:cxn>
                        <a:cxn ang="0">
                          <a:pos x="T70" y="T71"/>
                        </a:cxn>
                        <a:cxn ang="0">
                          <a:pos x="T72" y="T73"/>
                        </a:cxn>
                        <a:cxn ang="0">
                          <a:pos x="T74" y="T75"/>
                        </a:cxn>
                        <a:cxn ang="0">
                          <a:pos x="T76" y="T77"/>
                        </a:cxn>
                        <a:cxn ang="0">
                          <a:pos x="T78" y="T79"/>
                        </a:cxn>
                        <a:cxn ang="0">
                          <a:pos x="T80" y="T81"/>
                        </a:cxn>
                        <a:cxn ang="0">
                          <a:pos x="T82" y="T83"/>
                        </a:cxn>
                        <a:cxn ang="0">
                          <a:pos x="T84" y="T85"/>
                        </a:cxn>
                        <a:cxn ang="0">
                          <a:pos x="T86" y="T87"/>
                        </a:cxn>
                        <a:cxn ang="0">
                          <a:pos x="T88" y="T89"/>
                        </a:cxn>
                        <a:cxn ang="0">
                          <a:pos x="T90" y="T91"/>
                        </a:cxn>
                        <a:cxn ang="0">
                          <a:pos x="T92" y="T93"/>
                        </a:cxn>
                        <a:cxn ang="0">
                          <a:pos x="T94" y="T95"/>
                        </a:cxn>
                        <a:cxn ang="0">
                          <a:pos x="T96" y="T97"/>
                        </a:cxn>
                        <a:cxn ang="0">
                          <a:pos x="T98" y="T99"/>
                        </a:cxn>
                        <a:cxn ang="0">
                          <a:pos x="T100" y="T101"/>
                        </a:cxn>
                        <a:cxn ang="0">
                          <a:pos x="T102" y="T103"/>
                        </a:cxn>
                        <a:cxn ang="0">
                          <a:pos x="T104" y="T105"/>
                        </a:cxn>
                        <a:cxn ang="0">
                          <a:pos x="T106" y="T107"/>
                        </a:cxn>
                        <a:cxn ang="0">
                          <a:pos x="T108" y="T109"/>
                        </a:cxn>
                        <a:cxn ang="0">
                          <a:pos x="T110" y="T111"/>
                        </a:cxn>
                        <a:cxn ang="0">
                          <a:pos x="T112" y="T113"/>
                        </a:cxn>
                        <a:cxn ang="0">
                          <a:pos x="T114" y="T115"/>
                        </a:cxn>
                        <a:cxn ang="0">
                          <a:pos x="T116" y="T117"/>
                        </a:cxn>
                      </a:cxnLst>
                      <a:rect l="0" t="0" r="r" b="b"/>
                      <a:pathLst>
                        <a:path w="14793" h="11090">
                          <a:moveTo>
                            <a:pt x="5416" y="7"/>
                          </a:moveTo>
                          <a:lnTo>
                            <a:pt x="5476" y="7"/>
                          </a:lnTo>
                          <a:lnTo>
                            <a:pt x="5661" y="0"/>
                          </a:lnTo>
                          <a:lnTo>
                            <a:pt x="5846" y="7"/>
                          </a:lnTo>
                          <a:lnTo>
                            <a:pt x="6028" y="21"/>
                          </a:lnTo>
                          <a:lnTo>
                            <a:pt x="6213" y="44"/>
                          </a:lnTo>
                          <a:lnTo>
                            <a:pt x="6394" y="83"/>
                          </a:lnTo>
                          <a:lnTo>
                            <a:pt x="6570" y="135"/>
                          </a:lnTo>
                          <a:lnTo>
                            <a:pt x="6751" y="190"/>
                          </a:lnTo>
                          <a:lnTo>
                            <a:pt x="6924" y="250"/>
                          </a:lnTo>
                          <a:lnTo>
                            <a:pt x="7099" y="334"/>
                          </a:lnTo>
                          <a:lnTo>
                            <a:pt x="7266" y="421"/>
                          </a:lnTo>
                          <a:lnTo>
                            <a:pt x="7432" y="334"/>
                          </a:lnTo>
                          <a:lnTo>
                            <a:pt x="7605" y="250"/>
                          </a:lnTo>
                          <a:lnTo>
                            <a:pt x="7774" y="190"/>
                          </a:lnTo>
                          <a:lnTo>
                            <a:pt x="7953" y="135"/>
                          </a:lnTo>
                          <a:lnTo>
                            <a:pt x="8129" y="83"/>
                          </a:lnTo>
                          <a:lnTo>
                            <a:pt x="8314" y="44"/>
                          </a:lnTo>
                          <a:lnTo>
                            <a:pt x="8499" y="21"/>
                          </a:lnTo>
                          <a:lnTo>
                            <a:pt x="8674" y="7"/>
                          </a:lnTo>
                          <a:lnTo>
                            <a:pt x="8864" y="0"/>
                          </a:lnTo>
                          <a:lnTo>
                            <a:pt x="9049" y="7"/>
                          </a:lnTo>
                          <a:lnTo>
                            <a:pt x="9107" y="7"/>
                          </a:lnTo>
                          <a:lnTo>
                            <a:pt x="9107" y="0"/>
                          </a:lnTo>
                          <a:lnTo>
                            <a:pt x="14793" y="0"/>
                          </a:lnTo>
                          <a:lnTo>
                            <a:pt x="14793" y="5792"/>
                          </a:lnTo>
                          <a:lnTo>
                            <a:pt x="14666" y="7804"/>
                          </a:lnTo>
                          <a:lnTo>
                            <a:pt x="14453" y="10370"/>
                          </a:lnTo>
                          <a:lnTo>
                            <a:pt x="14453" y="10363"/>
                          </a:lnTo>
                          <a:lnTo>
                            <a:pt x="13881" y="10432"/>
                          </a:lnTo>
                          <a:lnTo>
                            <a:pt x="13243" y="10495"/>
                          </a:lnTo>
                          <a:lnTo>
                            <a:pt x="12604" y="10537"/>
                          </a:lnTo>
                          <a:lnTo>
                            <a:pt x="11956" y="10564"/>
                          </a:lnTo>
                          <a:lnTo>
                            <a:pt x="11314" y="10564"/>
                          </a:lnTo>
                          <a:lnTo>
                            <a:pt x="10669" y="10554"/>
                          </a:lnTo>
                          <a:lnTo>
                            <a:pt x="10028" y="10519"/>
                          </a:lnTo>
                          <a:lnTo>
                            <a:pt x="9649" y="10530"/>
                          </a:lnTo>
                          <a:lnTo>
                            <a:pt x="9273" y="10564"/>
                          </a:lnTo>
                          <a:lnTo>
                            <a:pt x="8898" y="10614"/>
                          </a:lnTo>
                          <a:lnTo>
                            <a:pt x="8529" y="10690"/>
                          </a:lnTo>
                          <a:lnTo>
                            <a:pt x="8162" y="10770"/>
                          </a:lnTo>
                          <a:lnTo>
                            <a:pt x="7805" y="10881"/>
                          </a:lnTo>
                          <a:lnTo>
                            <a:pt x="7438" y="11014"/>
                          </a:lnTo>
                          <a:lnTo>
                            <a:pt x="7248" y="11090"/>
                          </a:lnTo>
                          <a:lnTo>
                            <a:pt x="7112" y="11000"/>
                          </a:lnTo>
                          <a:lnTo>
                            <a:pt x="6960" y="10913"/>
                          </a:lnTo>
                          <a:lnTo>
                            <a:pt x="6812" y="10840"/>
                          </a:lnTo>
                          <a:lnTo>
                            <a:pt x="6658" y="10788"/>
                          </a:lnTo>
                          <a:lnTo>
                            <a:pt x="6503" y="10724"/>
                          </a:lnTo>
                          <a:lnTo>
                            <a:pt x="6348" y="10676"/>
                          </a:lnTo>
                          <a:lnTo>
                            <a:pt x="6189" y="10644"/>
                          </a:lnTo>
                          <a:lnTo>
                            <a:pt x="6022" y="10607"/>
                          </a:lnTo>
                          <a:lnTo>
                            <a:pt x="5861" y="10585"/>
                          </a:lnTo>
                          <a:lnTo>
                            <a:pt x="5710" y="10575"/>
                          </a:lnTo>
                          <a:lnTo>
                            <a:pt x="5689" y="10575"/>
                          </a:lnTo>
                          <a:lnTo>
                            <a:pt x="0" y="10585"/>
                          </a:lnTo>
                          <a:lnTo>
                            <a:pt x="0" y="0"/>
                          </a:lnTo>
                          <a:lnTo>
                            <a:pt x="5458" y="7"/>
                          </a:lnTo>
                          <a:lnTo>
                            <a:pt x="5416" y="7"/>
                          </a:lnTo>
                          <a:close/>
                        </a:path>
                      </a:pathLst>
                    </a:custGeom>
                    <a:solidFill>
                      <a:srgbClr val="FFFFFF"/>
                    </a:solidFill>
                    <a:ln w="0">
                      <a:solidFill>
                        <a:srgbClr val="000000"/>
                      </a:solidFill>
                      <a:prstDash val="solid"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pPr marL="0" marR="0" lvl="0" indent="0" algn="l" defTabSz="68578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0" i="0" u="none" strike="noStrike" kern="0" cap="none" spc="0" normalizeH="0" baseline="0" noProof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p:txBody>
                </p:sp>
                <p:sp>
                  <p:nvSpPr>
                    <p:cNvPr id="39" name="Line 15">
                      <a:extLst>
                        <a:ext uri="{FF2B5EF4-FFF2-40B4-BE49-F238E27FC236}">
                          <a16:creationId xmlns:a16="http://schemas.microsoft.com/office/drawing/2014/main" id="{DE2F8091-D6C0-8574-AAAF-66FEAC794F5D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 flipV="1">
                      <a:off x="2868" y="3936"/>
                      <a:ext cx="0" cy="240"/>
                    </a:xfrm>
                    <a:prstGeom prst="line">
                      <a:avLst/>
                    </a:prstGeom>
                    <a:noFill/>
                    <a:ln w="12700">
                      <a:solidFill>
                        <a:srgbClr val="000000"/>
                      </a:solidFill>
                      <a:round/>
                      <a:headEnd type="none" w="sm" len="sm"/>
                      <a:tailEnd type="none" w="sm" len="sm"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pPr marL="0" marR="0" lvl="0" indent="0" algn="l" defTabSz="68578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0" i="0" u="none" strike="noStrike" kern="0" cap="none" spc="0" normalizeH="0" baseline="0" noProof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p:txBody>
                </p:sp>
              </p:grpSp>
            </p:grpSp>
            <p:sp>
              <p:nvSpPr>
                <p:cNvPr id="29" name="Line 16">
                  <a:extLst>
                    <a:ext uri="{FF2B5EF4-FFF2-40B4-BE49-F238E27FC236}">
                      <a16:creationId xmlns:a16="http://schemas.microsoft.com/office/drawing/2014/main" id="{AC9EF185-25EB-5D27-90C0-42372D7613A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891" y="624"/>
                  <a:ext cx="0" cy="144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marL="0" marR="0" lvl="0" indent="0" algn="l" defTabSz="685783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+mn-cs"/>
                  </a:endParaRPr>
                </a:p>
              </p:txBody>
            </p:sp>
          </p:grpSp>
          <p:sp>
            <p:nvSpPr>
              <p:cNvPr id="27" name="Text Box 17">
                <a:extLst>
                  <a:ext uri="{FF2B5EF4-FFF2-40B4-BE49-F238E27FC236}">
                    <a16:creationId xmlns:a16="http://schemas.microsoft.com/office/drawing/2014/main" id="{5A1F65CA-D8A0-3F97-B015-C592DA00BAA9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62" y="1101"/>
                <a:ext cx="4426" cy="76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marL="0" marR="0" lvl="0" indent="0" algn="l" defTabSz="685783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altLang="en-US" sz="18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endParaRPr>
              </a:p>
            </p:txBody>
          </p:sp>
        </p:grpSp>
        <p:sp>
          <p:nvSpPr>
            <p:cNvPr id="25" name="Rectangle 18">
              <a:extLst>
                <a:ext uri="{FF2B5EF4-FFF2-40B4-BE49-F238E27FC236}">
                  <a16:creationId xmlns:a16="http://schemas.microsoft.com/office/drawing/2014/main" id="{2C8EE236-40C5-7D9B-43DD-ABB6804C8FB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3" y="90"/>
              <a:ext cx="3291" cy="337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 defTabSz="2349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defTabSz="2349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defTabSz="2349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defTabSz="2349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defTabSz="2349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defTabSz="23495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defTabSz="23495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defTabSz="23495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defTabSz="23495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176209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James 2:12-13 </a:t>
              </a:r>
              <a:r>
                <a:rPr kumimoji="0" lang="en-US" altLang="en-US" sz="1800" b="0" i="0" u="none" strike="noStrike" kern="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NKJV </a:t>
              </a:r>
            </a:p>
            <a:p>
              <a:pPr marL="0" marR="0" lvl="0" indent="0" algn="l" defTabSz="176209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12 </a:t>
              </a: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So speak and </a:t>
              </a:r>
              <a:r>
                <a:rPr kumimoji="0" lang="en-US" altLang="en-US" sz="1800" b="0" i="0" u="sng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so do as those who will be judged by the law of liberty</a:t>
              </a: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.</a:t>
              </a:r>
              <a:r>
                <a:rPr kumimoji="0" lang="en-US" altLang="en-US" sz="1800" b="0" i="0" u="none" strike="noStrike" kern="0" cap="none" spc="0" normalizeH="0" baseline="3000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</a:t>
              </a:r>
            </a:p>
            <a:p>
              <a:pPr marL="0" marR="0" lvl="0" indent="0" algn="l" defTabSz="176209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13 </a:t>
              </a:r>
              <a:r>
                <a:rPr kumimoji="0" lang="en-US" altLang="en-US" sz="1800" b="0" i="0" u="sng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For judgment is without mercy to the one who has shown no mercy</a:t>
              </a: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. </a:t>
              </a:r>
            </a:p>
            <a:p>
              <a:pPr marL="0" marR="0" lvl="0" indent="0" algn="l" defTabSz="176209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1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Mercy triumphs over judgment.</a:t>
              </a:r>
              <a:endParaRPr kumimoji="0" lang="en-US" altLang="en-US" sz="1800" b="1" i="0" u="none" strike="noStrike" kern="0" cap="none" spc="0" normalizeH="0" baseline="30000" noProof="0" dirty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</p:grpSp>
      <p:sp>
        <p:nvSpPr>
          <p:cNvPr id="2" name="Text Box 20">
            <a:extLst>
              <a:ext uri="{FF2B5EF4-FFF2-40B4-BE49-F238E27FC236}">
                <a16:creationId xmlns:a16="http://schemas.microsoft.com/office/drawing/2014/main" id="{84C1FBD3-B558-0B86-7485-31C947FDD57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28620" y="2911971"/>
            <a:ext cx="4256388" cy="923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One of the spiritual blessings that is available to those who are in Christ is God's </a:t>
            </a:r>
            <a:r>
              <a:rPr kumimoji="0" lang="en-US" altLang="en-US" sz="1800" b="0" i="1" u="none" strike="noStrike" kern="1200" cap="none" spc="0" normalizeH="0" baseline="0" noProof="0" dirty="0">
                <a:ln>
                  <a:noFill/>
                </a:ln>
                <a:solidFill>
                  <a:srgbClr val="CC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special mercy</a:t>
            </a:r>
            <a:r>
              <a:rPr kumimoji="0" lang="en-US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6EA21383-507B-7C61-BC8F-C7A20D2AA494}"/>
              </a:ext>
            </a:extLst>
          </p:cNvPr>
          <p:cNvGrpSpPr>
            <a:grpSpLocks/>
          </p:cNvGrpSpPr>
          <p:nvPr/>
        </p:nvGrpSpPr>
        <p:grpSpPr bwMode="auto">
          <a:xfrm>
            <a:off x="801714" y="4200223"/>
            <a:ext cx="7542995" cy="2040578"/>
            <a:chOff x="48" y="48"/>
            <a:chExt cx="4224" cy="4451"/>
          </a:xfrm>
        </p:grpSpPr>
        <p:grpSp>
          <p:nvGrpSpPr>
            <p:cNvPr id="4" name="Group 3">
              <a:extLst>
                <a:ext uri="{FF2B5EF4-FFF2-40B4-BE49-F238E27FC236}">
                  <a16:creationId xmlns:a16="http://schemas.microsoft.com/office/drawing/2014/main" id="{9552755E-9075-630A-C07A-F7EF752F6DA2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8" y="48"/>
              <a:ext cx="4224" cy="4451"/>
              <a:chOff x="528" y="1098"/>
              <a:chExt cx="4789" cy="3414"/>
            </a:xfrm>
          </p:grpSpPr>
          <p:grpSp>
            <p:nvGrpSpPr>
              <p:cNvPr id="8" name="Group 5">
                <a:extLst>
                  <a:ext uri="{FF2B5EF4-FFF2-40B4-BE49-F238E27FC236}">
                    <a16:creationId xmlns:a16="http://schemas.microsoft.com/office/drawing/2014/main" id="{F968EFDE-5A59-8EAD-E0A9-B03FB024689E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528" y="1098"/>
                <a:ext cx="4789" cy="3414"/>
                <a:chOff x="328" y="481"/>
                <a:chExt cx="5229" cy="4022"/>
              </a:xfrm>
            </p:grpSpPr>
            <p:grpSp>
              <p:nvGrpSpPr>
                <p:cNvPr id="10" name="Group 6">
                  <a:extLst>
                    <a:ext uri="{FF2B5EF4-FFF2-40B4-BE49-F238E27FC236}">
                      <a16:creationId xmlns:a16="http://schemas.microsoft.com/office/drawing/2014/main" id="{F5940CC7-FA1B-555F-EE78-1B639E8B2ACE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328" y="481"/>
                  <a:ext cx="5229" cy="4022"/>
                  <a:chOff x="328" y="481"/>
                  <a:chExt cx="5229" cy="4022"/>
                </a:xfrm>
              </p:grpSpPr>
              <p:sp>
                <p:nvSpPr>
                  <p:cNvPr id="12" name="Freeform 7">
                    <a:extLst>
                      <a:ext uri="{FF2B5EF4-FFF2-40B4-BE49-F238E27FC236}">
                        <a16:creationId xmlns:a16="http://schemas.microsoft.com/office/drawing/2014/main" id="{01F71013-2D4C-82E4-F492-64882E714939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890" y="624"/>
                    <a:ext cx="2667" cy="3578"/>
                  </a:xfrm>
                  <a:custGeom>
                    <a:avLst/>
                    <a:gdLst>
                      <a:gd name="T0" fmla="*/ 7757 w 7999"/>
                      <a:gd name="T1" fmla="*/ 5361 h 10735"/>
                      <a:gd name="T2" fmla="*/ 7626 w 7999"/>
                      <a:gd name="T3" fmla="*/ 7369 h 10735"/>
                      <a:gd name="T4" fmla="*/ 7418 w 7999"/>
                      <a:gd name="T5" fmla="*/ 9942 h 10735"/>
                      <a:gd name="T6" fmla="*/ 7352 w 7999"/>
                      <a:gd name="T7" fmla="*/ 10230 h 10735"/>
                      <a:gd name="T8" fmla="*/ 6776 w 7999"/>
                      <a:gd name="T9" fmla="*/ 10300 h 10735"/>
                      <a:gd name="T10" fmla="*/ 6137 w 7999"/>
                      <a:gd name="T11" fmla="*/ 10360 h 10735"/>
                      <a:gd name="T12" fmla="*/ 5495 w 7999"/>
                      <a:gd name="T13" fmla="*/ 10401 h 10735"/>
                      <a:gd name="T14" fmla="*/ 4853 w 7999"/>
                      <a:gd name="T15" fmla="*/ 10428 h 10735"/>
                      <a:gd name="T16" fmla="*/ 4208 w 7999"/>
                      <a:gd name="T17" fmla="*/ 10428 h 10735"/>
                      <a:gd name="T18" fmla="*/ 3567 w 7999"/>
                      <a:gd name="T19" fmla="*/ 10422 h 10735"/>
                      <a:gd name="T20" fmla="*/ 2937 w 7999"/>
                      <a:gd name="T21" fmla="*/ 10394 h 10735"/>
                      <a:gd name="T22" fmla="*/ 1871 w 7999"/>
                      <a:gd name="T23" fmla="*/ 10435 h 10735"/>
                      <a:gd name="T24" fmla="*/ 818 w 7999"/>
                      <a:gd name="T25" fmla="*/ 10533 h 10735"/>
                      <a:gd name="T26" fmla="*/ 0 w 7999"/>
                      <a:gd name="T27" fmla="*/ 10655 h 10735"/>
                      <a:gd name="T28" fmla="*/ 0 w 7999"/>
                      <a:gd name="T29" fmla="*/ 10728 h 10735"/>
                      <a:gd name="T30" fmla="*/ 7999 w 7999"/>
                      <a:gd name="T31" fmla="*/ 10735 h 10735"/>
                      <a:gd name="T32" fmla="*/ 7999 w 7999"/>
                      <a:gd name="T33" fmla="*/ 0 h 10735"/>
                      <a:gd name="T34" fmla="*/ 7757 w 7999"/>
                      <a:gd name="T35" fmla="*/ 0 h 10735"/>
                      <a:gd name="T36" fmla="*/ 7757 w 7999"/>
                      <a:gd name="T37" fmla="*/ 5361 h 1073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</a:cxnLst>
                    <a:rect l="0" t="0" r="r" b="b"/>
                    <a:pathLst>
                      <a:path w="7999" h="10735">
                        <a:moveTo>
                          <a:pt x="7757" y="5361"/>
                        </a:moveTo>
                        <a:lnTo>
                          <a:pt x="7626" y="7369"/>
                        </a:lnTo>
                        <a:lnTo>
                          <a:pt x="7418" y="9942"/>
                        </a:lnTo>
                        <a:lnTo>
                          <a:pt x="7352" y="10230"/>
                        </a:lnTo>
                        <a:lnTo>
                          <a:pt x="6776" y="10300"/>
                        </a:lnTo>
                        <a:lnTo>
                          <a:pt x="6137" y="10360"/>
                        </a:lnTo>
                        <a:lnTo>
                          <a:pt x="5495" y="10401"/>
                        </a:lnTo>
                        <a:lnTo>
                          <a:pt x="4853" y="10428"/>
                        </a:lnTo>
                        <a:lnTo>
                          <a:pt x="4208" y="10428"/>
                        </a:lnTo>
                        <a:lnTo>
                          <a:pt x="3567" y="10422"/>
                        </a:lnTo>
                        <a:lnTo>
                          <a:pt x="2937" y="10394"/>
                        </a:lnTo>
                        <a:lnTo>
                          <a:pt x="1871" y="10435"/>
                        </a:lnTo>
                        <a:lnTo>
                          <a:pt x="818" y="10533"/>
                        </a:lnTo>
                        <a:lnTo>
                          <a:pt x="0" y="10655"/>
                        </a:lnTo>
                        <a:lnTo>
                          <a:pt x="0" y="10728"/>
                        </a:lnTo>
                        <a:lnTo>
                          <a:pt x="7999" y="10735"/>
                        </a:lnTo>
                        <a:lnTo>
                          <a:pt x="7999" y="0"/>
                        </a:lnTo>
                        <a:lnTo>
                          <a:pt x="7757" y="0"/>
                        </a:lnTo>
                        <a:lnTo>
                          <a:pt x="7757" y="5361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marL="0" marR="0" lvl="0" indent="0" algn="l" defTabSz="685783" rtl="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3" name="Freeform 8">
                    <a:extLst>
                      <a:ext uri="{FF2B5EF4-FFF2-40B4-BE49-F238E27FC236}">
                        <a16:creationId xmlns:a16="http://schemas.microsoft.com/office/drawing/2014/main" id="{5D6FEC25-5D7A-FA68-26E7-16EAD6FFD0F9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013" y="4011"/>
                    <a:ext cx="290" cy="492"/>
                  </a:xfrm>
                  <a:custGeom>
                    <a:avLst/>
                    <a:gdLst>
                      <a:gd name="T0" fmla="*/ 0 w 870"/>
                      <a:gd name="T1" fmla="*/ 0 h 1475"/>
                      <a:gd name="T2" fmla="*/ 0 w 870"/>
                      <a:gd name="T3" fmla="*/ 1475 h 1475"/>
                      <a:gd name="T4" fmla="*/ 433 w 870"/>
                      <a:gd name="T5" fmla="*/ 1002 h 1475"/>
                      <a:gd name="T6" fmla="*/ 870 w 870"/>
                      <a:gd name="T7" fmla="*/ 1475 h 1475"/>
                      <a:gd name="T8" fmla="*/ 870 w 870"/>
                      <a:gd name="T9" fmla="*/ 0 h 1475"/>
                      <a:gd name="T10" fmla="*/ 0 w 870"/>
                      <a:gd name="T11" fmla="*/ 0 h 147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</a:cxnLst>
                    <a:rect l="0" t="0" r="r" b="b"/>
                    <a:pathLst>
                      <a:path w="870" h="1475">
                        <a:moveTo>
                          <a:pt x="0" y="0"/>
                        </a:moveTo>
                        <a:lnTo>
                          <a:pt x="0" y="1475"/>
                        </a:lnTo>
                        <a:lnTo>
                          <a:pt x="433" y="1002"/>
                        </a:lnTo>
                        <a:lnTo>
                          <a:pt x="870" y="1475"/>
                        </a:lnTo>
                        <a:lnTo>
                          <a:pt x="870" y="0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FF0000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pPr marL="0" marR="0" lvl="0" indent="0" algn="l" defTabSz="685783" rtl="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4" name="Freeform 9">
                    <a:extLst>
                      <a:ext uri="{FF2B5EF4-FFF2-40B4-BE49-F238E27FC236}">
                        <a16:creationId xmlns:a16="http://schemas.microsoft.com/office/drawing/2014/main" id="{D04952E0-0B5A-DBF9-E0F2-A08D46E875E5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10" y="553"/>
                    <a:ext cx="2483" cy="3623"/>
                  </a:xfrm>
                  <a:custGeom>
                    <a:avLst/>
                    <a:gdLst>
                      <a:gd name="T0" fmla="*/ 194 w 7451"/>
                      <a:gd name="T1" fmla="*/ 10367 h 10868"/>
                      <a:gd name="T2" fmla="*/ 5883 w 7451"/>
                      <a:gd name="T3" fmla="*/ 10360 h 10868"/>
                      <a:gd name="T4" fmla="*/ 5904 w 7451"/>
                      <a:gd name="T5" fmla="*/ 10367 h 10868"/>
                      <a:gd name="T6" fmla="*/ 6055 w 7451"/>
                      <a:gd name="T7" fmla="*/ 10374 h 10868"/>
                      <a:gd name="T8" fmla="*/ 6216 w 7451"/>
                      <a:gd name="T9" fmla="*/ 10395 h 10868"/>
                      <a:gd name="T10" fmla="*/ 6383 w 7451"/>
                      <a:gd name="T11" fmla="*/ 10419 h 10868"/>
                      <a:gd name="T12" fmla="*/ 6536 w 7451"/>
                      <a:gd name="T13" fmla="*/ 10461 h 10868"/>
                      <a:gd name="T14" fmla="*/ 6697 w 7451"/>
                      <a:gd name="T15" fmla="*/ 10509 h 10868"/>
                      <a:gd name="T16" fmla="*/ 6852 w 7451"/>
                      <a:gd name="T17" fmla="*/ 10566 h 10868"/>
                      <a:gd name="T18" fmla="*/ 7006 w 7451"/>
                      <a:gd name="T19" fmla="*/ 10625 h 10868"/>
                      <a:gd name="T20" fmla="*/ 7157 w 7451"/>
                      <a:gd name="T21" fmla="*/ 10698 h 10868"/>
                      <a:gd name="T22" fmla="*/ 7306 w 7451"/>
                      <a:gd name="T23" fmla="*/ 10785 h 10868"/>
                      <a:gd name="T24" fmla="*/ 7451 w 7451"/>
                      <a:gd name="T25" fmla="*/ 10868 h 10868"/>
                      <a:gd name="T26" fmla="*/ 7388 w 7451"/>
                      <a:gd name="T27" fmla="*/ 10868 h 10868"/>
                      <a:gd name="T28" fmla="*/ 6534 w 7451"/>
                      <a:gd name="T29" fmla="*/ 10750 h 10868"/>
                      <a:gd name="T30" fmla="*/ 5477 w 7451"/>
                      <a:gd name="T31" fmla="*/ 10659 h 10868"/>
                      <a:gd name="T32" fmla="*/ 4415 w 7451"/>
                      <a:gd name="T33" fmla="*/ 10614 h 10868"/>
                      <a:gd name="T34" fmla="*/ 0 w 7451"/>
                      <a:gd name="T35" fmla="*/ 10614 h 10868"/>
                      <a:gd name="T36" fmla="*/ 3 w 7451"/>
                      <a:gd name="T37" fmla="*/ 0 h 10868"/>
                      <a:gd name="T38" fmla="*/ 194 w 7451"/>
                      <a:gd name="T39" fmla="*/ 0 h 10868"/>
                      <a:gd name="T40" fmla="*/ 194 w 7451"/>
                      <a:gd name="T41" fmla="*/ 10367 h 1086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</a:cxnLst>
                    <a:rect l="0" t="0" r="r" b="b"/>
                    <a:pathLst>
                      <a:path w="7451" h="10868">
                        <a:moveTo>
                          <a:pt x="194" y="10367"/>
                        </a:moveTo>
                        <a:lnTo>
                          <a:pt x="5883" y="10360"/>
                        </a:lnTo>
                        <a:lnTo>
                          <a:pt x="5904" y="10367"/>
                        </a:lnTo>
                        <a:lnTo>
                          <a:pt x="6055" y="10374"/>
                        </a:lnTo>
                        <a:lnTo>
                          <a:pt x="6216" y="10395"/>
                        </a:lnTo>
                        <a:lnTo>
                          <a:pt x="6383" y="10419"/>
                        </a:lnTo>
                        <a:lnTo>
                          <a:pt x="6536" y="10461"/>
                        </a:lnTo>
                        <a:lnTo>
                          <a:pt x="6697" y="10509"/>
                        </a:lnTo>
                        <a:lnTo>
                          <a:pt x="6852" y="10566"/>
                        </a:lnTo>
                        <a:lnTo>
                          <a:pt x="7006" y="10625"/>
                        </a:lnTo>
                        <a:lnTo>
                          <a:pt x="7157" y="10698"/>
                        </a:lnTo>
                        <a:lnTo>
                          <a:pt x="7306" y="10785"/>
                        </a:lnTo>
                        <a:lnTo>
                          <a:pt x="7451" y="10868"/>
                        </a:lnTo>
                        <a:lnTo>
                          <a:pt x="7388" y="10868"/>
                        </a:lnTo>
                        <a:lnTo>
                          <a:pt x="6534" y="10750"/>
                        </a:lnTo>
                        <a:lnTo>
                          <a:pt x="5477" y="10659"/>
                        </a:lnTo>
                        <a:lnTo>
                          <a:pt x="4415" y="10614"/>
                        </a:lnTo>
                        <a:lnTo>
                          <a:pt x="0" y="10614"/>
                        </a:lnTo>
                        <a:lnTo>
                          <a:pt x="3" y="0"/>
                        </a:lnTo>
                        <a:lnTo>
                          <a:pt x="194" y="0"/>
                        </a:lnTo>
                        <a:lnTo>
                          <a:pt x="194" y="10367"/>
                        </a:lnTo>
                        <a:close/>
                      </a:path>
                    </a:pathLst>
                  </a:custGeom>
                  <a:solidFill>
                    <a:srgbClr val="FF7F00"/>
                  </a:solidFill>
                  <a:ln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marL="0" marR="0" lvl="0" indent="0" algn="l" defTabSz="685783" rtl="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5" name="Freeform 10">
                    <a:extLst>
                      <a:ext uri="{FF2B5EF4-FFF2-40B4-BE49-F238E27FC236}">
                        <a16:creationId xmlns:a16="http://schemas.microsoft.com/office/drawing/2014/main" id="{D1854453-F11F-DA2B-443F-FEB2547B561C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880" y="540"/>
                    <a:ext cx="2596" cy="3638"/>
                  </a:xfrm>
                  <a:custGeom>
                    <a:avLst/>
                    <a:gdLst>
                      <a:gd name="T0" fmla="*/ 7545 w 7787"/>
                      <a:gd name="T1" fmla="*/ 5612 h 10913"/>
                      <a:gd name="T2" fmla="*/ 7418 w 7787"/>
                      <a:gd name="T3" fmla="*/ 7620 h 10913"/>
                      <a:gd name="T4" fmla="*/ 7205 w 7787"/>
                      <a:gd name="T5" fmla="*/ 10193 h 10913"/>
                      <a:gd name="T6" fmla="*/ 6633 w 7787"/>
                      <a:gd name="T7" fmla="*/ 10255 h 10913"/>
                      <a:gd name="T8" fmla="*/ 5986 w 7787"/>
                      <a:gd name="T9" fmla="*/ 10325 h 10913"/>
                      <a:gd name="T10" fmla="*/ 5356 w 7787"/>
                      <a:gd name="T11" fmla="*/ 10377 h 10913"/>
                      <a:gd name="T12" fmla="*/ 4708 w 7787"/>
                      <a:gd name="T13" fmla="*/ 10398 h 10913"/>
                      <a:gd name="T14" fmla="*/ 4063 w 7787"/>
                      <a:gd name="T15" fmla="*/ 10398 h 10913"/>
                      <a:gd name="T16" fmla="*/ 3421 w 7787"/>
                      <a:gd name="T17" fmla="*/ 10366 h 10913"/>
                      <a:gd name="T18" fmla="*/ 2788 w 7787"/>
                      <a:gd name="T19" fmla="*/ 10353 h 10913"/>
                      <a:gd name="T20" fmla="*/ 2401 w 7787"/>
                      <a:gd name="T21" fmla="*/ 10346 h 10913"/>
                      <a:gd name="T22" fmla="*/ 2025 w 7787"/>
                      <a:gd name="T23" fmla="*/ 10398 h 10913"/>
                      <a:gd name="T24" fmla="*/ 1650 w 7787"/>
                      <a:gd name="T25" fmla="*/ 10433 h 10913"/>
                      <a:gd name="T26" fmla="*/ 1281 w 7787"/>
                      <a:gd name="T27" fmla="*/ 10506 h 10913"/>
                      <a:gd name="T28" fmla="*/ 914 w 7787"/>
                      <a:gd name="T29" fmla="*/ 10597 h 10913"/>
                      <a:gd name="T30" fmla="*/ 551 w 7787"/>
                      <a:gd name="T31" fmla="*/ 10708 h 10913"/>
                      <a:gd name="T32" fmla="*/ 190 w 7787"/>
                      <a:gd name="T33" fmla="*/ 10837 h 10913"/>
                      <a:gd name="T34" fmla="*/ 0 w 7787"/>
                      <a:gd name="T35" fmla="*/ 10913 h 10913"/>
                      <a:gd name="T36" fmla="*/ 848 w 7787"/>
                      <a:gd name="T37" fmla="*/ 10777 h 10913"/>
                      <a:gd name="T38" fmla="*/ 1901 w 7787"/>
                      <a:gd name="T39" fmla="*/ 10677 h 10913"/>
                      <a:gd name="T40" fmla="*/ 2967 w 7787"/>
                      <a:gd name="T41" fmla="*/ 10652 h 10913"/>
                      <a:gd name="T42" fmla="*/ 3597 w 7787"/>
                      <a:gd name="T43" fmla="*/ 10673 h 10913"/>
                      <a:gd name="T44" fmla="*/ 4232 w 7787"/>
                      <a:gd name="T45" fmla="*/ 10677 h 10913"/>
                      <a:gd name="T46" fmla="*/ 4883 w 7787"/>
                      <a:gd name="T47" fmla="*/ 10686 h 10913"/>
                      <a:gd name="T48" fmla="*/ 5525 w 7787"/>
                      <a:gd name="T49" fmla="*/ 10663 h 10913"/>
                      <a:gd name="T50" fmla="*/ 6155 w 7787"/>
                      <a:gd name="T51" fmla="*/ 10611 h 10913"/>
                      <a:gd name="T52" fmla="*/ 6806 w 7787"/>
                      <a:gd name="T53" fmla="*/ 10558 h 10913"/>
                      <a:gd name="T54" fmla="*/ 7382 w 7787"/>
                      <a:gd name="T55" fmla="*/ 10488 h 10913"/>
                      <a:gd name="T56" fmla="*/ 7448 w 7787"/>
                      <a:gd name="T57" fmla="*/ 10193 h 10913"/>
                      <a:gd name="T58" fmla="*/ 7656 w 7787"/>
                      <a:gd name="T59" fmla="*/ 7627 h 10913"/>
                      <a:gd name="T60" fmla="*/ 7787 w 7787"/>
                      <a:gd name="T61" fmla="*/ 5615 h 10913"/>
                      <a:gd name="T62" fmla="*/ 7787 w 7787"/>
                      <a:gd name="T63" fmla="*/ 45 h 10913"/>
                      <a:gd name="T64" fmla="*/ 7542 w 7787"/>
                      <a:gd name="T65" fmla="*/ 0 h 10913"/>
                      <a:gd name="T66" fmla="*/ 7545 w 7787"/>
                      <a:gd name="T67" fmla="*/ 5612 h 10913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  <a:cxn ang="0">
                        <a:pos x="T66" y="T67"/>
                      </a:cxn>
                    </a:cxnLst>
                    <a:rect l="0" t="0" r="r" b="b"/>
                    <a:pathLst>
                      <a:path w="7787" h="10913">
                        <a:moveTo>
                          <a:pt x="7545" y="5612"/>
                        </a:moveTo>
                        <a:lnTo>
                          <a:pt x="7418" y="7620"/>
                        </a:lnTo>
                        <a:lnTo>
                          <a:pt x="7205" y="10193"/>
                        </a:lnTo>
                        <a:lnTo>
                          <a:pt x="6633" y="10255"/>
                        </a:lnTo>
                        <a:lnTo>
                          <a:pt x="5986" y="10325"/>
                        </a:lnTo>
                        <a:lnTo>
                          <a:pt x="5356" y="10377"/>
                        </a:lnTo>
                        <a:lnTo>
                          <a:pt x="4708" y="10398"/>
                        </a:lnTo>
                        <a:lnTo>
                          <a:pt x="4063" y="10398"/>
                        </a:lnTo>
                        <a:lnTo>
                          <a:pt x="3421" y="10366"/>
                        </a:lnTo>
                        <a:lnTo>
                          <a:pt x="2788" y="10353"/>
                        </a:lnTo>
                        <a:lnTo>
                          <a:pt x="2401" y="10346"/>
                        </a:lnTo>
                        <a:lnTo>
                          <a:pt x="2025" y="10398"/>
                        </a:lnTo>
                        <a:lnTo>
                          <a:pt x="1650" y="10433"/>
                        </a:lnTo>
                        <a:lnTo>
                          <a:pt x="1281" y="10506"/>
                        </a:lnTo>
                        <a:lnTo>
                          <a:pt x="914" y="10597"/>
                        </a:lnTo>
                        <a:lnTo>
                          <a:pt x="551" y="10708"/>
                        </a:lnTo>
                        <a:lnTo>
                          <a:pt x="190" y="10837"/>
                        </a:lnTo>
                        <a:lnTo>
                          <a:pt x="0" y="10913"/>
                        </a:lnTo>
                        <a:lnTo>
                          <a:pt x="848" y="10777"/>
                        </a:lnTo>
                        <a:lnTo>
                          <a:pt x="1901" y="10677"/>
                        </a:lnTo>
                        <a:lnTo>
                          <a:pt x="2967" y="10652"/>
                        </a:lnTo>
                        <a:lnTo>
                          <a:pt x="3597" y="10673"/>
                        </a:lnTo>
                        <a:lnTo>
                          <a:pt x="4232" y="10677"/>
                        </a:lnTo>
                        <a:lnTo>
                          <a:pt x="4883" y="10686"/>
                        </a:lnTo>
                        <a:lnTo>
                          <a:pt x="5525" y="10663"/>
                        </a:lnTo>
                        <a:lnTo>
                          <a:pt x="6155" y="10611"/>
                        </a:lnTo>
                        <a:lnTo>
                          <a:pt x="6806" y="10558"/>
                        </a:lnTo>
                        <a:lnTo>
                          <a:pt x="7382" y="10488"/>
                        </a:lnTo>
                        <a:lnTo>
                          <a:pt x="7448" y="10193"/>
                        </a:lnTo>
                        <a:lnTo>
                          <a:pt x="7656" y="7627"/>
                        </a:lnTo>
                        <a:lnTo>
                          <a:pt x="7787" y="5615"/>
                        </a:lnTo>
                        <a:lnTo>
                          <a:pt x="7787" y="45"/>
                        </a:lnTo>
                        <a:lnTo>
                          <a:pt x="7542" y="0"/>
                        </a:lnTo>
                        <a:lnTo>
                          <a:pt x="7545" y="5612"/>
                        </a:lnTo>
                        <a:close/>
                      </a:path>
                    </a:pathLst>
                  </a:custGeom>
                  <a:solidFill>
                    <a:srgbClr val="FF7F00"/>
                  </a:solidFill>
                  <a:ln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marL="0" marR="0" lvl="0" indent="0" algn="l" defTabSz="685783" rtl="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6" name="Freeform 11">
                    <a:extLst>
                      <a:ext uri="{FF2B5EF4-FFF2-40B4-BE49-F238E27FC236}">
                        <a16:creationId xmlns:a16="http://schemas.microsoft.com/office/drawing/2014/main" id="{7C906BA6-AC3E-E11B-A8B1-2C9C3D619997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28" y="647"/>
                    <a:ext cx="2572" cy="3555"/>
                  </a:xfrm>
                  <a:custGeom>
                    <a:avLst/>
                    <a:gdLst>
                      <a:gd name="T0" fmla="*/ 248 w 7717"/>
                      <a:gd name="T1" fmla="*/ 3 h 10665"/>
                      <a:gd name="T2" fmla="*/ 0 w 7717"/>
                      <a:gd name="T3" fmla="*/ 0 h 10665"/>
                      <a:gd name="T4" fmla="*/ 6 w 7717"/>
                      <a:gd name="T5" fmla="*/ 10665 h 10665"/>
                      <a:gd name="T6" fmla="*/ 7717 w 7717"/>
                      <a:gd name="T7" fmla="*/ 10658 h 10665"/>
                      <a:gd name="T8" fmla="*/ 7717 w 7717"/>
                      <a:gd name="T9" fmla="*/ 10585 h 10665"/>
                      <a:gd name="T10" fmla="*/ 7629 w 7717"/>
                      <a:gd name="T11" fmla="*/ 10585 h 10665"/>
                      <a:gd name="T12" fmla="*/ 6779 w 7717"/>
                      <a:gd name="T13" fmla="*/ 10467 h 10665"/>
                      <a:gd name="T14" fmla="*/ 5722 w 7717"/>
                      <a:gd name="T15" fmla="*/ 10365 h 10665"/>
                      <a:gd name="T16" fmla="*/ 4654 w 7717"/>
                      <a:gd name="T17" fmla="*/ 10342 h 10665"/>
                      <a:gd name="T18" fmla="*/ 245 w 7717"/>
                      <a:gd name="T19" fmla="*/ 10324 h 10665"/>
                      <a:gd name="T20" fmla="*/ 248 w 7717"/>
                      <a:gd name="T21" fmla="*/ 3 h 1066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</a:cxnLst>
                    <a:rect l="0" t="0" r="r" b="b"/>
                    <a:pathLst>
                      <a:path w="7717" h="10665">
                        <a:moveTo>
                          <a:pt x="248" y="3"/>
                        </a:moveTo>
                        <a:lnTo>
                          <a:pt x="0" y="0"/>
                        </a:lnTo>
                        <a:lnTo>
                          <a:pt x="6" y="10665"/>
                        </a:lnTo>
                        <a:lnTo>
                          <a:pt x="7717" y="10658"/>
                        </a:lnTo>
                        <a:lnTo>
                          <a:pt x="7717" y="10585"/>
                        </a:lnTo>
                        <a:lnTo>
                          <a:pt x="7629" y="10585"/>
                        </a:lnTo>
                        <a:lnTo>
                          <a:pt x="6779" y="10467"/>
                        </a:lnTo>
                        <a:lnTo>
                          <a:pt x="5722" y="10365"/>
                        </a:lnTo>
                        <a:lnTo>
                          <a:pt x="4654" y="10342"/>
                        </a:lnTo>
                        <a:lnTo>
                          <a:pt x="245" y="10324"/>
                        </a:lnTo>
                        <a:lnTo>
                          <a:pt x="248" y="3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marL="0" marR="0" lvl="0" indent="0" algn="l" defTabSz="685783" rtl="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grpSp>
                <p:nvGrpSpPr>
                  <p:cNvPr id="17" name="Group 12">
                    <a:extLst>
                      <a:ext uri="{FF2B5EF4-FFF2-40B4-BE49-F238E27FC236}">
                        <a16:creationId xmlns:a16="http://schemas.microsoft.com/office/drawing/2014/main" id="{2966B85B-6313-B089-754F-5D2FB141ECC7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469" y="481"/>
                    <a:ext cx="4931" cy="3697"/>
                    <a:chOff x="451" y="481"/>
                    <a:chExt cx="4931" cy="3697"/>
                  </a:xfrm>
                </p:grpSpPr>
                <p:sp>
                  <p:nvSpPr>
                    <p:cNvPr id="18" name="Freeform 13">
                      <a:extLst>
                        <a:ext uri="{FF2B5EF4-FFF2-40B4-BE49-F238E27FC236}">
                          <a16:creationId xmlns:a16="http://schemas.microsoft.com/office/drawing/2014/main" id="{CE885A3A-EF4D-002B-658B-3214F47FF652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451" y="481"/>
                      <a:ext cx="4931" cy="3697"/>
                    </a:xfrm>
                    <a:custGeom>
                      <a:avLst/>
                      <a:gdLst>
                        <a:gd name="T0" fmla="*/ 5416 w 14793"/>
                        <a:gd name="T1" fmla="*/ 7 h 11090"/>
                        <a:gd name="T2" fmla="*/ 5476 w 14793"/>
                        <a:gd name="T3" fmla="*/ 7 h 11090"/>
                        <a:gd name="T4" fmla="*/ 5661 w 14793"/>
                        <a:gd name="T5" fmla="*/ 0 h 11090"/>
                        <a:gd name="T6" fmla="*/ 5846 w 14793"/>
                        <a:gd name="T7" fmla="*/ 7 h 11090"/>
                        <a:gd name="T8" fmla="*/ 6028 w 14793"/>
                        <a:gd name="T9" fmla="*/ 21 h 11090"/>
                        <a:gd name="T10" fmla="*/ 6213 w 14793"/>
                        <a:gd name="T11" fmla="*/ 44 h 11090"/>
                        <a:gd name="T12" fmla="*/ 6394 w 14793"/>
                        <a:gd name="T13" fmla="*/ 83 h 11090"/>
                        <a:gd name="T14" fmla="*/ 6570 w 14793"/>
                        <a:gd name="T15" fmla="*/ 135 h 11090"/>
                        <a:gd name="T16" fmla="*/ 6751 w 14793"/>
                        <a:gd name="T17" fmla="*/ 190 h 11090"/>
                        <a:gd name="T18" fmla="*/ 6924 w 14793"/>
                        <a:gd name="T19" fmla="*/ 250 h 11090"/>
                        <a:gd name="T20" fmla="*/ 7099 w 14793"/>
                        <a:gd name="T21" fmla="*/ 334 h 11090"/>
                        <a:gd name="T22" fmla="*/ 7266 w 14793"/>
                        <a:gd name="T23" fmla="*/ 421 h 11090"/>
                        <a:gd name="T24" fmla="*/ 7432 w 14793"/>
                        <a:gd name="T25" fmla="*/ 334 h 11090"/>
                        <a:gd name="T26" fmla="*/ 7605 w 14793"/>
                        <a:gd name="T27" fmla="*/ 250 h 11090"/>
                        <a:gd name="T28" fmla="*/ 7774 w 14793"/>
                        <a:gd name="T29" fmla="*/ 190 h 11090"/>
                        <a:gd name="T30" fmla="*/ 7953 w 14793"/>
                        <a:gd name="T31" fmla="*/ 135 h 11090"/>
                        <a:gd name="T32" fmla="*/ 8129 w 14793"/>
                        <a:gd name="T33" fmla="*/ 83 h 11090"/>
                        <a:gd name="T34" fmla="*/ 8314 w 14793"/>
                        <a:gd name="T35" fmla="*/ 44 h 11090"/>
                        <a:gd name="T36" fmla="*/ 8499 w 14793"/>
                        <a:gd name="T37" fmla="*/ 21 h 11090"/>
                        <a:gd name="T38" fmla="*/ 8674 w 14793"/>
                        <a:gd name="T39" fmla="*/ 7 h 11090"/>
                        <a:gd name="T40" fmla="*/ 8864 w 14793"/>
                        <a:gd name="T41" fmla="*/ 0 h 11090"/>
                        <a:gd name="T42" fmla="*/ 9049 w 14793"/>
                        <a:gd name="T43" fmla="*/ 7 h 11090"/>
                        <a:gd name="T44" fmla="*/ 9107 w 14793"/>
                        <a:gd name="T45" fmla="*/ 7 h 11090"/>
                        <a:gd name="T46" fmla="*/ 9107 w 14793"/>
                        <a:gd name="T47" fmla="*/ 0 h 11090"/>
                        <a:gd name="T48" fmla="*/ 14793 w 14793"/>
                        <a:gd name="T49" fmla="*/ 0 h 11090"/>
                        <a:gd name="T50" fmla="*/ 14793 w 14793"/>
                        <a:gd name="T51" fmla="*/ 5792 h 11090"/>
                        <a:gd name="T52" fmla="*/ 14666 w 14793"/>
                        <a:gd name="T53" fmla="*/ 7804 h 11090"/>
                        <a:gd name="T54" fmla="*/ 14453 w 14793"/>
                        <a:gd name="T55" fmla="*/ 10370 h 11090"/>
                        <a:gd name="T56" fmla="*/ 14453 w 14793"/>
                        <a:gd name="T57" fmla="*/ 10363 h 11090"/>
                        <a:gd name="T58" fmla="*/ 13881 w 14793"/>
                        <a:gd name="T59" fmla="*/ 10432 h 11090"/>
                        <a:gd name="T60" fmla="*/ 13243 w 14793"/>
                        <a:gd name="T61" fmla="*/ 10495 h 11090"/>
                        <a:gd name="T62" fmla="*/ 12604 w 14793"/>
                        <a:gd name="T63" fmla="*/ 10537 h 11090"/>
                        <a:gd name="T64" fmla="*/ 11956 w 14793"/>
                        <a:gd name="T65" fmla="*/ 10564 h 11090"/>
                        <a:gd name="T66" fmla="*/ 11314 w 14793"/>
                        <a:gd name="T67" fmla="*/ 10564 h 11090"/>
                        <a:gd name="T68" fmla="*/ 10669 w 14793"/>
                        <a:gd name="T69" fmla="*/ 10554 h 11090"/>
                        <a:gd name="T70" fmla="*/ 10028 w 14793"/>
                        <a:gd name="T71" fmla="*/ 10519 h 11090"/>
                        <a:gd name="T72" fmla="*/ 9649 w 14793"/>
                        <a:gd name="T73" fmla="*/ 10530 h 11090"/>
                        <a:gd name="T74" fmla="*/ 9273 w 14793"/>
                        <a:gd name="T75" fmla="*/ 10564 h 11090"/>
                        <a:gd name="T76" fmla="*/ 8898 w 14793"/>
                        <a:gd name="T77" fmla="*/ 10614 h 11090"/>
                        <a:gd name="T78" fmla="*/ 8529 w 14793"/>
                        <a:gd name="T79" fmla="*/ 10690 h 11090"/>
                        <a:gd name="T80" fmla="*/ 8162 w 14793"/>
                        <a:gd name="T81" fmla="*/ 10770 h 11090"/>
                        <a:gd name="T82" fmla="*/ 7805 w 14793"/>
                        <a:gd name="T83" fmla="*/ 10881 h 11090"/>
                        <a:gd name="T84" fmla="*/ 7438 w 14793"/>
                        <a:gd name="T85" fmla="*/ 11014 h 11090"/>
                        <a:gd name="T86" fmla="*/ 7248 w 14793"/>
                        <a:gd name="T87" fmla="*/ 11090 h 11090"/>
                        <a:gd name="T88" fmla="*/ 7112 w 14793"/>
                        <a:gd name="T89" fmla="*/ 11000 h 11090"/>
                        <a:gd name="T90" fmla="*/ 6960 w 14793"/>
                        <a:gd name="T91" fmla="*/ 10913 h 11090"/>
                        <a:gd name="T92" fmla="*/ 6812 w 14793"/>
                        <a:gd name="T93" fmla="*/ 10840 h 11090"/>
                        <a:gd name="T94" fmla="*/ 6658 w 14793"/>
                        <a:gd name="T95" fmla="*/ 10788 h 11090"/>
                        <a:gd name="T96" fmla="*/ 6503 w 14793"/>
                        <a:gd name="T97" fmla="*/ 10724 h 11090"/>
                        <a:gd name="T98" fmla="*/ 6348 w 14793"/>
                        <a:gd name="T99" fmla="*/ 10676 h 11090"/>
                        <a:gd name="T100" fmla="*/ 6189 w 14793"/>
                        <a:gd name="T101" fmla="*/ 10644 h 11090"/>
                        <a:gd name="T102" fmla="*/ 6022 w 14793"/>
                        <a:gd name="T103" fmla="*/ 10607 h 11090"/>
                        <a:gd name="T104" fmla="*/ 5861 w 14793"/>
                        <a:gd name="T105" fmla="*/ 10585 h 11090"/>
                        <a:gd name="T106" fmla="*/ 5710 w 14793"/>
                        <a:gd name="T107" fmla="*/ 10575 h 11090"/>
                        <a:gd name="T108" fmla="*/ 5689 w 14793"/>
                        <a:gd name="T109" fmla="*/ 10575 h 11090"/>
                        <a:gd name="T110" fmla="*/ 0 w 14793"/>
                        <a:gd name="T111" fmla="*/ 10585 h 11090"/>
                        <a:gd name="T112" fmla="*/ 0 w 14793"/>
                        <a:gd name="T113" fmla="*/ 0 h 11090"/>
                        <a:gd name="T114" fmla="*/ 5458 w 14793"/>
                        <a:gd name="T115" fmla="*/ 7 h 11090"/>
                        <a:gd name="T116" fmla="*/ 5416 w 14793"/>
                        <a:gd name="T117" fmla="*/ 7 h 11090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  <a:cxn ang="0">
                          <a:pos x="T24" y="T25"/>
                        </a:cxn>
                        <a:cxn ang="0">
                          <a:pos x="T26" y="T27"/>
                        </a:cxn>
                        <a:cxn ang="0">
                          <a:pos x="T28" y="T29"/>
                        </a:cxn>
                        <a:cxn ang="0">
                          <a:pos x="T30" y="T31"/>
                        </a:cxn>
                        <a:cxn ang="0">
                          <a:pos x="T32" y="T33"/>
                        </a:cxn>
                        <a:cxn ang="0">
                          <a:pos x="T34" y="T35"/>
                        </a:cxn>
                        <a:cxn ang="0">
                          <a:pos x="T36" y="T37"/>
                        </a:cxn>
                        <a:cxn ang="0">
                          <a:pos x="T38" y="T39"/>
                        </a:cxn>
                        <a:cxn ang="0">
                          <a:pos x="T40" y="T41"/>
                        </a:cxn>
                        <a:cxn ang="0">
                          <a:pos x="T42" y="T43"/>
                        </a:cxn>
                        <a:cxn ang="0">
                          <a:pos x="T44" y="T45"/>
                        </a:cxn>
                        <a:cxn ang="0">
                          <a:pos x="T46" y="T47"/>
                        </a:cxn>
                        <a:cxn ang="0">
                          <a:pos x="T48" y="T49"/>
                        </a:cxn>
                        <a:cxn ang="0">
                          <a:pos x="T50" y="T51"/>
                        </a:cxn>
                        <a:cxn ang="0">
                          <a:pos x="T52" y="T53"/>
                        </a:cxn>
                        <a:cxn ang="0">
                          <a:pos x="T54" y="T55"/>
                        </a:cxn>
                        <a:cxn ang="0">
                          <a:pos x="T56" y="T57"/>
                        </a:cxn>
                        <a:cxn ang="0">
                          <a:pos x="T58" y="T59"/>
                        </a:cxn>
                        <a:cxn ang="0">
                          <a:pos x="T60" y="T61"/>
                        </a:cxn>
                        <a:cxn ang="0">
                          <a:pos x="T62" y="T63"/>
                        </a:cxn>
                        <a:cxn ang="0">
                          <a:pos x="T64" y="T65"/>
                        </a:cxn>
                        <a:cxn ang="0">
                          <a:pos x="T66" y="T67"/>
                        </a:cxn>
                        <a:cxn ang="0">
                          <a:pos x="T68" y="T69"/>
                        </a:cxn>
                        <a:cxn ang="0">
                          <a:pos x="T70" y="T71"/>
                        </a:cxn>
                        <a:cxn ang="0">
                          <a:pos x="T72" y="T73"/>
                        </a:cxn>
                        <a:cxn ang="0">
                          <a:pos x="T74" y="T75"/>
                        </a:cxn>
                        <a:cxn ang="0">
                          <a:pos x="T76" y="T77"/>
                        </a:cxn>
                        <a:cxn ang="0">
                          <a:pos x="T78" y="T79"/>
                        </a:cxn>
                        <a:cxn ang="0">
                          <a:pos x="T80" y="T81"/>
                        </a:cxn>
                        <a:cxn ang="0">
                          <a:pos x="T82" y="T83"/>
                        </a:cxn>
                        <a:cxn ang="0">
                          <a:pos x="T84" y="T85"/>
                        </a:cxn>
                        <a:cxn ang="0">
                          <a:pos x="T86" y="T87"/>
                        </a:cxn>
                        <a:cxn ang="0">
                          <a:pos x="T88" y="T89"/>
                        </a:cxn>
                        <a:cxn ang="0">
                          <a:pos x="T90" y="T91"/>
                        </a:cxn>
                        <a:cxn ang="0">
                          <a:pos x="T92" y="T93"/>
                        </a:cxn>
                        <a:cxn ang="0">
                          <a:pos x="T94" y="T95"/>
                        </a:cxn>
                        <a:cxn ang="0">
                          <a:pos x="T96" y="T97"/>
                        </a:cxn>
                        <a:cxn ang="0">
                          <a:pos x="T98" y="T99"/>
                        </a:cxn>
                        <a:cxn ang="0">
                          <a:pos x="T100" y="T101"/>
                        </a:cxn>
                        <a:cxn ang="0">
                          <a:pos x="T102" y="T103"/>
                        </a:cxn>
                        <a:cxn ang="0">
                          <a:pos x="T104" y="T105"/>
                        </a:cxn>
                        <a:cxn ang="0">
                          <a:pos x="T106" y="T107"/>
                        </a:cxn>
                        <a:cxn ang="0">
                          <a:pos x="T108" y="T109"/>
                        </a:cxn>
                        <a:cxn ang="0">
                          <a:pos x="T110" y="T111"/>
                        </a:cxn>
                        <a:cxn ang="0">
                          <a:pos x="T112" y="T113"/>
                        </a:cxn>
                        <a:cxn ang="0">
                          <a:pos x="T114" y="T115"/>
                        </a:cxn>
                        <a:cxn ang="0">
                          <a:pos x="T116" y="T117"/>
                        </a:cxn>
                      </a:cxnLst>
                      <a:rect l="0" t="0" r="r" b="b"/>
                      <a:pathLst>
                        <a:path w="14793" h="11090">
                          <a:moveTo>
                            <a:pt x="5416" y="7"/>
                          </a:moveTo>
                          <a:lnTo>
                            <a:pt x="5476" y="7"/>
                          </a:lnTo>
                          <a:lnTo>
                            <a:pt x="5661" y="0"/>
                          </a:lnTo>
                          <a:lnTo>
                            <a:pt x="5846" y="7"/>
                          </a:lnTo>
                          <a:lnTo>
                            <a:pt x="6028" y="21"/>
                          </a:lnTo>
                          <a:lnTo>
                            <a:pt x="6213" y="44"/>
                          </a:lnTo>
                          <a:lnTo>
                            <a:pt x="6394" y="83"/>
                          </a:lnTo>
                          <a:lnTo>
                            <a:pt x="6570" y="135"/>
                          </a:lnTo>
                          <a:lnTo>
                            <a:pt x="6751" y="190"/>
                          </a:lnTo>
                          <a:lnTo>
                            <a:pt x="6924" y="250"/>
                          </a:lnTo>
                          <a:lnTo>
                            <a:pt x="7099" y="334"/>
                          </a:lnTo>
                          <a:lnTo>
                            <a:pt x="7266" y="421"/>
                          </a:lnTo>
                          <a:lnTo>
                            <a:pt x="7432" y="334"/>
                          </a:lnTo>
                          <a:lnTo>
                            <a:pt x="7605" y="250"/>
                          </a:lnTo>
                          <a:lnTo>
                            <a:pt x="7774" y="190"/>
                          </a:lnTo>
                          <a:lnTo>
                            <a:pt x="7953" y="135"/>
                          </a:lnTo>
                          <a:lnTo>
                            <a:pt x="8129" y="83"/>
                          </a:lnTo>
                          <a:lnTo>
                            <a:pt x="8314" y="44"/>
                          </a:lnTo>
                          <a:lnTo>
                            <a:pt x="8499" y="21"/>
                          </a:lnTo>
                          <a:lnTo>
                            <a:pt x="8674" y="7"/>
                          </a:lnTo>
                          <a:lnTo>
                            <a:pt x="8864" y="0"/>
                          </a:lnTo>
                          <a:lnTo>
                            <a:pt x="9049" y="7"/>
                          </a:lnTo>
                          <a:lnTo>
                            <a:pt x="9107" y="7"/>
                          </a:lnTo>
                          <a:lnTo>
                            <a:pt x="9107" y="0"/>
                          </a:lnTo>
                          <a:lnTo>
                            <a:pt x="14793" y="0"/>
                          </a:lnTo>
                          <a:lnTo>
                            <a:pt x="14793" y="5792"/>
                          </a:lnTo>
                          <a:lnTo>
                            <a:pt x="14666" y="7804"/>
                          </a:lnTo>
                          <a:lnTo>
                            <a:pt x="14453" y="10370"/>
                          </a:lnTo>
                          <a:lnTo>
                            <a:pt x="14453" y="10363"/>
                          </a:lnTo>
                          <a:lnTo>
                            <a:pt x="13881" y="10432"/>
                          </a:lnTo>
                          <a:lnTo>
                            <a:pt x="13243" y="10495"/>
                          </a:lnTo>
                          <a:lnTo>
                            <a:pt x="12604" y="10537"/>
                          </a:lnTo>
                          <a:lnTo>
                            <a:pt x="11956" y="10564"/>
                          </a:lnTo>
                          <a:lnTo>
                            <a:pt x="11314" y="10564"/>
                          </a:lnTo>
                          <a:lnTo>
                            <a:pt x="10669" y="10554"/>
                          </a:lnTo>
                          <a:lnTo>
                            <a:pt x="10028" y="10519"/>
                          </a:lnTo>
                          <a:lnTo>
                            <a:pt x="9649" y="10530"/>
                          </a:lnTo>
                          <a:lnTo>
                            <a:pt x="9273" y="10564"/>
                          </a:lnTo>
                          <a:lnTo>
                            <a:pt x="8898" y="10614"/>
                          </a:lnTo>
                          <a:lnTo>
                            <a:pt x="8529" y="10690"/>
                          </a:lnTo>
                          <a:lnTo>
                            <a:pt x="8162" y="10770"/>
                          </a:lnTo>
                          <a:lnTo>
                            <a:pt x="7805" y="10881"/>
                          </a:lnTo>
                          <a:lnTo>
                            <a:pt x="7438" y="11014"/>
                          </a:lnTo>
                          <a:lnTo>
                            <a:pt x="7248" y="11090"/>
                          </a:lnTo>
                          <a:lnTo>
                            <a:pt x="7112" y="11000"/>
                          </a:lnTo>
                          <a:lnTo>
                            <a:pt x="6960" y="10913"/>
                          </a:lnTo>
                          <a:lnTo>
                            <a:pt x="6812" y="10840"/>
                          </a:lnTo>
                          <a:lnTo>
                            <a:pt x="6658" y="10788"/>
                          </a:lnTo>
                          <a:lnTo>
                            <a:pt x="6503" y="10724"/>
                          </a:lnTo>
                          <a:lnTo>
                            <a:pt x="6348" y="10676"/>
                          </a:lnTo>
                          <a:lnTo>
                            <a:pt x="6189" y="10644"/>
                          </a:lnTo>
                          <a:lnTo>
                            <a:pt x="6022" y="10607"/>
                          </a:lnTo>
                          <a:lnTo>
                            <a:pt x="5861" y="10585"/>
                          </a:lnTo>
                          <a:lnTo>
                            <a:pt x="5710" y="10575"/>
                          </a:lnTo>
                          <a:lnTo>
                            <a:pt x="5689" y="10575"/>
                          </a:lnTo>
                          <a:lnTo>
                            <a:pt x="0" y="10585"/>
                          </a:lnTo>
                          <a:lnTo>
                            <a:pt x="0" y="0"/>
                          </a:lnTo>
                          <a:lnTo>
                            <a:pt x="5458" y="7"/>
                          </a:lnTo>
                          <a:lnTo>
                            <a:pt x="5416" y="7"/>
                          </a:lnTo>
                          <a:close/>
                        </a:path>
                      </a:pathLst>
                    </a:custGeom>
                    <a:solidFill>
                      <a:srgbClr val="FFFFFF"/>
                    </a:solidFill>
                    <a:ln w="0">
                      <a:solidFill>
                        <a:srgbClr val="000000"/>
                      </a:solidFill>
                      <a:prstDash val="solid"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pPr marL="0" marR="0" lvl="0" indent="0" algn="l" defTabSz="685783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0" i="0" u="none" strike="noStrike" kern="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p:txBody>
                </p:sp>
                <p:sp>
                  <p:nvSpPr>
                    <p:cNvPr id="19" name="Line 14">
                      <a:extLst>
                        <a:ext uri="{FF2B5EF4-FFF2-40B4-BE49-F238E27FC236}">
                          <a16:creationId xmlns:a16="http://schemas.microsoft.com/office/drawing/2014/main" id="{7482E79E-5934-B334-A265-51AC5CD787BB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 flipV="1">
                      <a:off x="2868" y="3936"/>
                      <a:ext cx="0" cy="240"/>
                    </a:xfrm>
                    <a:prstGeom prst="line">
                      <a:avLst/>
                    </a:prstGeom>
                    <a:noFill/>
                    <a:ln w="12700">
                      <a:solidFill>
                        <a:sysClr val="windowText" lastClr="000000"/>
                      </a:solidFill>
                      <a:round/>
                      <a:headEnd type="none" w="sm" len="sm"/>
                      <a:tailEnd type="none" w="sm" len="sm"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pPr marL="0" marR="0" lvl="0" indent="0" algn="l" defTabSz="685783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0" i="0" u="none" strike="noStrike" kern="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p:txBody>
                </p:sp>
              </p:grpSp>
            </p:grpSp>
            <p:sp>
              <p:nvSpPr>
                <p:cNvPr id="11" name="Line 15">
                  <a:extLst>
                    <a:ext uri="{FF2B5EF4-FFF2-40B4-BE49-F238E27FC236}">
                      <a16:creationId xmlns:a16="http://schemas.microsoft.com/office/drawing/2014/main" id="{D6FC3E01-6114-12E5-BA47-3E567595CAF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891" y="624"/>
                  <a:ext cx="0" cy="144"/>
                </a:xfrm>
                <a:prstGeom prst="line">
                  <a:avLst/>
                </a:prstGeom>
                <a:noFill/>
                <a:ln w="12700">
                  <a:solidFill>
                    <a:sysClr val="windowText" lastClr="000000"/>
                  </a:solidFill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marL="0" marR="0" lvl="0" indent="0" algn="l" defTabSz="685783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+mn-cs"/>
                  </a:endParaRPr>
                </a:p>
              </p:txBody>
            </p:sp>
          </p:grpSp>
          <p:sp>
            <p:nvSpPr>
              <p:cNvPr id="9" name="Text Box 16">
                <a:extLst>
                  <a:ext uri="{FF2B5EF4-FFF2-40B4-BE49-F238E27FC236}">
                    <a16:creationId xmlns:a16="http://schemas.microsoft.com/office/drawing/2014/main" id="{D7CC8517-5542-0E43-504A-49E5B233793A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63" y="1099"/>
                <a:ext cx="4425" cy="61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marL="0" marR="0" lvl="0" indent="0" algn="l" defTabSz="685783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altLang="en-US" sz="180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endParaRPr>
              </a:p>
            </p:txBody>
          </p:sp>
        </p:grpSp>
        <p:sp>
          <p:nvSpPr>
            <p:cNvPr id="5" name="Rectangle 17">
              <a:extLst>
                <a:ext uri="{FF2B5EF4-FFF2-40B4-BE49-F238E27FC236}">
                  <a16:creationId xmlns:a16="http://schemas.microsoft.com/office/drawing/2014/main" id="{FCFBC765-AD19-5F2D-1073-23CEDFA3016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3" y="96"/>
              <a:ext cx="4060" cy="261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 defTabSz="468313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defTabSz="468313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defTabSz="468313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defTabSz="468313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defTabSz="468313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defTabSz="4683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defTabSz="4683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defTabSz="4683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defTabSz="4683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marL="0" marR="0" lvl="0" indent="0" algn="l" defTabSz="685783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Hebrews 4:16</a:t>
              </a: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</a:t>
              </a:r>
              <a:r>
                <a:rPr kumimoji="0" lang="en-US" altLang="en-US" sz="1800" b="0" i="0" u="none" strike="noStrike" kern="0" cap="none" spc="0" normalizeH="0" baseline="30000" noProof="0" dirty="0">
                  <a:ln>
                    <a:noFill/>
                  </a:ln>
                  <a:solidFill>
                    <a:srgbClr val="0000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(NASB)</a:t>
              </a:r>
              <a:r>
                <a:rPr kumimoji="0" lang="en-US" altLang="en-US" sz="1800" b="0" i="0" u="none" strike="noStrike" kern="0" cap="none" spc="0" normalizeH="0" baseline="3000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</a:t>
              </a:r>
            </a:p>
            <a:p>
              <a:pPr marL="0" marR="0" lvl="0" indent="0" algn="l" defTabSz="685783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Let us </a:t>
              </a: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FF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(</a:t>
              </a:r>
              <a:r>
                <a:rPr kumimoji="0" lang="en-US" altLang="en-US" sz="1800" b="0" i="1" u="none" strike="noStrike" kern="0" cap="none" spc="0" normalizeH="0" baseline="0" noProof="0" dirty="0">
                  <a:ln>
                    <a:noFill/>
                  </a:ln>
                  <a:solidFill>
                    <a:srgbClr val="0000FF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children of God</a:t>
              </a: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FF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)</a:t>
              </a: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therefore draw near with confidence to       the throne of grace, </a:t>
              </a:r>
              <a:r>
                <a:rPr kumimoji="0" lang="en-US" altLang="en-US" sz="1800" b="0" i="0" u="sng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that we may receive </a:t>
              </a:r>
              <a:r>
                <a:rPr kumimoji="0" lang="en-US" altLang="en-US" sz="1800" b="0" i="0" u="sng" strike="noStrike" kern="0" cap="none" spc="0" normalizeH="0" baseline="0" noProof="0" dirty="0">
                  <a:ln>
                    <a:noFill/>
                  </a:ln>
                  <a:solidFill>
                    <a:srgbClr val="CC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mercy</a:t>
              </a: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and may find grace        to help in time of need.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185363780"/>
      </p:ext>
    </p:extLst>
  </p:cSld>
  <p:clrMapOvr>
    <a:masterClrMapping/>
  </p:clrMapOvr>
  <p:transition spd="med">
    <p:split orient="vert"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EFD3EA16-066A-AC7C-35F5-035BC8E6721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42059" y="22592"/>
            <a:ext cx="5863109" cy="471873"/>
          </a:xfrm>
        </p:spPr>
        <p:txBody>
          <a:bodyPr anchor="ctr">
            <a:noAutofit/>
          </a:bodyPr>
          <a:lstStyle/>
          <a:p>
            <a:r>
              <a:rPr lang="en-US" sz="2400" dirty="0"/>
              <a:t>The Epistle of James – Spiritual Family Matters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E9ECFDF-6162-165A-C42C-C17BADB46A37}"/>
              </a:ext>
            </a:extLst>
          </p:cNvPr>
          <p:cNvSpPr txBox="1"/>
          <p:nvPr/>
        </p:nvSpPr>
        <p:spPr>
          <a:xfrm>
            <a:off x="4815088" y="674020"/>
            <a:ext cx="4472189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6857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With God as our Father, we are His children, brothers and sisters in His family. </a:t>
            </a:r>
          </a:p>
          <a:p>
            <a:pPr marL="0" marR="0" lvl="0" indent="0" algn="l" defTabSz="6857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We are to conduct ourselves to His honor and glory, in the manner in which He instructs us.</a:t>
            </a:r>
          </a:p>
          <a:p>
            <a:pPr marL="0" marR="0" lvl="0" indent="0" algn="l" defTabSz="6857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We are to love one another, not judge and divide from each other.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rgbClr val="333399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grpSp>
        <p:nvGrpSpPr>
          <p:cNvPr id="23" name="Group 4">
            <a:extLst>
              <a:ext uri="{FF2B5EF4-FFF2-40B4-BE49-F238E27FC236}">
                <a16:creationId xmlns:a16="http://schemas.microsoft.com/office/drawing/2014/main" id="{4A10ECCE-DF5E-3CAD-BCCC-2F080D4A3CD8}"/>
              </a:ext>
            </a:extLst>
          </p:cNvPr>
          <p:cNvGrpSpPr>
            <a:grpSpLocks/>
          </p:cNvGrpSpPr>
          <p:nvPr/>
        </p:nvGrpSpPr>
        <p:grpSpPr bwMode="auto">
          <a:xfrm>
            <a:off x="28576" y="659646"/>
            <a:ext cx="4820321" cy="2427132"/>
            <a:chOff x="24" y="40"/>
            <a:chExt cx="3432" cy="4662"/>
          </a:xfrm>
        </p:grpSpPr>
        <p:grpSp>
          <p:nvGrpSpPr>
            <p:cNvPr id="24" name="Group 5">
              <a:extLst>
                <a:ext uri="{FF2B5EF4-FFF2-40B4-BE49-F238E27FC236}">
                  <a16:creationId xmlns:a16="http://schemas.microsoft.com/office/drawing/2014/main" id="{9EB6CCDC-0129-944B-7F23-83D2A2D3DFE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4" y="40"/>
              <a:ext cx="3432" cy="4662"/>
              <a:chOff x="528" y="1098"/>
              <a:chExt cx="4789" cy="3414"/>
            </a:xfrm>
          </p:grpSpPr>
          <p:grpSp>
            <p:nvGrpSpPr>
              <p:cNvPr id="26" name="Group 6">
                <a:extLst>
                  <a:ext uri="{FF2B5EF4-FFF2-40B4-BE49-F238E27FC236}">
                    <a16:creationId xmlns:a16="http://schemas.microsoft.com/office/drawing/2014/main" id="{5D10B2E9-E119-1B3E-C5F7-52EE63B324AA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528" y="1098"/>
                <a:ext cx="4789" cy="3414"/>
                <a:chOff x="328" y="481"/>
                <a:chExt cx="5229" cy="4022"/>
              </a:xfrm>
            </p:grpSpPr>
            <p:grpSp>
              <p:nvGrpSpPr>
                <p:cNvPr id="28" name="Group 7">
                  <a:extLst>
                    <a:ext uri="{FF2B5EF4-FFF2-40B4-BE49-F238E27FC236}">
                      <a16:creationId xmlns:a16="http://schemas.microsoft.com/office/drawing/2014/main" id="{93C4A6B8-B2C1-D107-85F4-8A5006FA9394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328" y="481"/>
                  <a:ext cx="5229" cy="4022"/>
                  <a:chOff x="328" y="481"/>
                  <a:chExt cx="5229" cy="4022"/>
                </a:xfrm>
              </p:grpSpPr>
              <p:sp>
                <p:nvSpPr>
                  <p:cNvPr id="30" name="Freeform 8">
                    <a:extLst>
                      <a:ext uri="{FF2B5EF4-FFF2-40B4-BE49-F238E27FC236}">
                        <a16:creationId xmlns:a16="http://schemas.microsoft.com/office/drawing/2014/main" id="{DABFE0A9-D924-613A-38CA-6AF85BA13895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890" y="624"/>
                    <a:ext cx="2667" cy="3578"/>
                  </a:xfrm>
                  <a:custGeom>
                    <a:avLst/>
                    <a:gdLst>
                      <a:gd name="T0" fmla="*/ 7757 w 7999"/>
                      <a:gd name="T1" fmla="*/ 5361 h 10735"/>
                      <a:gd name="T2" fmla="*/ 7626 w 7999"/>
                      <a:gd name="T3" fmla="*/ 7369 h 10735"/>
                      <a:gd name="T4" fmla="*/ 7418 w 7999"/>
                      <a:gd name="T5" fmla="*/ 9942 h 10735"/>
                      <a:gd name="T6" fmla="*/ 7352 w 7999"/>
                      <a:gd name="T7" fmla="*/ 10230 h 10735"/>
                      <a:gd name="T8" fmla="*/ 6776 w 7999"/>
                      <a:gd name="T9" fmla="*/ 10300 h 10735"/>
                      <a:gd name="T10" fmla="*/ 6137 w 7999"/>
                      <a:gd name="T11" fmla="*/ 10360 h 10735"/>
                      <a:gd name="T12" fmla="*/ 5495 w 7999"/>
                      <a:gd name="T13" fmla="*/ 10401 h 10735"/>
                      <a:gd name="T14" fmla="*/ 4853 w 7999"/>
                      <a:gd name="T15" fmla="*/ 10428 h 10735"/>
                      <a:gd name="T16" fmla="*/ 4208 w 7999"/>
                      <a:gd name="T17" fmla="*/ 10428 h 10735"/>
                      <a:gd name="T18" fmla="*/ 3567 w 7999"/>
                      <a:gd name="T19" fmla="*/ 10422 h 10735"/>
                      <a:gd name="T20" fmla="*/ 2937 w 7999"/>
                      <a:gd name="T21" fmla="*/ 10394 h 10735"/>
                      <a:gd name="T22" fmla="*/ 1871 w 7999"/>
                      <a:gd name="T23" fmla="*/ 10435 h 10735"/>
                      <a:gd name="T24" fmla="*/ 818 w 7999"/>
                      <a:gd name="T25" fmla="*/ 10533 h 10735"/>
                      <a:gd name="T26" fmla="*/ 0 w 7999"/>
                      <a:gd name="T27" fmla="*/ 10655 h 10735"/>
                      <a:gd name="T28" fmla="*/ 0 w 7999"/>
                      <a:gd name="T29" fmla="*/ 10728 h 10735"/>
                      <a:gd name="T30" fmla="*/ 7999 w 7999"/>
                      <a:gd name="T31" fmla="*/ 10735 h 10735"/>
                      <a:gd name="T32" fmla="*/ 7999 w 7999"/>
                      <a:gd name="T33" fmla="*/ 0 h 10735"/>
                      <a:gd name="T34" fmla="*/ 7757 w 7999"/>
                      <a:gd name="T35" fmla="*/ 0 h 10735"/>
                      <a:gd name="T36" fmla="*/ 7757 w 7999"/>
                      <a:gd name="T37" fmla="*/ 5361 h 1073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</a:cxnLst>
                    <a:rect l="0" t="0" r="r" b="b"/>
                    <a:pathLst>
                      <a:path w="7999" h="10735">
                        <a:moveTo>
                          <a:pt x="7757" y="5361"/>
                        </a:moveTo>
                        <a:lnTo>
                          <a:pt x="7626" y="7369"/>
                        </a:lnTo>
                        <a:lnTo>
                          <a:pt x="7418" y="9942"/>
                        </a:lnTo>
                        <a:lnTo>
                          <a:pt x="7352" y="10230"/>
                        </a:lnTo>
                        <a:lnTo>
                          <a:pt x="6776" y="10300"/>
                        </a:lnTo>
                        <a:lnTo>
                          <a:pt x="6137" y="10360"/>
                        </a:lnTo>
                        <a:lnTo>
                          <a:pt x="5495" y="10401"/>
                        </a:lnTo>
                        <a:lnTo>
                          <a:pt x="4853" y="10428"/>
                        </a:lnTo>
                        <a:lnTo>
                          <a:pt x="4208" y="10428"/>
                        </a:lnTo>
                        <a:lnTo>
                          <a:pt x="3567" y="10422"/>
                        </a:lnTo>
                        <a:lnTo>
                          <a:pt x="2937" y="10394"/>
                        </a:lnTo>
                        <a:lnTo>
                          <a:pt x="1871" y="10435"/>
                        </a:lnTo>
                        <a:lnTo>
                          <a:pt x="818" y="10533"/>
                        </a:lnTo>
                        <a:lnTo>
                          <a:pt x="0" y="10655"/>
                        </a:lnTo>
                        <a:lnTo>
                          <a:pt x="0" y="10728"/>
                        </a:lnTo>
                        <a:lnTo>
                          <a:pt x="7999" y="10735"/>
                        </a:lnTo>
                        <a:lnTo>
                          <a:pt x="7999" y="0"/>
                        </a:lnTo>
                        <a:lnTo>
                          <a:pt x="7757" y="0"/>
                        </a:lnTo>
                        <a:lnTo>
                          <a:pt x="7757" y="5361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marL="0" marR="0" lvl="0" indent="0" algn="l" defTabSz="685783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31" name="Freeform 9">
                    <a:extLst>
                      <a:ext uri="{FF2B5EF4-FFF2-40B4-BE49-F238E27FC236}">
                        <a16:creationId xmlns:a16="http://schemas.microsoft.com/office/drawing/2014/main" id="{8FD124CB-6981-375E-8B77-369F17E092A5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013" y="4011"/>
                    <a:ext cx="290" cy="492"/>
                  </a:xfrm>
                  <a:custGeom>
                    <a:avLst/>
                    <a:gdLst>
                      <a:gd name="T0" fmla="*/ 0 w 870"/>
                      <a:gd name="T1" fmla="*/ 0 h 1475"/>
                      <a:gd name="T2" fmla="*/ 0 w 870"/>
                      <a:gd name="T3" fmla="*/ 1475 h 1475"/>
                      <a:gd name="T4" fmla="*/ 433 w 870"/>
                      <a:gd name="T5" fmla="*/ 1002 h 1475"/>
                      <a:gd name="T6" fmla="*/ 870 w 870"/>
                      <a:gd name="T7" fmla="*/ 1475 h 1475"/>
                      <a:gd name="T8" fmla="*/ 870 w 870"/>
                      <a:gd name="T9" fmla="*/ 0 h 1475"/>
                      <a:gd name="T10" fmla="*/ 0 w 870"/>
                      <a:gd name="T11" fmla="*/ 0 h 147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</a:cxnLst>
                    <a:rect l="0" t="0" r="r" b="b"/>
                    <a:pathLst>
                      <a:path w="870" h="1475">
                        <a:moveTo>
                          <a:pt x="0" y="0"/>
                        </a:moveTo>
                        <a:lnTo>
                          <a:pt x="0" y="1475"/>
                        </a:lnTo>
                        <a:lnTo>
                          <a:pt x="433" y="1002"/>
                        </a:lnTo>
                        <a:lnTo>
                          <a:pt x="870" y="1475"/>
                        </a:lnTo>
                        <a:lnTo>
                          <a:pt x="870" y="0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FF0000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pPr marL="0" marR="0" lvl="0" indent="0" algn="l" defTabSz="685783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32" name="Freeform 10">
                    <a:extLst>
                      <a:ext uri="{FF2B5EF4-FFF2-40B4-BE49-F238E27FC236}">
                        <a16:creationId xmlns:a16="http://schemas.microsoft.com/office/drawing/2014/main" id="{54974EFB-6D26-4452-3C61-CA9D6A058C9B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10" y="553"/>
                    <a:ext cx="2483" cy="3623"/>
                  </a:xfrm>
                  <a:custGeom>
                    <a:avLst/>
                    <a:gdLst>
                      <a:gd name="T0" fmla="*/ 194 w 7451"/>
                      <a:gd name="T1" fmla="*/ 10367 h 10868"/>
                      <a:gd name="T2" fmla="*/ 5883 w 7451"/>
                      <a:gd name="T3" fmla="*/ 10360 h 10868"/>
                      <a:gd name="T4" fmla="*/ 5904 w 7451"/>
                      <a:gd name="T5" fmla="*/ 10367 h 10868"/>
                      <a:gd name="T6" fmla="*/ 6055 w 7451"/>
                      <a:gd name="T7" fmla="*/ 10374 h 10868"/>
                      <a:gd name="T8" fmla="*/ 6216 w 7451"/>
                      <a:gd name="T9" fmla="*/ 10395 h 10868"/>
                      <a:gd name="T10" fmla="*/ 6383 w 7451"/>
                      <a:gd name="T11" fmla="*/ 10419 h 10868"/>
                      <a:gd name="T12" fmla="*/ 6536 w 7451"/>
                      <a:gd name="T13" fmla="*/ 10461 h 10868"/>
                      <a:gd name="T14" fmla="*/ 6697 w 7451"/>
                      <a:gd name="T15" fmla="*/ 10509 h 10868"/>
                      <a:gd name="T16" fmla="*/ 6852 w 7451"/>
                      <a:gd name="T17" fmla="*/ 10566 h 10868"/>
                      <a:gd name="T18" fmla="*/ 7006 w 7451"/>
                      <a:gd name="T19" fmla="*/ 10625 h 10868"/>
                      <a:gd name="T20" fmla="*/ 7157 w 7451"/>
                      <a:gd name="T21" fmla="*/ 10698 h 10868"/>
                      <a:gd name="T22" fmla="*/ 7306 w 7451"/>
                      <a:gd name="T23" fmla="*/ 10785 h 10868"/>
                      <a:gd name="T24" fmla="*/ 7451 w 7451"/>
                      <a:gd name="T25" fmla="*/ 10868 h 10868"/>
                      <a:gd name="T26" fmla="*/ 7388 w 7451"/>
                      <a:gd name="T27" fmla="*/ 10868 h 10868"/>
                      <a:gd name="T28" fmla="*/ 6534 w 7451"/>
                      <a:gd name="T29" fmla="*/ 10750 h 10868"/>
                      <a:gd name="T30" fmla="*/ 5477 w 7451"/>
                      <a:gd name="T31" fmla="*/ 10659 h 10868"/>
                      <a:gd name="T32" fmla="*/ 4415 w 7451"/>
                      <a:gd name="T33" fmla="*/ 10614 h 10868"/>
                      <a:gd name="T34" fmla="*/ 0 w 7451"/>
                      <a:gd name="T35" fmla="*/ 10614 h 10868"/>
                      <a:gd name="T36" fmla="*/ 3 w 7451"/>
                      <a:gd name="T37" fmla="*/ 0 h 10868"/>
                      <a:gd name="T38" fmla="*/ 194 w 7451"/>
                      <a:gd name="T39" fmla="*/ 0 h 10868"/>
                      <a:gd name="T40" fmla="*/ 194 w 7451"/>
                      <a:gd name="T41" fmla="*/ 10367 h 1086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</a:cxnLst>
                    <a:rect l="0" t="0" r="r" b="b"/>
                    <a:pathLst>
                      <a:path w="7451" h="10868">
                        <a:moveTo>
                          <a:pt x="194" y="10367"/>
                        </a:moveTo>
                        <a:lnTo>
                          <a:pt x="5883" y="10360"/>
                        </a:lnTo>
                        <a:lnTo>
                          <a:pt x="5904" y="10367"/>
                        </a:lnTo>
                        <a:lnTo>
                          <a:pt x="6055" y="10374"/>
                        </a:lnTo>
                        <a:lnTo>
                          <a:pt x="6216" y="10395"/>
                        </a:lnTo>
                        <a:lnTo>
                          <a:pt x="6383" y="10419"/>
                        </a:lnTo>
                        <a:lnTo>
                          <a:pt x="6536" y="10461"/>
                        </a:lnTo>
                        <a:lnTo>
                          <a:pt x="6697" y="10509"/>
                        </a:lnTo>
                        <a:lnTo>
                          <a:pt x="6852" y="10566"/>
                        </a:lnTo>
                        <a:lnTo>
                          <a:pt x="7006" y="10625"/>
                        </a:lnTo>
                        <a:lnTo>
                          <a:pt x="7157" y="10698"/>
                        </a:lnTo>
                        <a:lnTo>
                          <a:pt x="7306" y="10785"/>
                        </a:lnTo>
                        <a:lnTo>
                          <a:pt x="7451" y="10868"/>
                        </a:lnTo>
                        <a:lnTo>
                          <a:pt x="7388" y="10868"/>
                        </a:lnTo>
                        <a:lnTo>
                          <a:pt x="6534" y="10750"/>
                        </a:lnTo>
                        <a:lnTo>
                          <a:pt x="5477" y="10659"/>
                        </a:lnTo>
                        <a:lnTo>
                          <a:pt x="4415" y="10614"/>
                        </a:lnTo>
                        <a:lnTo>
                          <a:pt x="0" y="10614"/>
                        </a:lnTo>
                        <a:lnTo>
                          <a:pt x="3" y="0"/>
                        </a:lnTo>
                        <a:lnTo>
                          <a:pt x="194" y="0"/>
                        </a:lnTo>
                        <a:lnTo>
                          <a:pt x="194" y="10367"/>
                        </a:lnTo>
                        <a:close/>
                      </a:path>
                    </a:pathLst>
                  </a:custGeom>
                  <a:solidFill>
                    <a:srgbClr val="FF7F00"/>
                  </a:solidFill>
                  <a:ln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marL="0" marR="0" lvl="0" indent="0" algn="l" defTabSz="685783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33" name="Freeform 11">
                    <a:extLst>
                      <a:ext uri="{FF2B5EF4-FFF2-40B4-BE49-F238E27FC236}">
                        <a16:creationId xmlns:a16="http://schemas.microsoft.com/office/drawing/2014/main" id="{1F975DFD-F4AB-2D1D-D32F-C8F9DB9EE690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880" y="540"/>
                    <a:ext cx="2596" cy="3638"/>
                  </a:xfrm>
                  <a:custGeom>
                    <a:avLst/>
                    <a:gdLst>
                      <a:gd name="T0" fmla="*/ 7545 w 7787"/>
                      <a:gd name="T1" fmla="*/ 5612 h 10913"/>
                      <a:gd name="T2" fmla="*/ 7418 w 7787"/>
                      <a:gd name="T3" fmla="*/ 7620 h 10913"/>
                      <a:gd name="T4" fmla="*/ 7205 w 7787"/>
                      <a:gd name="T5" fmla="*/ 10193 h 10913"/>
                      <a:gd name="T6" fmla="*/ 6633 w 7787"/>
                      <a:gd name="T7" fmla="*/ 10255 h 10913"/>
                      <a:gd name="T8" fmla="*/ 5986 w 7787"/>
                      <a:gd name="T9" fmla="*/ 10325 h 10913"/>
                      <a:gd name="T10" fmla="*/ 5356 w 7787"/>
                      <a:gd name="T11" fmla="*/ 10377 h 10913"/>
                      <a:gd name="T12" fmla="*/ 4708 w 7787"/>
                      <a:gd name="T13" fmla="*/ 10398 h 10913"/>
                      <a:gd name="T14" fmla="*/ 4063 w 7787"/>
                      <a:gd name="T15" fmla="*/ 10398 h 10913"/>
                      <a:gd name="T16" fmla="*/ 3421 w 7787"/>
                      <a:gd name="T17" fmla="*/ 10366 h 10913"/>
                      <a:gd name="T18" fmla="*/ 2788 w 7787"/>
                      <a:gd name="T19" fmla="*/ 10353 h 10913"/>
                      <a:gd name="T20" fmla="*/ 2401 w 7787"/>
                      <a:gd name="T21" fmla="*/ 10346 h 10913"/>
                      <a:gd name="T22" fmla="*/ 2025 w 7787"/>
                      <a:gd name="T23" fmla="*/ 10398 h 10913"/>
                      <a:gd name="T24" fmla="*/ 1650 w 7787"/>
                      <a:gd name="T25" fmla="*/ 10433 h 10913"/>
                      <a:gd name="T26" fmla="*/ 1281 w 7787"/>
                      <a:gd name="T27" fmla="*/ 10506 h 10913"/>
                      <a:gd name="T28" fmla="*/ 914 w 7787"/>
                      <a:gd name="T29" fmla="*/ 10597 h 10913"/>
                      <a:gd name="T30" fmla="*/ 551 w 7787"/>
                      <a:gd name="T31" fmla="*/ 10708 h 10913"/>
                      <a:gd name="T32" fmla="*/ 190 w 7787"/>
                      <a:gd name="T33" fmla="*/ 10837 h 10913"/>
                      <a:gd name="T34" fmla="*/ 0 w 7787"/>
                      <a:gd name="T35" fmla="*/ 10913 h 10913"/>
                      <a:gd name="T36" fmla="*/ 848 w 7787"/>
                      <a:gd name="T37" fmla="*/ 10777 h 10913"/>
                      <a:gd name="T38" fmla="*/ 1901 w 7787"/>
                      <a:gd name="T39" fmla="*/ 10677 h 10913"/>
                      <a:gd name="T40" fmla="*/ 2967 w 7787"/>
                      <a:gd name="T41" fmla="*/ 10652 h 10913"/>
                      <a:gd name="T42" fmla="*/ 3597 w 7787"/>
                      <a:gd name="T43" fmla="*/ 10673 h 10913"/>
                      <a:gd name="T44" fmla="*/ 4232 w 7787"/>
                      <a:gd name="T45" fmla="*/ 10677 h 10913"/>
                      <a:gd name="T46" fmla="*/ 4883 w 7787"/>
                      <a:gd name="T47" fmla="*/ 10686 h 10913"/>
                      <a:gd name="T48" fmla="*/ 5525 w 7787"/>
                      <a:gd name="T49" fmla="*/ 10663 h 10913"/>
                      <a:gd name="T50" fmla="*/ 6155 w 7787"/>
                      <a:gd name="T51" fmla="*/ 10611 h 10913"/>
                      <a:gd name="T52" fmla="*/ 6806 w 7787"/>
                      <a:gd name="T53" fmla="*/ 10558 h 10913"/>
                      <a:gd name="T54" fmla="*/ 7382 w 7787"/>
                      <a:gd name="T55" fmla="*/ 10488 h 10913"/>
                      <a:gd name="T56" fmla="*/ 7448 w 7787"/>
                      <a:gd name="T57" fmla="*/ 10193 h 10913"/>
                      <a:gd name="T58" fmla="*/ 7656 w 7787"/>
                      <a:gd name="T59" fmla="*/ 7627 h 10913"/>
                      <a:gd name="T60" fmla="*/ 7787 w 7787"/>
                      <a:gd name="T61" fmla="*/ 5615 h 10913"/>
                      <a:gd name="T62" fmla="*/ 7787 w 7787"/>
                      <a:gd name="T63" fmla="*/ 45 h 10913"/>
                      <a:gd name="T64" fmla="*/ 7542 w 7787"/>
                      <a:gd name="T65" fmla="*/ 0 h 10913"/>
                      <a:gd name="T66" fmla="*/ 7545 w 7787"/>
                      <a:gd name="T67" fmla="*/ 5612 h 10913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  <a:cxn ang="0">
                        <a:pos x="T66" y="T67"/>
                      </a:cxn>
                    </a:cxnLst>
                    <a:rect l="0" t="0" r="r" b="b"/>
                    <a:pathLst>
                      <a:path w="7787" h="10913">
                        <a:moveTo>
                          <a:pt x="7545" y="5612"/>
                        </a:moveTo>
                        <a:lnTo>
                          <a:pt x="7418" y="7620"/>
                        </a:lnTo>
                        <a:lnTo>
                          <a:pt x="7205" y="10193"/>
                        </a:lnTo>
                        <a:lnTo>
                          <a:pt x="6633" y="10255"/>
                        </a:lnTo>
                        <a:lnTo>
                          <a:pt x="5986" y="10325"/>
                        </a:lnTo>
                        <a:lnTo>
                          <a:pt x="5356" y="10377"/>
                        </a:lnTo>
                        <a:lnTo>
                          <a:pt x="4708" y="10398"/>
                        </a:lnTo>
                        <a:lnTo>
                          <a:pt x="4063" y="10398"/>
                        </a:lnTo>
                        <a:lnTo>
                          <a:pt x="3421" y="10366"/>
                        </a:lnTo>
                        <a:lnTo>
                          <a:pt x="2788" y="10353"/>
                        </a:lnTo>
                        <a:lnTo>
                          <a:pt x="2401" y="10346"/>
                        </a:lnTo>
                        <a:lnTo>
                          <a:pt x="2025" y="10398"/>
                        </a:lnTo>
                        <a:lnTo>
                          <a:pt x="1650" y="10433"/>
                        </a:lnTo>
                        <a:lnTo>
                          <a:pt x="1281" y="10506"/>
                        </a:lnTo>
                        <a:lnTo>
                          <a:pt x="914" y="10597"/>
                        </a:lnTo>
                        <a:lnTo>
                          <a:pt x="551" y="10708"/>
                        </a:lnTo>
                        <a:lnTo>
                          <a:pt x="190" y="10837"/>
                        </a:lnTo>
                        <a:lnTo>
                          <a:pt x="0" y="10913"/>
                        </a:lnTo>
                        <a:lnTo>
                          <a:pt x="848" y="10777"/>
                        </a:lnTo>
                        <a:lnTo>
                          <a:pt x="1901" y="10677"/>
                        </a:lnTo>
                        <a:lnTo>
                          <a:pt x="2967" y="10652"/>
                        </a:lnTo>
                        <a:lnTo>
                          <a:pt x="3597" y="10673"/>
                        </a:lnTo>
                        <a:lnTo>
                          <a:pt x="4232" y="10677"/>
                        </a:lnTo>
                        <a:lnTo>
                          <a:pt x="4883" y="10686"/>
                        </a:lnTo>
                        <a:lnTo>
                          <a:pt x="5525" y="10663"/>
                        </a:lnTo>
                        <a:lnTo>
                          <a:pt x="6155" y="10611"/>
                        </a:lnTo>
                        <a:lnTo>
                          <a:pt x="6806" y="10558"/>
                        </a:lnTo>
                        <a:lnTo>
                          <a:pt x="7382" y="10488"/>
                        </a:lnTo>
                        <a:lnTo>
                          <a:pt x="7448" y="10193"/>
                        </a:lnTo>
                        <a:lnTo>
                          <a:pt x="7656" y="7627"/>
                        </a:lnTo>
                        <a:lnTo>
                          <a:pt x="7787" y="5615"/>
                        </a:lnTo>
                        <a:lnTo>
                          <a:pt x="7787" y="45"/>
                        </a:lnTo>
                        <a:lnTo>
                          <a:pt x="7542" y="0"/>
                        </a:lnTo>
                        <a:lnTo>
                          <a:pt x="7545" y="5612"/>
                        </a:lnTo>
                        <a:close/>
                      </a:path>
                    </a:pathLst>
                  </a:custGeom>
                  <a:solidFill>
                    <a:srgbClr val="FF7F00"/>
                  </a:solidFill>
                  <a:ln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marL="0" marR="0" lvl="0" indent="0" algn="l" defTabSz="685783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34" name="Freeform 12">
                    <a:extLst>
                      <a:ext uri="{FF2B5EF4-FFF2-40B4-BE49-F238E27FC236}">
                        <a16:creationId xmlns:a16="http://schemas.microsoft.com/office/drawing/2014/main" id="{C190A203-7610-E232-776C-D81D77B2F85D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28" y="647"/>
                    <a:ext cx="2572" cy="3555"/>
                  </a:xfrm>
                  <a:custGeom>
                    <a:avLst/>
                    <a:gdLst>
                      <a:gd name="T0" fmla="*/ 248 w 7717"/>
                      <a:gd name="T1" fmla="*/ 3 h 10665"/>
                      <a:gd name="T2" fmla="*/ 0 w 7717"/>
                      <a:gd name="T3" fmla="*/ 0 h 10665"/>
                      <a:gd name="T4" fmla="*/ 6 w 7717"/>
                      <a:gd name="T5" fmla="*/ 10665 h 10665"/>
                      <a:gd name="T6" fmla="*/ 7717 w 7717"/>
                      <a:gd name="T7" fmla="*/ 10658 h 10665"/>
                      <a:gd name="T8" fmla="*/ 7717 w 7717"/>
                      <a:gd name="T9" fmla="*/ 10585 h 10665"/>
                      <a:gd name="T10" fmla="*/ 7629 w 7717"/>
                      <a:gd name="T11" fmla="*/ 10585 h 10665"/>
                      <a:gd name="T12" fmla="*/ 6779 w 7717"/>
                      <a:gd name="T13" fmla="*/ 10467 h 10665"/>
                      <a:gd name="T14" fmla="*/ 5722 w 7717"/>
                      <a:gd name="T15" fmla="*/ 10365 h 10665"/>
                      <a:gd name="T16" fmla="*/ 4654 w 7717"/>
                      <a:gd name="T17" fmla="*/ 10342 h 10665"/>
                      <a:gd name="T18" fmla="*/ 245 w 7717"/>
                      <a:gd name="T19" fmla="*/ 10324 h 10665"/>
                      <a:gd name="T20" fmla="*/ 248 w 7717"/>
                      <a:gd name="T21" fmla="*/ 3 h 1066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</a:cxnLst>
                    <a:rect l="0" t="0" r="r" b="b"/>
                    <a:pathLst>
                      <a:path w="7717" h="10665">
                        <a:moveTo>
                          <a:pt x="248" y="3"/>
                        </a:moveTo>
                        <a:lnTo>
                          <a:pt x="0" y="0"/>
                        </a:lnTo>
                        <a:lnTo>
                          <a:pt x="6" y="10665"/>
                        </a:lnTo>
                        <a:lnTo>
                          <a:pt x="7717" y="10658"/>
                        </a:lnTo>
                        <a:lnTo>
                          <a:pt x="7717" y="10585"/>
                        </a:lnTo>
                        <a:lnTo>
                          <a:pt x="7629" y="10585"/>
                        </a:lnTo>
                        <a:lnTo>
                          <a:pt x="6779" y="10467"/>
                        </a:lnTo>
                        <a:lnTo>
                          <a:pt x="5722" y="10365"/>
                        </a:lnTo>
                        <a:lnTo>
                          <a:pt x="4654" y="10342"/>
                        </a:lnTo>
                        <a:lnTo>
                          <a:pt x="245" y="10324"/>
                        </a:lnTo>
                        <a:lnTo>
                          <a:pt x="248" y="3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marL="0" marR="0" lvl="0" indent="0" algn="l" defTabSz="685783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grpSp>
                <p:nvGrpSpPr>
                  <p:cNvPr id="35" name="Group 13">
                    <a:extLst>
                      <a:ext uri="{FF2B5EF4-FFF2-40B4-BE49-F238E27FC236}">
                        <a16:creationId xmlns:a16="http://schemas.microsoft.com/office/drawing/2014/main" id="{B17AD6BB-60C2-90B2-0170-E219E92C1296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469" y="481"/>
                    <a:ext cx="4931" cy="3697"/>
                    <a:chOff x="451" y="481"/>
                    <a:chExt cx="4931" cy="3697"/>
                  </a:xfrm>
                </p:grpSpPr>
                <p:sp>
                  <p:nvSpPr>
                    <p:cNvPr id="38" name="Freeform 14">
                      <a:extLst>
                        <a:ext uri="{FF2B5EF4-FFF2-40B4-BE49-F238E27FC236}">
                          <a16:creationId xmlns:a16="http://schemas.microsoft.com/office/drawing/2014/main" id="{0BFC2CC6-9739-52FD-A5F5-66F3524BB52A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451" y="481"/>
                      <a:ext cx="4931" cy="3697"/>
                    </a:xfrm>
                    <a:custGeom>
                      <a:avLst/>
                      <a:gdLst>
                        <a:gd name="T0" fmla="*/ 5416 w 14793"/>
                        <a:gd name="T1" fmla="*/ 7 h 11090"/>
                        <a:gd name="T2" fmla="*/ 5476 w 14793"/>
                        <a:gd name="T3" fmla="*/ 7 h 11090"/>
                        <a:gd name="T4" fmla="*/ 5661 w 14793"/>
                        <a:gd name="T5" fmla="*/ 0 h 11090"/>
                        <a:gd name="T6" fmla="*/ 5846 w 14793"/>
                        <a:gd name="T7" fmla="*/ 7 h 11090"/>
                        <a:gd name="T8" fmla="*/ 6028 w 14793"/>
                        <a:gd name="T9" fmla="*/ 21 h 11090"/>
                        <a:gd name="T10" fmla="*/ 6213 w 14793"/>
                        <a:gd name="T11" fmla="*/ 44 h 11090"/>
                        <a:gd name="T12" fmla="*/ 6394 w 14793"/>
                        <a:gd name="T13" fmla="*/ 83 h 11090"/>
                        <a:gd name="T14" fmla="*/ 6570 w 14793"/>
                        <a:gd name="T15" fmla="*/ 135 h 11090"/>
                        <a:gd name="T16" fmla="*/ 6751 w 14793"/>
                        <a:gd name="T17" fmla="*/ 190 h 11090"/>
                        <a:gd name="T18" fmla="*/ 6924 w 14793"/>
                        <a:gd name="T19" fmla="*/ 250 h 11090"/>
                        <a:gd name="T20" fmla="*/ 7099 w 14793"/>
                        <a:gd name="T21" fmla="*/ 334 h 11090"/>
                        <a:gd name="T22" fmla="*/ 7266 w 14793"/>
                        <a:gd name="T23" fmla="*/ 421 h 11090"/>
                        <a:gd name="T24" fmla="*/ 7432 w 14793"/>
                        <a:gd name="T25" fmla="*/ 334 h 11090"/>
                        <a:gd name="T26" fmla="*/ 7605 w 14793"/>
                        <a:gd name="T27" fmla="*/ 250 h 11090"/>
                        <a:gd name="T28" fmla="*/ 7774 w 14793"/>
                        <a:gd name="T29" fmla="*/ 190 h 11090"/>
                        <a:gd name="T30" fmla="*/ 7953 w 14793"/>
                        <a:gd name="T31" fmla="*/ 135 h 11090"/>
                        <a:gd name="T32" fmla="*/ 8129 w 14793"/>
                        <a:gd name="T33" fmla="*/ 83 h 11090"/>
                        <a:gd name="T34" fmla="*/ 8314 w 14793"/>
                        <a:gd name="T35" fmla="*/ 44 h 11090"/>
                        <a:gd name="T36" fmla="*/ 8499 w 14793"/>
                        <a:gd name="T37" fmla="*/ 21 h 11090"/>
                        <a:gd name="T38" fmla="*/ 8674 w 14793"/>
                        <a:gd name="T39" fmla="*/ 7 h 11090"/>
                        <a:gd name="T40" fmla="*/ 8864 w 14793"/>
                        <a:gd name="T41" fmla="*/ 0 h 11090"/>
                        <a:gd name="T42" fmla="*/ 9049 w 14793"/>
                        <a:gd name="T43" fmla="*/ 7 h 11090"/>
                        <a:gd name="T44" fmla="*/ 9107 w 14793"/>
                        <a:gd name="T45" fmla="*/ 7 h 11090"/>
                        <a:gd name="T46" fmla="*/ 9107 w 14793"/>
                        <a:gd name="T47" fmla="*/ 0 h 11090"/>
                        <a:gd name="T48" fmla="*/ 14793 w 14793"/>
                        <a:gd name="T49" fmla="*/ 0 h 11090"/>
                        <a:gd name="T50" fmla="*/ 14793 w 14793"/>
                        <a:gd name="T51" fmla="*/ 5792 h 11090"/>
                        <a:gd name="T52" fmla="*/ 14666 w 14793"/>
                        <a:gd name="T53" fmla="*/ 7804 h 11090"/>
                        <a:gd name="T54" fmla="*/ 14453 w 14793"/>
                        <a:gd name="T55" fmla="*/ 10370 h 11090"/>
                        <a:gd name="T56" fmla="*/ 14453 w 14793"/>
                        <a:gd name="T57" fmla="*/ 10363 h 11090"/>
                        <a:gd name="T58" fmla="*/ 13881 w 14793"/>
                        <a:gd name="T59" fmla="*/ 10432 h 11090"/>
                        <a:gd name="T60" fmla="*/ 13243 w 14793"/>
                        <a:gd name="T61" fmla="*/ 10495 h 11090"/>
                        <a:gd name="T62" fmla="*/ 12604 w 14793"/>
                        <a:gd name="T63" fmla="*/ 10537 h 11090"/>
                        <a:gd name="T64" fmla="*/ 11956 w 14793"/>
                        <a:gd name="T65" fmla="*/ 10564 h 11090"/>
                        <a:gd name="T66" fmla="*/ 11314 w 14793"/>
                        <a:gd name="T67" fmla="*/ 10564 h 11090"/>
                        <a:gd name="T68" fmla="*/ 10669 w 14793"/>
                        <a:gd name="T69" fmla="*/ 10554 h 11090"/>
                        <a:gd name="T70" fmla="*/ 10028 w 14793"/>
                        <a:gd name="T71" fmla="*/ 10519 h 11090"/>
                        <a:gd name="T72" fmla="*/ 9649 w 14793"/>
                        <a:gd name="T73" fmla="*/ 10530 h 11090"/>
                        <a:gd name="T74" fmla="*/ 9273 w 14793"/>
                        <a:gd name="T75" fmla="*/ 10564 h 11090"/>
                        <a:gd name="T76" fmla="*/ 8898 w 14793"/>
                        <a:gd name="T77" fmla="*/ 10614 h 11090"/>
                        <a:gd name="T78" fmla="*/ 8529 w 14793"/>
                        <a:gd name="T79" fmla="*/ 10690 h 11090"/>
                        <a:gd name="T80" fmla="*/ 8162 w 14793"/>
                        <a:gd name="T81" fmla="*/ 10770 h 11090"/>
                        <a:gd name="T82" fmla="*/ 7805 w 14793"/>
                        <a:gd name="T83" fmla="*/ 10881 h 11090"/>
                        <a:gd name="T84" fmla="*/ 7438 w 14793"/>
                        <a:gd name="T85" fmla="*/ 11014 h 11090"/>
                        <a:gd name="T86" fmla="*/ 7248 w 14793"/>
                        <a:gd name="T87" fmla="*/ 11090 h 11090"/>
                        <a:gd name="T88" fmla="*/ 7112 w 14793"/>
                        <a:gd name="T89" fmla="*/ 11000 h 11090"/>
                        <a:gd name="T90" fmla="*/ 6960 w 14793"/>
                        <a:gd name="T91" fmla="*/ 10913 h 11090"/>
                        <a:gd name="T92" fmla="*/ 6812 w 14793"/>
                        <a:gd name="T93" fmla="*/ 10840 h 11090"/>
                        <a:gd name="T94" fmla="*/ 6658 w 14793"/>
                        <a:gd name="T95" fmla="*/ 10788 h 11090"/>
                        <a:gd name="T96" fmla="*/ 6503 w 14793"/>
                        <a:gd name="T97" fmla="*/ 10724 h 11090"/>
                        <a:gd name="T98" fmla="*/ 6348 w 14793"/>
                        <a:gd name="T99" fmla="*/ 10676 h 11090"/>
                        <a:gd name="T100" fmla="*/ 6189 w 14793"/>
                        <a:gd name="T101" fmla="*/ 10644 h 11090"/>
                        <a:gd name="T102" fmla="*/ 6022 w 14793"/>
                        <a:gd name="T103" fmla="*/ 10607 h 11090"/>
                        <a:gd name="T104" fmla="*/ 5861 w 14793"/>
                        <a:gd name="T105" fmla="*/ 10585 h 11090"/>
                        <a:gd name="T106" fmla="*/ 5710 w 14793"/>
                        <a:gd name="T107" fmla="*/ 10575 h 11090"/>
                        <a:gd name="T108" fmla="*/ 5689 w 14793"/>
                        <a:gd name="T109" fmla="*/ 10575 h 11090"/>
                        <a:gd name="T110" fmla="*/ 0 w 14793"/>
                        <a:gd name="T111" fmla="*/ 10585 h 11090"/>
                        <a:gd name="T112" fmla="*/ 0 w 14793"/>
                        <a:gd name="T113" fmla="*/ 0 h 11090"/>
                        <a:gd name="T114" fmla="*/ 5458 w 14793"/>
                        <a:gd name="T115" fmla="*/ 7 h 11090"/>
                        <a:gd name="T116" fmla="*/ 5416 w 14793"/>
                        <a:gd name="T117" fmla="*/ 7 h 11090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  <a:cxn ang="0">
                          <a:pos x="T24" y="T25"/>
                        </a:cxn>
                        <a:cxn ang="0">
                          <a:pos x="T26" y="T27"/>
                        </a:cxn>
                        <a:cxn ang="0">
                          <a:pos x="T28" y="T29"/>
                        </a:cxn>
                        <a:cxn ang="0">
                          <a:pos x="T30" y="T31"/>
                        </a:cxn>
                        <a:cxn ang="0">
                          <a:pos x="T32" y="T33"/>
                        </a:cxn>
                        <a:cxn ang="0">
                          <a:pos x="T34" y="T35"/>
                        </a:cxn>
                        <a:cxn ang="0">
                          <a:pos x="T36" y="T37"/>
                        </a:cxn>
                        <a:cxn ang="0">
                          <a:pos x="T38" y="T39"/>
                        </a:cxn>
                        <a:cxn ang="0">
                          <a:pos x="T40" y="T41"/>
                        </a:cxn>
                        <a:cxn ang="0">
                          <a:pos x="T42" y="T43"/>
                        </a:cxn>
                        <a:cxn ang="0">
                          <a:pos x="T44" y="T45"/>
                        </a:cxn>
                        <a:cxn ang="0">
                          <a:pos x="T46" y="T47"/>
                        </a:cxn>
                        <a:cxn ang="0">
                          <a:pos x="T48" y="T49"/>
                        </a:cxn>
                        <a:cxn ang="0">
                          <a:pos x="T50" y="T51"/>
                        </a:cxn>
                        <a:cxn ang="0">
                          <a:pos x="T52" y="T53"/>
                        </a:cxn>
                        <a:cxn ang="0">
                          <a:pos x="T54" y="T55"/>
                        </a:cxn>
                        <a:cxn ang="0">
                          <a:pos x="T56" y="T57"/>
                        </a:cxn>
                        <a:cxn ang="0">
                          <a:pos x="T58" y="T59"/>
                        </a:cxn>
                        <a:cxn ang="0">
                          <a:pos x="T60" y="T61"/>
                        </a:cxn>
                        <a:cxn ang="0">
                          <a:pos x="T62" y="T63"/>
                        </a:cxn>
                        <a:cxn ang="0">
                          <a:pos x="T64" y="T65"/>
                        </a:cxn>
                        <a:cxn ang="0">
                          <a:pos x="T66" y="T67"/>
                        </a:cxn>
                        <a:cxn ang="0">
                          <a:pos x="T68" y="T69"/>
                        </a:cxn>
                        <a:cxn ang="0">
                          <a:pos x="T70" y="T71"/>
                        </a:cxn>
                        <a:cxn ang="0">
                          <a:pos x="T72" y="T73"/>
                        </a:cxn>
                        <a:cxn ang="0">
                          <a:pos x="T74" y="T75"/>
                        </a:cxn>
                        <a:cxn ang="0">
                          <a:pos x="T76" y="T77"/>
                        </a:cxn>
                        <a:cxn ang="0">
                          <a:pos x="T78" y="T79"/>
                        </a:cxn>
                        <a:cxn ang="0">
                          <a:pos x="T80" y="T81"/>
                        </a:cxn>
                        <a:cxn ang="0">
                          <a:pos x="T82" y="T83"/>
                        </a:cxn>
                        <a:cxn ang="0">
                          <a:pos x="T84" y="T85"/>
                        </a:cxn>
                        <a:cxn ang="0">
                          <a:pos x="T86" y="T87"/>
                        </a:cxn>
                        <a:cxn ang="0">
                          <a:pos x="T88" y="T89"/>
                        </a:cxn>
                        <a:cxn ang="0">
                          <a:pos x="T90" y="T91"/>
                        </a:cxn>
                        <a:cxn ang="0">
                          <a:pos x="T92" y="T93"/>
                        </a:cxn>
                        <a:cxn ang="0">
                          <a:pos x="T94" y="T95"/>
                        </a:cxn>
                        <a:cxn ang="0">
                          <a:pos x="T96" y="T97"/>
                        </a:cxn>
                        <a:cxn ang="0">
                          <a:pos x="T98" y="T99"/>
                        </a:cxn>
                        <a:cxn ang="0">
                          <a:pos x="T100" y="T101"/>
                        </a:cxn>
                        <a:cxn ang="0">
                          <a:pos x="T102" y="T103"/>
                        </a:cxn>
                        <a:cxn ang="0">
                          <a:pos x="T104" y="T105"/>
                        </a:cxn>
                        <a:cxn ang="0">
                          <a:pos x="T106" y="T107"/>
                        </a:cxn>
                        <a:cxn ang="0">
                          <a:pos x="T108" y="T109"/>
                        </a:cxn>
                        <a:cxn ang="0">
                          <a:pos x="T110" y="T111"/>
                        </a:cxn>
                        <a:cxn ang="0">
                          <a:pos x="T112" y="T113"/>
                        </a:cxn>
                        <a:cxn ang="0">
                          <a:pos x="T114" y="T115"/>
                        </a:cxn>
                        <a:cxn ang="0">
                          <a:pos x="T116" y="T117"/>
                        </a:cxn>
                      </a:cxnLst>
                      <a:rect l="0" t="0" r="r" b="b"/>
                      <a:pathLst>
                        <a:path w="14793" h="11090">
                          <a:moveTo>
                            <a:pt x="5416" y="7"/>
                          </a:moveTo>
                          <a:lnTo>
                            <a:pt x="5476" y="7"/>
                          </a:lnTo>
                          <a:lnTo>
                            <a:pt x="5661" y="0"/>
                          </a:lnTo>
                          <a:lnTo>
                            <a:pt x="5846" y="7"/>
                          </a:lnTo>
                          <a:lnTo>
                            <a:pt x="6028" y="21"/>
                          </a:lnTo>
                          <a:lnTo>
                            <a:pt x="6213" y="44"/>
                          </a:lnTo>
                          <a:lnTo>
                            <a:pt x="6394" y="83"/>
                          </a:lnTo>
                          <a:lnTo>
                            <a:pt x="6570" y="135"/>
                          </a:lnTo>
                          <a:lnTo>
                            <a:pt x="6751" y="190"/>
                          </a:lnTo>
                          <a:lnTo>
                            <a:pt x="6924" y="250"/>
                          </a:lnTo>
                          <a:lnTo>
                            <a:pt x="7099" y="334"/>
                          </a:lnTo>
                          <a:lnTo>
                            <a:pt x="7266" y="421"/>
                          </a:lnTo>
                          <a:lnTo>
                            <a:pt x="7432" y="334"/>
                          </a:lnTo>
                          <a:lnTo>
                            <a:pt x="7605" y="250"/>
                          </a:lnTo>
                          <a:lnTo>
                            <a:pt x="7774" y="190"/>
                          </a:lnTo>
                          <a:lnTo>
                            <a:pt x="7953" y="135"/>
                          </a:lnTo>
                          <a:lnTo>
                            <a:pt x="8129" y="83"/>
                          </a:lnTo>
                          <a:lnTo>
                            <a:pt x="8314" y="44"/>
                          </a:lnTo>
                          <a:lnTo>
                            <a:pt x="8499" y="21"/>
                          </a:lnTo>
                          <a:lnTo>
                            <a:pt x="8674" y="7"/>
                          </a:lnTo>
                          <a:lnTo>
                            <a:pt x="8864" y="0"/>
                          </a:lnTo>
                          <a:lnTo>
                            <a:pt x="9049" y="7"/>
                          </a:lnTo>
                          <a:lnTo>
                            <a:pt x="9107" y="7"/>
                          </a:lnTo>
                          <a:lnTo>
                            <a:pt x="9107" y="0"/>
                          </a:lnTo>
                          <a:lnTo>
                            <a:pt x="14793" y="0"/>
                          </a:lnTo>
                          <a:lnTo>
                            <a:pt x="14793" y="5792"/>
                          </a:lnTo>
                          <a:lnTo>
                            <a:pt x="14666" y="7804"/>
                          </a:lnTo>
                          <a:lnTo>
                            <a:pt x="14453" y="10370"/>
                          </a:lnTo>
                          <a:lnTo>
                            <a:pt x="14453" y="10363"/>
                          </a:lnTo>
                          <a:lnTo>
                            <a:pt x="13881" y="10432"/>
                          </a:lnTo>
                          <a:lnTo>
                            <a:pt x="13243" y="10495"/>
                          </a:lnTo>
                          <a:lnTo>
                            <a:pt x="12604" y="10537"/>
                          </a:lnTo>
                          <a:lnTo>
                            <a:pt x="11956" y="10564"/>
                          </a:lnTo>
                          <a:lnTo>
                            <a:pt x="11314" y="10564"/>
                          </a:lnTo>
                          <a:lnTo>
                            <a:pt x="10669" y="10554"/>
                          </a:lnTo>
                          <a:lnTo>
                            <a:pt x="10028" y="10519"/>
                          </a:lnTo>
                          <a:lnTo>
                            <a:pt x="9649" y="10530"/>
                          </a:lnTo>
                          <a:lnTo>
                            <a:pt x="9273" y="10564"/>
                          </a:lnTo>
                          <a:lnTo>
                            <a:pt x="8898" y="10614"/>
                          </a:lnTo>
                          <a:lnTo>
                            <a:pt x="8529" y="10690"/>
                          </a:lnTo>
                          <a:lnTo>
                            <a:pt x="8162" y="10770"/>
                          </a:lnTo>
                          <a:lnTo>
                            <a:pt x="7805" y="10881"/>
                          </a:lnTo>
                          <a:lnTo>
                            <a:pt x="7438" y="11014"/>
                          </a:lnTo>
                          <a:lnTo>
                            <a:pt x="7248" y="11090"/>
                          </a:lnTo>
                          <a:lnTo>
                            <a:pt x="7112" y="11000"/>
                          </a:lnTo>
                          <a:lnTo>
                            <a:pt x="6960" y="10913"/>
                          </a:lnTo>
                          <a:lnTo>
                            <a:pt x="6812" y="10840"/>
                          </a:lnTo>
                          <a:lnTo>
                            <a:pt x="6658" y="10788"/>
                          </a:lnTo>
                          <a:lnTo>
                            <a:pt x="6503" y="10724"/>
                          </a:lnTo>
                          <a:lnTo>
                            <a:pt x="6348" y="10676"/>
                          </a:lnTo>
                          <a:lnTo>
                            <a:pt x="6189" y="10644"/>
                          </a:lnTo>
                          <a:lnTo>
                            <a:pt x="6022" y="10607"/>
                          </a:lnTo>
                          <a:lnTo>
                            <a:pt x="5861" y="10585"/>
                          </a:lnTo>
                          <a:lnTo>
                            <a:pt x="5710" y="10575"/>
                          </a:lnTo>
                          <a:lnTo>
                            <a:pt x="5689" y="10575"/>
                          </a:lnTo>
                          <a:lnTo>
                            <a:pt x="0" y="10585"/>
                          </a:lnTo>
                          <a:lnTo>
                            <a:pt x="0" y="0"/>
                          </a:lnTo>
                          <a:lnTo>
                            <a:pt x="5458" y="7"/>
                          </a:lnTo>
                          <a:lnTo>
                            <a:pt x="5416" y="7"/>
                          </a:lnTo>
                          <a:close/>
                        </a:path>
                      </a:pathLst>
                    </a:custGeom>
                    <a:solidFill>
                      <a:srgbClr val="FFFFFF"/>
                    </a:solidFill>
                    <a:ln w="0">
                      <a:solidFill>
                        <a:srgbClr val="000000"/>
                      </a:solidFill>
                      <a:prstDash val="solid"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pPr marL="0" marR="0" lvl="0" indent="0" algn="l" defTabSz="68578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0" i="0" u="none" strike="noStrike" kern="0" cap="none" spc="0" normalizeH="0" baseline="0" noProof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p:txBody>
                </p:sp>
                <p:sp>
                  <p:nvSpPr>
                    <p:cNvPr id="39" name="Line 15">
                      <a:extLst>
                        <a:ext uri="{FF2B5EF4-FFF2-40B4-BE49-F238E27FC236}">
                          <a16:creationId xmlns:a16="http://schemas.microsoft.com/office/drawing/2014/main" id="{DE2F8091-D6C0-8574-AAAF-66FEAC794F5D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 flipV="1">
                      <a:off x="2868" y="3936"/>
                      <a:ext cx="0" cy="240"/>
                    </a:xfrm>
                    <a:prstGeom prst="line">
                      <a:avLst/>
                    </a:prstGeom>
                    <a:noFill/>
                    <a:ln w="12700">
                      <a:solidFill>
                        <a:srgbClr val="000000"/>
                      </a:solidFill>
                      <a:round/>
                      <a:headEnd type="none" w="sm" len="sm"/>
                      <a:tailEnd type="none" w="sm" len="sm"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pPr marL="0" marR="0" lvl="0" indent="0" algn="l" defTabSz="68578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0" i="0" u="none" strike="noStrike" kern="0" cap="none" spc="0" normalizeH="0" baseline="0" noProof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p:txBody>
                </p:sp>
              </p:grpSp>
            </p:grpSp>
            <p:sp>
              <p:nvSpPr>
                <p:cNvPr id="29" name="Line 16">
                  <a:extLst>
                    <a:ext uri="{FF2B5EF4-FFF2-40B4-BE49-F238E27FC236}">
                      <a16:creationId xmlns:a16="http://schemas.microsoft.com/office/drawing/2014/main" id="{AC9EF185-25EB-5D27-90C0-42372D7613A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891" y="624"/>
                  <a:ext cx="0" cy="144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marL="0" marR="0" lvl="0" indent="0" algn="l" defTabSz="685783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+mn-cs"/>
                  </a:endParaRPr>
                </a:p>
              </p:txBody>
            </p:sp>
          </p:grpSp>
          <p:sp>
            <p:nvSpPr>
              <p:cNvPr id="27" name="Text Box 17">
                <a:extLst>
                  <a:ext uri="{FF2B5EF4-FFF2-40B4-BE49-F238E27FC236}">
                    <a16:creationId xmlns:a16="http://schemas.microsoft.com/office/drawing/2014/main" id="{5A1F65CA-D8A0-3F97-B015-C592DA00BAA9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62" y="1101"/>
                <a:ext cx="4426" cy="76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marL="0" marR="0" lvl="0" indent="0" algn="l" defTabSz="685783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altLang="en-US" sz="18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endParaRPr>
              </a:p>
            </p:txBody>
          </p:sp>
        </p:grpSp>
        <p:sp>
          <p:nvSpPr>
            <p:cNvPr id="25" name="Rectangle 18">
              <a:extLst>
                <a:ext uri="{FF2B5EF4-FFF2-40B4-BE49-F238E27FC236}">
                  <a16:creationId xmlns:a16="http://schemas.microsoft.com/office/drawing/2014/main" id="{2C8EE236-40C5-7D9B-43DD-ABB6804C8FB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3" y="90"/>
              <a:ext cx="3291" cy="337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 defTabSz="2349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defTabSz="2349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defTabSz="2349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defTabSz="2349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defTabSz="2349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defTabSz="23495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defTabSz="23495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defTabSz="23495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defTabSz="23495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176209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James 2:12-13 </a:t>
              </a:r>
              <a:r>
                <a:rPr kumimoji="0" lang="en-US" altLang="en-US" sz="1800" b="0" i="0" u="none" strike="noStrike" kern="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NKJV </a:t>
              </a:r>
            </a:p>
            <a:p>
              <a:pPr marL="0" marR="0" lvl="0" indent="0" algn="l" defTabSz="176209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12 </a:t>
              </a: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So speak and </a:t>
              </a:r>
              <a:r>
                <a:rPr kumimoji="0" lang="en-US" altLang="en-US" sz="1800" b="0" i="0" u="sng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so do as those who will be judged by the law of liberty</a:t>
              </a: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.</a:t>
              </a:r>
              <a:r>
                <a:rPr kumimoji="0" lang="en-US" altLang="en-US" sz="1800" b="0" i="0" u="none" strike="noStrike" kern="0" cap="none" spc="0" normalizeH="0" baseline="3000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</a:t>
              </a:r>
            </a:p>
            <a:p>
              <a:pPr marL="0" marR="0" lvl="0" indent="0" algn="l" defTabSz="176209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13 </a:t>
              </a:r>
              <a:r>
                <a:rPr kumimoji="0" lang="en-US" altLang="en-US" sz="1800" b="0" i="0" u="sng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For judgment is without mercy to the one who has shown no mercy</a:t>
              </a: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. </a:t>
              </a:r>
            </a:p>
            <a:p>
              <a:pPr marL="0" marR="0" lvl="0" indent="0" algn="l" defTabSz="176209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1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Mercy triumphs over judgment.</a:t>
              </a:r>
              <a:endParaRPr kumimoji="0" lang="en-US" altLang="en-US" sz="1800" b="1" i="0" u="none" strike="noStrike" kern="0" cap="none" spc="0" normalizeH="0" baseline="30000" noProof="0" dirty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</p:grpSp>
      <p:sp>
        <p:nvSpPr>
          <p:cNvPr id="2" name="Text Box 20">
            <a:extLst>
              <a:ext uri="{FF2B5EF4-FFF2-40B4-BE49-F238E27FC236}">
                <a16:creationId xmlns:a16="http://schemas.microsoft.com/office/drawing/2014/main" id="{84C1FBD3-B558-0B86-7485-31C947FDD57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28620" y="2911971"/>
            <a:ext cx="4256388" cy="923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One of the spiritual blessings that is available to those who are in Christ is God's </a:t>
            </a:r>
            <a:r>
              <a:rPr kumimoji="0" lang="en-US" altLang="en-US" sz="1800" b="0" i="1" u="none" strike="noStrike" kern="1200" cap="none" spc="0" normalizeH="0" baseline="0" noProof="0" dirty="0">
                <a:ln>
                  <a:noFill/>
                </a:ln>
                <a:solidFill>
                  <a:srgbClr val="CC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special mercy</a:t>
            </a:r>
            <a:r>
              <a:rPr kumimoji="0" lang="en-US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</a:t>
            </a:r>
          </a:p>
        </p:txBody>
      </p:sp>
      <p:grpSp>
        <p:nvGrpSpPr>
          <p:cNvPr id="20" name="Group 3">
            <a:extLst>
              <a:ext uri="{FF2B5EF4-FFF2-40B4-BE49-F238E27FC236}">
                <a16:creationId xmlns:a16="http://schemas.microsoft.com/office/drawing/2014/main" id="{A333ED37-2B13-5346-85EB-844AC68C6CF3}"/>
              </a:ext>
            </a:extLst>
          </p:cNvPr>
          <p:cNvGrpSpPr>
            <a:grpSpLocks/>
          </p:cNvGrpSpPr>
          <p:nvPr/>
        </p:nvGrpSpPr>
        <p:grpSpPr bwMode="auto">
          <a:xfrm>
            <a:off x="184547" y="3926817"/>
            <a:ext cx="8788004" cy="2656269"/>
            <a:chOff x="48" y="48"/>
            <a:chExt cx="4224" cy="4451"/>
          </a:xfrm>
        </p:grpSpPr>
        <p:grpSp>
          <p:nvGrpSpPr>
            <p:cNvPr id="21" name="Group 4">
              <a:extLst>
                <a:ext uri="{FF2B5EF4-FFF2-40B4-BE49-F238E27FC236}">
                  <a16:creationId xmlns:a16="http://schemas.microsoft.com/office/drawing/2014/main" id="{B6D54615-7C6D-ED1E-CB76-722E51A84E34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8" y="48"/>
              <a:ext cx="4224" cy="4451"/>
              <a:chOff x="528" y="1098"/>
              <a:chExt cx="4789" cy="3414"/>
            </a:xfrm>
          </p:grpSpPr>
          <p:grpSp>
            <p:nvGrpSpPr>
              <p:cNvPr id="36" name="Group 5">
                <a:extLst>
                  <a:ext uri="{FF2B5EF4-FFF2-40B4-BE49-F238E27FC236}">
                    <a16:creationId xmlns:a16="http://schemas.microsoft.com/office/drawing/2014/main" id="{A5542114-9630-BD26-6FEA-D520D59076C9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528" y="1098"/>
                <a:ext cx="4789" cy="3414"/>
                <a:chOff x="328" y="481"/>
                <a:chExt cx="5229" cy="4022"/>
              </a:xfrm>
            </p:grpSpPr>
            <p:grpSp>
              <p:nvGrpSpPr>
                <p:cNvPr id="40" name="Group 6">
                  <a:extLst>
                    <a:ext uri="{FF2B5EF4-FFF2-40B4-BE49-F238E27FC236}">
                      <a16:creationId xmlns:a16="http://schemas.microsoft.com/office/drawing/2014/main" id="{496DD156-603A-5709-D9A4-9E75971419D5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328" y="481"/>
                  <a:ext cx="5229" cy="4022"/>
                  <a:chOff x="328" y="481"/>
                  <a:chExt cx="5229" cy="4022"/>
                </a:xfrm>
              </p:grpSpPr>
              <p:sp>
                <p:nvSpPr>
                  <p:cNvPr id="42" name="Freeform 7">
                    <a:extLst>
                      <a:ext uri="{FF2B5EF4-FFF2-40B4-BE49-F238E27FC236}">
                        <a16:creationId xmlns:a16="http://schemas.microsoft.com/office/drawing/2014/main" id="{8BDCE263-614A-0AA9-940C-B4A1A10256A0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890" y="624"/>
                    <a:ext cx="2667" cy="3578"/>
                  </a:xfrm>
                  <a:custGeom>
                    <a:avLst/>
                    <a:gdLst>
                      <a:gd name="T0" fmla="*/ 7757 w 7999"/>
                      <a:gd name="T1" fmla="*/ 5361 h 10735"/>
                      <a:gd name="T2" fmla="*/ 7626 w 7999"/>
                      <a:gd name="T3" fmla="*/ 7369 h 10735"/>
                      <a:gd name="T4" fmla="*/ 7418 w 7999"/>
                      <a:gd name="T5" fmla="*/ 9942 h 10735"/>
                      <a:gd name="T6" fmla="*/ 7352 w 7999"/>
                      <a:gd name="T7" fmla="*/ 10230 h 10735"/>
                      <a:gd name="T8" fmla="*/ 6776 w 7999"/>
                      <a:gd name="T9" fmla="*/ 10300 h 10735"/>
                      <a:gd name="T10" fmla="*/ 6137 w 7999"/>
                      <a:gd name="T11" fmla="*/ 10360 h 10735"/>
                      <a:gd name="T12" fmla="*/ 5495 w 7999"/>
                      <a:gd name="T13" fmla="*/ 10401 h 10735"/>
                      <a:gd name="T14" fmla="*/ 4853 w 7999"/>
                      <a:gd name="T15" fmla="*/ 10428 h 10735"/>
                      <a:gd name="T16" fmla="*/ 4208 w 7999"/>
                      <a:gd name="T17" fmla="*/ 10428 h 10735"/>
                      <a:gd name="T18" fmla="*/ 3567 w 7999"/>
                      <a:gd name="T19" fmla="*/ 10422 h 10735"/>
                      <a:gd name="T20" fmla="*/ 2937 w 7999"/>
                      <a:gd name="T21" fmla="*/ 10394 h 10735"/>
                      <a:gd name="T22" fmla="*/ 1871 w 7999"/>
                      <a:gd name="T23" fmla="*/ 10435 h 10735"/>
                      <a:gd name="T24" fmla="*/ 818 w 7999"/>
                      <a:gd name="T25" fmla="*/ 10533 h 10735"/>
                      <a:gd name="T26" fmla="*/ 0 w 7999"/>
                      <a:gd name="T27" fmla="*/ 10655 h 10735"/>
                      <a:gd name="T28" fmla="*/ 0 w 7999"/>
                      <a:gd name="T29" fmla="*/ 10728 h 10735"/>
                      <a:gd name="T30" fmla="*/ 7999 w 7999"/>
                      <a:gd name="T31" fmla="*/ 10735 h 10735"/>
                      <a:gd name="T32" fmla="*/ 7999 w 7999"/>
                      <a:gd name="T33" fmla="*/ 0 h 10735"/>
                      <a:gd name="T34" fmla="*/ 7757 w 7999"/>
                      <a:gd name="T35" fmla="*/ 0 h 10735"/>
                      <a:gd name="T36" fmla="*/ 7757 w 7999"/>
                      <a:gd name="T37" fmla="*/ 5361 h 1073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</a:cxnLst>
                    <a:rect l="0" t="0" r="r" b="b"/>
                    <a:pathLst>
                      <a:path w="7999" h="10735">
                        <a:moveTo>
                          <a:pt x="7757" y="5361"/>
                        </a:moveTo>
                        <a:lnTo>
                          <a:pt x="7626" y="7369"/>
                        </a:lnTo>
                        <a:lnTo>
                          <a:pt x="7418" y="9942"/>
                        </a:lnTo>
                        <a:lnTo>
                          <a:pt x="7352" y="10230"/>
                        </a:lnTo>
                        <a:lnTo>
                          <a:pt x="6776" y="10300"/>
                        </a:lnTo>
                        <a:lnTo>
                          <a:pt x="6137" y="10360"/>
                        </a:lnTo>
                        <a:lnTo>
                          <a:pt x="5495" y="10401"/>
                        </a:lnTo>
                        <a:lnTo>
                          <a:pt x="4853" y="10428"/>
                        </a:lnTo>
                        <a:lnTo>
                          <a:pt x="4208" y="10428"/>
                        </a:lnTo>
                        <a:lnTo>
                          <a:pt x="3567" y="10422"/>
                        </a:lnTo>
                        <a:lnTo>
                          <a:pt x="2937" y="10394"/>
                        </a:lnTo>
                        <a:lnTo>
                          <a:pt x="1871" y="10435"/>
                        </a:lnTo>
                        <a:lnTo>
                          <a:pt x="818" y="10533"/>
                        </a:lnTo>
                        <a:lnTo>
                          <a:pt x="0" y="10655"/>
                        </a:lnTo>
                        <a:lnTo>
                          <a:pt x="0" y="10728"/>
                        </a:lnTo>
                        <a:lnTo>
                          <a:pt x="7999" y="10735"/>
                        </a:lnTo>
                        <a:lnTo>
                          <a:pt x="7999" y="0"/>
                        </a:lnTo>
                        <a:lnTo>
                          <a:pt x="7757" y="0"/>
                        </a:lnTo>
                        <a:lnTo>
                          <a:pt x="7757" y="5361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marL="0" marR="0" lvl="0" indent="0" algn="l" defTabSz="685783" rtl="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43" name="Freeform 8">
                    <a:extLst>
                      <a:ext uri="{FF2B5EF4-FFF2-40B4-BE49-F238E27FC236}">
                        <a16:creationId xmlns:a16="http://schemas.microsoft.com/office/drawing/2014/main" id="{8582B4E8-9664-4C6A-BE78-0B5C53450752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013" y="4011"/>
                    <a:ext cx="290" cy="492"/>
                  </a:xfrm>
                  <a:custGeom>
                    <a:avLst/>
                    <a:gdLst>
                      <a:gd name="T0" fmla="*/ 0 w 870"/>
                      <a:gd name="T1" fmla="*/ 0 h 1475"/>
                      <a:gd name="T2" fmla="*/ 0 w 870"/>
                      <a:gd name="T3" fmla="*/ 1475 h 1475"/>
                      <a:gd name="T4" fmla="*/ 433 w 870"/>
                      <a:gd name="T5" fmla="*/ 1002 h 1475"/>
                      <a:gd name="T6" fmla="*/ 870 w 870"/>
                      <a:gd name="T7" fmla="*/ 1475 h 1475"/>
                      <a:gd name="T8" fmla="*/ 870 w 870"/>
                      <a:gd name="T9" fmla="*/ 0 h 1475"/>
                      <a:gd name="T10" fmla="*/ 0 w 870"/>
                      <a:gd name="T11" fmla="*/ 0 h 147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</a:cxnLst>
                    <a:rect l="0" t="0" r="r" b="b"/>
                    <a:pathLst>
                      <a:path w="870" h="1475">
                        <a:moveTo>
                          <a:pt x="0" y="0"/>
                        </a:moveTo>
                        <a:lnTo>
                          <a:pt x="0" y="1475"/>
                        </a:lnTo>
                        <a:lnTo>
                          <a:pt x="433" y="1002"/>
                        </a:lnTo>
                        <a:lnTo>
                          <a:pt x="870" y="1475"/>
                        </a:lnTo>
                        <a:lnTo>
                          <a:pt x="870" y="0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FF0000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pPr marL="0" marR="0" lvl="0" indent="0" algn="l" defTabSz="685783" rtl="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44" name="Freeform 9">
                    <a:extLst>
                      <a:ext uri="{FF2B5EF4-FFF2-40B4-BE49-F238E27FC236}">
                        <a16:creationId xmlns:a16="http://schemas.microsoft.com/office/drawing/2014/main" id="{0284E402-F900-15EC-CAC5-E61588708E7C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10" y="553"/>
                    <a:ext cx="2483" cy="3623"/>
                  </a:xfrm>
                  <a:custGeom>
                    <a:avLst/>
                    <a:gdLst>
                      <a:gd name="T0" fmla="*/ 194 w 7451"/>
                      <a:gd name="T1" fmla="*/ 10367 h 10868"/>
                      <a:gd name="T2" fmla="*/ 5883 w 7451"/>
                      <a:gd name="T3" fmla="*/ 10360 h 10868"/>
                      <a:gd name="T4" fmla="*/ 5904 w 7451"/>
                      <a:gd name="T5" fmla="*/ 10367 h 10868"/>
                      <a:gd name="T6" fmla="*/ 6055 w 7451"/>
                      <a:gd name="T7" fmla="*/ 10374 h 10868"/>
                      <a:gd name="T8" fmla="*/ 6216 w 7451"/>
                      <a:gd name="T9" fmla="*/ 10395 h 10868"/>
                      <a:gd name="T10" fmla="*/ 6383 w 7451"/>
                      <a:gd name="T11" fmla="*/ 10419 h 10868"/>
                      <a:gd name="T12" fmla="*/ 6536 w 7451"/>
                      <a:gd name="T13" fmla="*/ 10461 h 10868"/>
                      <a:gd name="T14" fmla="*/ 6697 w 7451"/>
                      <a:gd name="T15" fmla="*/ 10509 h 10868"/>
                      <a:gd name="T16" fmla="*/ 6852 w 7451"/>
                      <a:gd name="T17" fmla="*/ 10566 h 10868"/>
                      <a:gd name="T18" fmla="*/ 7006 w 7451"/>
                      <a:gd name="T19" fmla="*/ 10625 h 10868"/>
                      <a:gd name="T20" fmla="*/ 7157 w 7451"/>
                      <a:gd name="T21" fmla="*/ 10698 h 10868"/>
                      <a:gd name="T22" fmla="*/ 7306 w 7451"/>
                      <a:gd name="T23" fmla="*/ 10785 h 10868"/>
                      <a:gd name="T24" fmla="*/ 7451 w 7451"/>
                      <a:gd name="T25" fmla="*/ 10868 h 10868"/>
                      <a:gd name="T26" fmla="*/ 7388 w 7451"/>
                      <a:gd name="T27" fmla="*/ 10868 h 10868"/>
                      <a:gd name="T28" fmla="*/ 6534 w 7451"/>
                      <a:gd name="T29" fmla="*/ 10750 h 10868"/>
                      <a:gd name="T30" fmla="*/ 5477 w 7451"/>
                      <a:gd name="T31" fmla="*/ 10659 h 10868"/>
                      <a:gd name="T32" fmla="*/ 4415 w 7451"/>
                      <a:gd name="T33" fmla="*/ 10614 h 10868"/>
                      <a:gd name="T34" fmla="*/ 0 w 7451"/>
                      <a:gd name="T35" fmla="*/ 10614 h 10868"/>
                      <a:gd name="T36" fmla="*/ 3 w 7451"/>
                      <a:gd name="T37" fmla="*/ 0 h 10868"/>
                      <a:gd name="T38" fmla="*/ 194 w 7451"/>
                      <a:gd name="T39" fmla="*/ 0 h 10868"/>
                      <a:gd name="T40" fmla="*/ 194 w 7451"/>
                      <a:gd name="T41" fmla="*/ 10367 h 1086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</a:cxnLst>
                    <a:rect l="0" t="0" r="r" b="b"/>
                    <a:pathLst>
                      <a:path w="7451" h="10868">
                        <a:moveTo>
                          <a:pt x="194" y="10367"/>
                        </a:moveTo>
                        <a:lnTo>
                          <a:pt x="5883" y="10360"/>
                        </a:lnTo>
                        <a:lnTo>
                          <a:pt x="5904" y="10367"/>
                        </a:lnTo>
                        <a:lnTo>
                          <a:pt x="6055" y="10374"/>
                        </a:lnTo>
                        <a:lnTo>
                          <a:pt x="6216" y="10395"/>
                        </a:lnTo>
                        <a:lnTo>
                          <a:pt x="6383" y="10419"/>
                        </a:lnTo>
                        <a:lnTo>
                          <a:pt x="6536" y="10461"/>
                        </a:lnTo>
                        <a:lnTo>
                          <a:pt x="6697" y="10509"/>
                        </a:lnTo>
                        <a:lnTo>
                          <a:pt x="6852" y="10566"/>
                        </a:lnTo>
                        <a:lnTo>
                          <a:pt x="7006" y="10625"/>
                        </a:lnTo>
                        <a:lnTo>
                          <a:pt x="7157" y="10698"/>
                        </a:lnTo>
                        <a:lnTo>
                          <a:pt x="7306" y="10785"/>
                        </a:lnTo>
                        <a:lnTo>
                          <a:pt x="7451" y="10868"/>
                        </a:lnTo>
                        <a:lnTo>
                          <a:pt x="7388" y="10868"/>
                        </a:lnTo>
                        <a:lnTo>
                          <a:pt x="6534" y="10750"/>
                        </a:lnTo>
                        <a:lnTo>
                          <a:pt x="5477" y="10659"/>
                        </a:lnTo>
                        <a:lnTo>
                          <a:pt x="4415" y="10614"/>
                        </a:lnTo>
                        <a:lnTo>
                          <a:pt x="0" y="10614"/>
                        </a:lnTo>
                        <a:lnTo>
                          <a:pt x="3" y="0"/>
                        </a:lnTo>
                        <a:lnTo>
                          <a:pt x="194" y="0"/>
                        </a:lnTo>
                        <a:lnTo>
                          <a:pt x="194" y="10367"/>
                        </a:lnTo>
                        <a:close/>
                      </a:path>
                    </a:pathLst>
                  </a:custGeom>
                  <a:solidFill>
                    <a:srgbClr val="FF7F00"/>
                  </a:solidFill>
                  <a:ln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marL="0" marR="0" lvl="0" indent="0" algn="l" defTabSz="685783" rtl="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45" name="Freeform 10">
                    <a:extLst>
                      <a:ext uri="{FF2B5EF4-FFF2-40B4-BE49-F238E27FC236}">
                        <a16:creationId xmlns:a16="http://schemas.microsoft.com/office/drawing/2014/main" id="{CB20910E-4CD3-C1A4-713F-59B075078717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880" y="540"/>
                    <a:ext cx="2596" cy="3638"/>
                  </a:xfrm>
                  <a:custGeom>
                    <a:avLst/>
                    <a:gdLst>
                      <a:gd name="T0" fmla="*/ 7545 w 7787"/>
                      <a:gd name="T1" fmla="*/ 5612 h 10913"/>
                      <a:gd name="T2" fmla="*/ 7418 w 7787"/>
                      <a:gd name="T3" fmla="*/ 7620 h 10913"/>
                      <a:gd name="T4" fmla="*/ 7205 w 7787"/>
                      <a:gd name="T5" fmla="*/ 10193 h 10913"/>
                      <a:gd name="T6" fmla="*/ 6633 w 7787"/>
                      <a:gd name="T7" fmla="*/ 10255 h 10913"/>
                      <a:gd name="T8" fmla="*/ 5986 w 7787"/>
                      <a:gd name="T9" fmla="*/ 10325 h 10913"/>
                      <a:gd name="T10" fmla="*/ 5356 w 7787"/>
                      <a:gd name="T11" fmla="*/ 10377 h 10913"/>
                      <a:gd name="T12" fmla="*/ 4708 w 7787"/>
                      <a:gd name="T13" fmla="*/ 10398 h 10913"/>
                      <a:gd name="T14" fmla="*/ 4063 w 7787"/>
                      <a:gd name="T15" fmla="*/ 10398 h 10913"/>
                      <a:gd name="T16" fmla="*/ 3421 w 7787"/>
                      <a:gd name="T17" fmla="*/ 10366 h 10913"/>
                      <a:gd name="T18" fmla="*/ 2788 w 7787"/>
                      <a:gd name="T19" fmla="*/ 10353 h 10913"/>
                      <a:gd name="T20" fmla="*/ 2401 w 7787"/>
                      <a:gd name="T21" fmla="*/ 10346 h 10913"/>
                      <a:gd name="T22" fmla="*/ 2025 w 7787"/>
                      <a:gd name="T23" fmla="*/ 10398 h 10913"/>
                      <a:gd name="T24" fmla="*/ 1650 w 7787"/>
                      <a:gd name="T25" fmla="*/ 10433 h 10913"/>
                      <a:gd name="T26" fmla="*/ 1281 w 7787"/>
                      <a:gd name="T27" fmla="*/ 10506 h 10913"/>
                      <a:gd name="T28" fmla="*/ 914 w 7787"/>
                      <a:gd name="T29" fmla="*/ 10597 h 10913"/>
                      <a:gd name="T30" fmla="*/ 551 w 7787"/>
                      <a:gd name="T31" fmla="*/ 10708 h 10913"/>
                      <a:gd name="T32" fmla="*/ 190 w 7787"/>
                      <a:gd name="T33" fmla="*/ 10837 h 10913"/>
                      <a:gd name="T34" fmla="*/ 0 w 7787"/>
                      <a:gd name="T35" fmla="*/ 10913 h 10913"/>
                      <a:gd name="T36" fmla="*/ 848 w 7787"/>
                      <a:gd name="T37" fmla="*/ 10777 h 10913"/>
                      <a:gd name="T38" fmla="*/ 1901 w 7787"/>
                      <a:gd name="T39" fmla="*/ 10677 h 10913"/>
                      <a:gd name="T40" fmla="*/ 2967 w 7787"/>
                      <a:gd name="T41" fmla="*/ 10652 h 10913"/>
                      <a:gd name="T42" fmla="*/ 3597 w 7787"/>
                      <a:gd name="T43" fmla="*/ 10673 h 10913"/>
                      <a:gd name="T44" fmla="*/ 4232 w 7787"/>
                      <a:gd name="T45" fmla="*/ 10677 h 10913"/>
                      <a:gd name="T46" fmla="*/ 4883 w 7787"/>
                      <a:gd name="T47" fmla="*/ 10686 h 10913"/>
                      <a:gd name="T48" fmla="*/ 5525 w 7787"/>
                      <a:gd name="T49" fmla="*/ 10663 h 10913"/>
                      <a:gd name="T50" fmla="*/ 6155 w 7787"/>
                      <a:gd name="T51" fmla="*/ 10611 h 10913"/>
                      <a:gd name="T52" fmla="*/ 6806 w 7787"/>
                      <a:gd name="T53" fmla="*/ 10558 h 10913"/>
                      <a:gd name="T54" fmla="*/ 7382 w 7787"/>
                      <a:gd name="T55" fmla="*/ 10488 h 10913"/>
                      <a:gd name="T56" fmla="*/ 7448 w 7787"/>
                      <a:gd name="T57" fmla="*/ 10193 h 10913"/>
                      <a:gd name="T58" fmla="*/ 7656 w 7787"/>
                      <a:gd name="T59" fmla="*/ 7627 h 10913"/>
                      <a:gd name="T60" fmla="*/ 7787 w 7787"/>
                      <a:gd name="T61" fmla="*/ 5615 h 10913"/>
                      <a:gd name="T62" fmla="*/ 7787 w 7787"/>
                      <a:gd name="T63" fmla="*/ 45 h 10913"/>
                      <a:gd name="T64" fmla="*/ 7542 w 7787"/>
                      <a:gd name="T65" fmla="*/ 0 h 10913"/>
                      <a:gd name="T66" fmla="*/ 7545 w 7787"/>
                      <a:gd name="T67" fmla="*/ 5612 h 10913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  <a:cxn ang="0">
                        <a:pos x="T66" y="T67"/>
                      </a:cxn>
                    </a:cxnLst>
                    <a:rect l="0" t="0" r="r" b="b"/>
                    <a:pathLst>
                      <a:path w="7787" h="10913">
                        <a:moveTo>
                          <a:pt x="7545" y="5612"/>
                        </a:moveTo>
                        <a:lnTo>
                          <a:pt x="7418" y="7620"/>
                        </a:lnTo>
                        <a:lnTo>
                          <a:pt x="7205" y="10193"/>
                        </a:lnTo>
                        <a:lnTo>
                          <a:pt x="6633" y="10255"/>
                        </a:lnTo>
                        <a:lnTo>
                          <a:pt x="5986" y="10325"/>
                        </a:lnTo>
                        <a:lnTo>
                          <a:pt x="5356" y="10377"/>
                        </a:lnTo>
                        <a:lnTo>
                          <a:pt x="4708" y="10398"/>
                        </a:lnTo>
                        <a:lnTo>
                          <a:pt x="4063" y="10398"/>
                        </a:lnTo>
                        <a:lnTo>
                          <a:pt x="3421" y="10366"/>
                        </a:lnTo>
                        <a:lnTo>
                          <a:pt x="2788" y="10353"/>
                        </a:lnTo>
                        <a:lnTo>
                          <a:pt x="2401" y="10346"/>
                        </a:lnTo>
                        <a:lnTo>
                          <a:pt x="2025" y="10398"/>
                        </a:lnTo>
                        <a:lnTo>
                          <a:pt x="1650" y="10433"/>
                        </a:lnTo>
                        <a:lnTo>
                          <a:pt x="1281" y="10506"/>
                        </a:lnTo>
                        <a:lnTo>
                          <a:pt x="914" y="10597"/>
                        </a:lnTo>
                        <a:lnTo>
                          <a:pt x="551" y="10708"/>
                        </a:lnTo>
                        <a:lnTo>
                          <a:pt x="190" y="10837"/>
                        </a:lnTo>
                        <a:lnTo>
                          <a:pt x="0" y="10913"/>
                        </a:lnTo>
                        <a:lnTo>
                          <a:pt x="848" y="10777"/>
                        </a:lnTo>
                        <a:lnTo>
                          <a:pt x="1901" y="10677"/>
                        </a:lnTo>
                        <a:lnTo>
                          <a:pt x="2967" y="10652"/>
                        </a:lnTo>
                        <a:lnTo>
                          <a:pt x="3597" y="10673"/>
                        </a:lnTo>
                        <a:lnTo>
                          <a:pt x="4232" y="10677"/>
                        </a:lnTo>
                        <a:lnTo>
                          <a:pt x="4883" y="10686"/>
                        </a:lnTo>
                        <a:lnTo>
                          <a:pt x="5525" y="10663"/>
                        </a:lnTo>
                        <a:lnTo>
                          <a:pt x="6155" y="10611"/>
                        </a:lnTo>
                        <a:lnTo>
                          <a:pt x="6806" y="10558"/>
                        </a:lnTo>
                        <a:lnTo>
                          <a:pt x="7382" y="10488"/>
                        </a:lnTo>
                        <a:lnTo>
                          <a:pt x="7448" y="10193"/>
                        </a:lnTo>
                        <a:lnTo>
                          <a:pt x="7656" y="7627"/>
                        </a:lnTo>
                        <a:lnTo>
                          <a:pt x="7787" y="5615"/>
                        </a:lnTo>
                        <a:lnTo>
                          <a:pt x="7787" y="45"/>
                        </a:lnTo>
                        <a:lnTo>
                          <a:pt x="7542" y="0"/>
                        </a:lnTo>
                        <a:lnTo>
                          <a:pt x="7545" y="5612"/>
                        </a:lnTo>
                        <a:close/>
                      </a:path>
                    </a:pathLst>
                  </a:custGeom>
                  <a:solidFill>
                    <a:srgbClr val="FF7F00"/>
                  </a:solidFill>
                  <a:ln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marL="0" marR="0" lvl="0" indent="0" algn="l" defTabSz="685783" rtl="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46" name="Freeform 11">
                    <a:extLst>
                      <a:ext uri="{FF2B5EF4-FFF2-40B4-BE49-F238E27FC236}">
                        <a16:creationId xmlns:a16="http://schemas.microsoft.com/office/drawing/2014/main" id="{F11A944A-1F73-1508-058D-92F74432090F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28" y="647"/>
                    <a:ext cx="2572" cy="3555"/>
                  </a:xfrm>
                  <a:custGeom>
                    <a:avLst/>
                    <a:gdLst>
                      <a:gd name="T0" fmla="*/ 248 w 7717"/>
                      <a:gd name="T1" fmla="*/ 3 h 10665"/>
                      <a:gd name="T2" fmla="*/ 0 w 7717"/>
                      <a:gd name="T3" fmla="*/ 0 h 10665"/>
                      <a:gd name="T4" fmla="*/ 6 w 7717"/>
                      <a:gd name="T5" fmla="*/ 10665 h 10665"/>
                      <a:gd name="T6" fmla="*/ 7717 w 7717"/>
                      <a:gd name="T7" fmla="*/ 10658 h 10665"/>
                      <a:gd name="T8" fmla="*/ 7717 w 7717"/>
                      <a:gd name="T9" fmla="*/ 10585 h 10665"/>
                      <a:gd name="T10" fmla="*/ 7629 w 7717"/>
                      <a:gd name="T11" fmla="*/ 10585 h 10665"/>
                      <a:gd name="T12" fmla="*/ 6779 w 7717"/>
                      <a:gd name="T13" fmla="*/ 10467 h 10665"/>
                      <a:gd name="T14" fmla="*/ 5722 w 7717"/>
                      <a:gd name="T15" fmla="*/ 10365 h 10665"/>
                      <a:gd name="T16" fmla="*/ 4654 w 7717"/>
                      <a:gd name="T17" fmla="*/ 10342 h 10665"/>
                      <a:gd name="T18" fmla="*/ 245 w 7717"/>
                      <a:gd name="T19" fmla="*/ 10324 h 10665"/>
                      <a:gd name="T20" fmla="*/ 248 w 7717"/>
                      <a:gd name="T21" fmla="*/ 3 h 1066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</a:cxnLst>
                    <a:rect l="0" t="0" r="r" b="b"/>
                    <a:pathLst>
                      <a:path w="7717" h="10665">
                        <a:moveTo>
                          <a:pt x="248" y="3"/>
                        </a:moveTo>
                        <a:lnTo>
                          <a:pt x="0" y="0"/>
                        </a:lnTo>
                        <a:lnTo>
                          <a:pt x="6" y="10665"/>
                        </a:lnTo>
                        <a:lnTo>
                          <a:pt x="7717" y="10658"/>
                        </a:lnTo>
                        <a:lnTo>
                          <a:pt x="7717" y="10585"/>
                        </a:lnTo>
                        <a:lnTo>
                          <a:pt x="7629" y="10585"/>
                        </a:lnTo>
                        <a:lnTo>
                          <a:pt x="6779" y="10467"/>
                        </a:lnTo>
                        <a:lnTo>
                          <a:pt x="5722" y="10365"/>
                        </a:lnTo>
                        <a:lnTo>
                          <a:pt x="4654" y="10342"/>
                        </a:lnTo>
                        <a:lnTo>
                          <a:pt x="245" y="10324"/>
                        </a:lnTo>
                        <a:lnTo>
                          <a:pt x="248" y="3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marL="0" marR="0" lvl="0" indent="0" algn="l" defTabSz="685783" rtl="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grpSp>
                <p:nvGrpSpPr>
                  <p:cNvPr id="47" name="Group 12">
                    <a:extLst>
                      <a:ext uri="{FF2B5EF4-FFF2-40B4-BE49-F238E27FC236}">
                        <a16:creationId xmlns:a16="http://schemas.microsoft.com/office/drawing/2014/main" id="{03CE3656-2190-5AF0-8746-3305CE5A10D3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469" y="481"/>
                    <a:ext cx="4931" cy="3697"/>
                    <a:chOff x="451" y="481"/>
                    <a:chExt cx="4931" cy="3697"/>
                  </a:xfrm>
                </p:grpSpPr>
                <p:sp>
                  <p:nvSpPr>
                    <p:cNvPr id="48" name="Freeform 13">
                      <a:extLst>
                        <a:ext uri="{FF2B5EF4-FFF2-40B4-BE49-F238E27FC236}">
                          <a16:creationId xmlns:a16="http://schemas.microsoft.com/office/drawing/2014/main" id="{041B6B72-92B8-836D-CDA4-CCC4ECAC829B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451" y="481"/>
                      <a:ext cx="4931" cy="3697"/>
                    </a:xfrm>
                    <a:custGeom>
                      <a:avLst/>
                      <a:gdLst>
                        <a:gd name="T0" fmla="*/ 5416 w 14793"/>
                        <a:gd name="T1" fmla="*/ 7 h 11090"/>
                        <a:gd name="T2" fmla="*/ 5476 w 14793"/>
                        <a:gd name="T3" fmla="*/ 7 h 11090"/>
                        <a:gd name="T4" fmla="*/ 5661 w 14793"/>
                        <a:gd name="T5" fmla="*/ 0 h 11090"/>
                        <a:gd name="T6" fmla="*/ 5846 w 14793"/>
                        <a:gd name="T7" fmla="*/ 7 h 11090"/>
                        <a:gd name="T8" fmla="*/ 6028 w 14793"/>
                        <a:gd name="T9" fmla="*/ 21 h 11090"/>
                        <a:gd name="T10" fmla="*/ 6213 w 14793"/>
                        <a:gd name="T11" fmla="*/ 44 h 11090"/>
                        <a:gd name="T12" fmla="*/ 6394 w 14793"/>
                        <a:gd name="T13" fmla="*/ 83 h 11090"/>
                        <a:gd name="T14" fmla="*/ 6570 w 14793"/>
                        <a:gd name="T15" fmla="*/ 135 h 11090"/>
                        <a:gd name="T16" fmla="*/ 6751 w 14793"/>
                        <a:gd name="T17" fmla="*/ 190 h 11090"/>
                        <a:gd name="T18" fmla="*/ 6924 w 14793"/>
                        <a:gd name="T19" fmla="*/ 250 h 11090"/>
                        <a:gd name="T20" fmla="*/ 7099 w 14793"/>
                        <a:gd name="T21" fmla="*/ 334 h 11090"/>
                        <a:gd name="T22" fmla="*/ 7266 w 14793"/>
                        <a:gd name="T23" fmla="*/ 421 h 11090"/>
                        <a:gd name="T24" fmla="*/ 7432 w 14793"/>
                        <a:gd name="T25" fmla="*/ 334 h 11090"/>
                        <a:gd name="T26" fmla="*/ 7605 w 14793"/>
                        <a:gd name="T27" fmla="*/ 250 h 11090"/>
                        <a:gd name="T28" fmla="*/ 7774 w 14793"/>
                        <a:gd name="T29" fmla="*/ 190 h 11090"/>
                        <a:gd name="T30" fmla="*/ 7953 w 14793"/>
                        <a:gd name="T31" fmla="*/ 135 h 11090"/>
                        <a:gd name="T32" fmla="*/ 8129 w 14793"/>
                        <a:gd name="T33" fmla="*/ 83 h 11090"/>
                        <a:gd name="T34" fmla="*/ 8314 w 14793"/>
                        <a:gd name="T35" fmla="*/ 44 h 11090"/>
                        <a:gd name="T36" fmla="*/ 8499 w 14793"/>
                        <a:gd name="T37" fmla="*/ 21 h 11090"/>
                        <a:gd name="T38" fmla="*/ 8674 w 14793"/>
                        <a:gd name="T39" fmla="*/ 7 h 11090"/>
                        <a:gd name="T40" fmla="*/ 8864 w 14793"/>
                        <a:gd name="T41" fmla="*/ 0 h 11090"/>
                        <a:gd name="T42" fmla="*/ 9049 w 14793"/>
                        <a:gd name="T43" fmla="*/ 7 h 11090"/>
                        <a:gd name="T44" fmla="*/ 9107 w 14793"/>
                        <a:gd name="T45" fmla="*/ 7 h 11090"/>
                        <a:gd name="T46" fmla="*/ 9107 w 14793"/>
                        <a:gd name="T47" fmla="*/ 0 h 11090"/>
                        <a:gd name="T48" fmla="*/ 14793 w 14793"/>
                        <a:gd name="T49" fmla="*/ 0 h 11090"/>
                        <a:gd name="T50" fmla="*/ 14793 w 14793"/>
                        <a:gd name="T51" fmla="*/ 5792 h 11090"/>
                        <a:gd name="T52" fmla="*/ 14666 w 14793"/>
                        <a:gd name="T53" fmla="*/ 7804 h 11090"/>
                        <a:gd name="T54" fmla="*/ 14453 w 14793"/>
                        <a:gd name="T55" fmla="*/ 10370 h 11090"/>
                        <a:gd name="T56" fmla="*/ 14453 w 14793"/>
                        <a:gd name="T57" fmla="*/ 10363 h 11090"/>
                        <a:gd name="T58" fmla="*/ 13881 w 14793"/>
                        <a:gd name="T59" fmla="*/ 10432 h 11090"/>
                        <a:gd name="T60" fmla="*/ 13243 w 14793"/>
                        <a:gd name="T61" fmla="*/ 10495 h 11090"/>
                        <a:gd name="T62" fmla="*/ 12604 w 14793"/>
                        <a:gd name="T63" fmla="*/ 10537 h 11090"/>
                        <a:gd name="T64" fmla="*/ 11956 w 14793"/>
                        <a:gd name="T65" fmla="*/ 10564 h 11090"/>
                        <a:gd name="T66" fmla="*/ 11314 w 14793"/>
                        <a:gd name="T67" fmla="*/ 10564 h 11090"/>
                        <a:gd name="T68" fmla="*/ 10669 w 14793"/>
                        <a:gd name="T69" fmla="*/ 10554 h 11090"/>
                        <a:gd name="T70" fmla="*/ 10028 w 14793"/>
                        <a:gd name="T71" fmla="*/ 10519 h 11090"/>
                        <a:gd name="T72" fmla="*/ 9649 w 14793"/>
                        <a:gd name="T73" fmla="*/ 10530 h 11090"/>
                        <a:gd name="T74" fmla="*/ 9273 w 14793"/>
                        <a:gd name="T75" fmla="*/ 10564 h 11090"/>
                        <a:gd name="T76" fmla="*/ 8898 w 14793"/>
                        <a:gd name="T77" fmla="*/ 10614 h 11090"/>
                        <a:gd name="T78" fmla="*/ 8529 w 14793"/>
                        <a:gd name="T79" fmla="*/ 10690 h 11090"/>
                        <a:gd name="T80" fmla="*/ 8162 w 14793"/>
                        <a:gd name="T81" fmla="*/ 10770 h 11090"/>
                        <a:gd name="T82" fmla="*/ 7805 w 14793"/>
                        <a:gd name="T83" fmla="*/ 10881 h 11090"/>
                        <a:gd name="T84" fmla="*/ 7438 w 14793"/>
                        <a:gd name="T85" fmla="*/ 11014 h 11090"/>
                        <a:gd name="T86" fmla="*/ 7248 w 14793"/>
                        <a:gd name="T87" fmla="*/ 11090 h 11090"/>
                        <a:gd name="T88" fmla="*/ 7112 w 14793"/>
                        <a:gd name="T89" fmla="*/ 11000 h 11090"/>
                        <a:gd name="T90" fmla="*/ 6960 w 14793"/>
                        <a:gd name="T91" fmla="*/ 10913 h 11090"/>
                        <a:gd name="T92" fmla="*/ 6812 w 14793"/>
                        <a:gd name="T93" fmla="*/ 10840 h 11090"/>
                        <a:gd name="T94" fmla="*/ 6658 w 14793"/>
                        <a:gd name="T95" fmla="*/ 10788 h 11090"/>
                        <a:gd name="T96" fmla="*/ 6503 w 14793"/>
                        <a:gd name="T97" fmla="*/ 10724 h 11090"/>
                        <a:gd name="T98" fmla="*/ 6348 w 14793"/>
                        <a:gd name="T99" fmla="*/ 10676 h 11090"/>
                        <a:gd name="T100" fmla="*/ 6189 w 14793"/>
                        <a:gd name="T101" fmla="*/ 10644 h 11090"/>
                        <a:gd name="T102" fmla="*/ 6022 w 14793"/>
                        <a:gd name="T103" fmla="*/ 10607 h 11090"/>
                        <a:gd name="T104" fmla="*/ 5861 w 14793"/>
                        <a:gd name="T105" fmla="*/ 10585 h 11090"/>
                        <a:gd name="T106" fmla="*/ 5710 w 14793"/>
                        <a:gd name="T107" fmla="*/ 10575 h 11090"/>
                        <a:gd name="T108" fmla="*/ 5689 w 14793"/>
                        <a:gd name="T109" fmla="*/ 10575 h 11090"/>
                        <a:gd name="T110" fmla="*/ 0 w 14793"/>
                        <a:gd name="T111" fmla="*/ 10585 h 11090"/>
                        <a:gd name="T112" fmla="*/ 0 w 14793"/>
                        <a:gd name="T113" fmla="*/ 0 h 11090"/>
                        <a:gd name="T114" fmla="*/ 5458 w 14793"/>
                        <a:gd name="T115" fmla="*/ 7 h 11090"/>
                        <a:gd name="T116" fmla="*/ 5416 w 14793"/>
                        <a:gd name="T117" fmla="*/ 7 h 11090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  <a:cxn ang="0">
                          <a:pos x="T24" y="T25"/>
                        </a:cxn>
                        <a:cxn ang="0">
                          <a:pos x="T26" y="T27"/>
                        </a:cxn>
                        <a:cxn ang="0">
                          <a:pos x="T28" y="T29"/>
                        </a:cxn>
                        <a:cxn ang="0">
                          <a:pos x="T30" y="T31"/>
                        </a:cxn>
                        <a:cxn ang="0">
                          <a:pos x="T32" y="T33"/>
                        </a:cxn>
                        <a:cxn ang="0">
                          <a:pos x="T34" y="T35"/>
                        </a:cxn>
                        <a:cxn ang="0">
                          <a:pos x="T36" y="T37"/>
                        </a:cxn>
                        <a:cxn ang="0">
                          <a:pos x="T38" y="T39"/>
                        </a:cxn>
                        <a:cxn ang="0">
                          <a:pos x="T40" y="T41"/>
                        </a:cxn>
                        <a:cxn ang="0">
                          <a:pos x="T42" y="T43"/>
                        </a:cxn>
                        <a:cxn ang="0">
                          <a:pos x="T44" y="T45"/>
                        </a:cxn>
                        <a:cxn ang="0">
                          <a:pos x="T46" y="T47"/>
                        </a:cxn>
                        <a:cxn ang="0">
                          <a:pos x="T48" y="T49"/>
                        </a:cxn>
                        <a:cxn ang="0">
                          <a:pos x="T50" y="T51"/>
                        </a:cxn>
                        <a:cxn ang="0">
                          <a:pos x="T52" y="T53"/>
                        </a:cxn>
                        <a:cxn ang="0">
                          <a:pos x="T54" y="T55"/>
                        </a:cxn>
                        <a:cxn ang="0">
                          <a:pos x="T56" y="T57"/>
                        </a:cxn>
                        <a:cxn ang="0">
                          <a:pos x="T58" y="T59"/>
                        </a:cxn>
                        <a:cxn ang="0">
                          <a:pos x="T60" y="T61"/>
                        </a:cxn>
                        <a:cxn ang="0">
                          <a:pos x="T62" y="T63"/>
                        </a:cxn>
                        <a:cxn ang="0">
                          <a:pos x="T64" y="T65"/>
                        </a:cxn>
                        <a:cxn ang="0">
                          <a:pos x="T66" y="T67"/>
                        </a:cxn>
                        <a:cxn ang="0">
                          <a:pos x="T68" y="T69"/>
                        </a:cxn>
                        <a:cxn ang="0">
                          <a:pos x="T70" y="T71"/>
                        </a:cxn>
                        <a:cxn ang="0">
                          <a:pos x="T72" y="T73"/>
                        </a:cxn>
                        <a:cxn ang="0">
                          <a:pos x="T74" y="T75"/>
                        </a:cxn>
                        <a:cxn ang="0">
                          <a:pos x="T76" y="T77"/>
                        </a:cxn>
                        <a:cxn ang="0">
                          <a:pos x="T78" y="T79"/>
                        </a:cxn>
                        <a:cxn ang="0">
                          <a:pos x="T80" y="T81"/>
                        </a:cxn>
                        <a:cxn ang="0">
                          <a:pos x="T82" y="T83"/>
                        </a:cxn>
                        <a:cxn ang="0">
                          <a:pos x="T84" y="T85"/>
                        </a:cxn>
                        <a:cxn ang="0">
                          <a:pos x="T86" y="T87"/>
                        </a:cxn>
                        <a:cxn ang="0">
                          <a:pos x="T88" y="T89"/>
                        </a:cxn>
                        <a:cxn ang="0">
                          <a:pos x="T90" y="T91"/>
                        </a:cxn>
                        <a:cxn ang="0">
                          <a:pos x="T92" y="T93"/>
                        </a:cxn>
                        <a:cxn ang="0">
                          <a:pos x="T94" y="T95"/>
                        </a:cxn>
                        <a:cxn ang="0">
                          <a:pos x="T96" y="T97"/>
                        </a:cxn>
                        <a:cxn ang="0">
                          <a:pos x="T98" y="T99"/>
                        </a:cxn>
                        <a:cxn ang="0">
                          <a:pos x="T100" y="T101"/>
                        </a:cxn>
                        <a:cxn ang="0">
                          <a:pos x="T102" y="T103"/>
                        </a:cxn>
                        <a:cxn ang="0">
                          <a:pos x="T104" y="T105"/>
                        </a:cxn>
                        <a:cxn ang="0">
                          <a:pos x="T106" y="T107"/>
                        </a:cxn>
                        <a:cxn ang="0">
                          <a:pos x="T108" y="T109"/>
                        </a:cxn>
                        <a:cxn ang="0">
                          <a:pos x="T110" y="T111"/>
                        </a:cxn>
                        <a:cxn ang="0">
                          <a:pos x="T112" y="T113"/>
                        </a:cxn>
                        <a:cxn ang="0">
                          <a:pos x="T114" y="T115"/>
                        </a:cxn>
                        <a:cxn ang="0">
                          <a:pos x="T116" y="T117"/>
                        </a:cxn>
                      </a:cxnLst>
                      <a:rect l="0" t="0" r="r" b="b"/>
                      <a:pathLst>
                        <a:path w="14793" h="11090">
                          <a:moveTo>
                            <a:pt x="5416" y="7"/>
                          </a:moveTo>
                          <a:lnTo>
                            <a:pt x="5476" y="7"/>
                          </a:lnTo>
                          <a:lnTo>
                            <a:pt x="5661" y="0"/>
                          </a:lnTo>
                          <a:lnTo>
                            <a:pt x="5846" y="7"/>
                          </a:lnTo>
                          <a:lnTo>
                            <a:pt x="6028" y="21"/>
                          </a:lnTo>
                          <a:lnTo>
                            <a:pt x="6213" y="44"/>
                          </a:lnTo>
                          <a:lnTo>
                            <a:pt x="6394" y="83"/>
                          </a:lnTo>
                          <a:lnTo>
                            <a:pt x="6570" y="135"/>
                          </a:lnTo>
                          <a:lnTo>
                            <a:pt x="6751" y="190"/>
                          </a:lnTo>
                          <a:lnTo>
                            <a:pt x="6924" y="250"/>
                          </a:lnTo>
                          <a:lnTo>
                            <a:pt x="7099" y="334"/>
                          </a:lnTo>
                          <a:lnTo>
                            <a:pt x="7266" y="421"/>
                          </a:lnTo>
                          <a:lnTo>
                            <a:pt x="7432" y="334"/>
                          </a:lnTo>
                          <a:lnTo>
                            <a:pt x="7605" y="250"/>
                          </a:lnTo>
                          <a:lnTo>
                            <a:pt x="7774" y="190"/>
                          </a:lnTo>
                          <a:lnTo>
                            <a:pt x="7953" y="135"/>
                          </a:lnTo>
                          <a:lnTo>
                            <a:pt x="8129" y="83"/>
                          </a:lnTo>
                          <a:lnTo>
                            <a:pt x="8314" y="44"/>
                          </a:lnTo>
                          <a:lnTo>
                            <a:pt x="8499" y="21"/>
                          </a:lnTo>
                          <a:lnTo>
                            <a:pt x="8674" y="7"/>
                          </a:lnTo>
                          <a:lnTo>
                            <a:pt x="8864" y="0"/>
                          </a:lnTo>
                          <a:lnTo>
                            <a:pt x="9049" y="7"/>
                          </a:lnTo>
                          <a:lnTo>
                            <a:pt x="9107" y="7"/>
                          </a:lnTo>
                          <a:lnTo>
                            <a:pt x="9107" y="0"/>
                          </a:lnTo>
                          <a:lnTo>
                            <a:pt x="14793" y="0"/>
                          </a:lnTo>
                          <a:lnTo>
                            <a:pt x="14793" y="5792"/>
                          </a:lnTo>
                          <a:lnTo>
                            <a:pt x="14666" y="7804"/>
                          </a:lnTo>
                          <a:lnTo>
                            <a:pt x="14453" y="10370"/>
                          </a:lnTo>
                          <a:lnTo>
                            <a:pt x="14453" y="10363"/>
                          </a:lnTo>
                          <a:lnTo>
                            <a:pt x="13881" y="10432"/>
                          </a:lnTo>
                          <a:lnTo>
                            <a:pt x="13243" y="10495"/>
                          </a:lnTo>
                          <a:lnTo>
                            <a:pt x="12604" y="10537"/>
                          </a:lnTo>
                          <a:lnTo>
                            <a:pt x="11956" y="10564"/>
                          </a:lnTo>
                          <a:lnTo>
                            <a:pt x="11314" y="10564"/>
                          </a:lnTo>
                          <a:lnTo>
                            <a:pt x="10669" y="10554"/>
                          </a:lnTo>
                          <a:lnTo>
                            <a:pt x="10028" y="10519"/>
                          </a:lnTo>
                          <a:lnTo>
                            <a:pt x="9649" y="10530"/>
                          </a:lnTo>
                          <a:lnTo>
                            <a:pt x="9273" y="10564"/>
                          </a:lnTo>
                          <a:lnTo>
                            <a:pt x="8898" y="10614"/>
                          </a:lnTo>
                          <a:lnTo>
                            <a:pt x="8529" y="10690"/>
                          </a:lnTo>
                          <a:lnTo>
                            <a:pt x="8162" y="10770"/>
                          </a:lnTo>
                          <a:lnTo>
                            <a:pt x="7805" y="10881"/>
                          </a:lnTo>
                          <a:lnTo>
                            <a:pt x="7438" y="11014"/>
                          </a:lnTo>
                          <a:lnTo>
                            <a:pt x="7248" y="11090"/>
                          </a:lnTo>
                          <a:lnTo>
                            <a:pt x="7112" y="11000"/>
                          </a:lnTo>
                          <a:lnTo>
                            <a:pt x="6960" y="10913"/>
                          </a:lnTo>
                          <a:lnTo>
                            <a:pt x="6812" y="10840"/>
                          </a:lnTo>
                          <a:lnTo>
                            <a:pt x="6658" y="10788"/>
                          </a:lnTo>
                          <a:lnTo>
                            <a:pt x="6503" y="10724"/>
                          </a:lnTo>
                          <a:lnTo>
                            <a:pt x="6348" y="10676"/>
                          </a:lnTo>
                          <a:lnTo>
                            <a:pt x="6189" y="10644"/>
                          </a:lnTo>
                          <a:lnTo>
                            <a:pt x="6022" y="10607"/>
                          </a:lnTo>
                          <a:lnTo>
                            <a:pt x="5861" y="10585"/>
                          </a:lnTo>
                          <a:lnTo>
                            <a:pt x="5710" y="10575"/>
                          </a:lnTo>
                          <a:lnTo>
                            <a:pt x="5689" y="10575"/>
                          </a:lnTo>
                          <a:lnTo>
                            <a:pt x="0" y="10585"/>
                          </a:lnTo>
                          <a:lnTo>
                            <a:pt x="0" y="0"/>
                          </a:lnTo>
                          <a:lnTo>
                            <a:pt x="5458" y="7"/>
                          </a:lnTo>
                          <a:lnTo>
                            <a:pt x="5416" y="7"/>
                          </a:lnTo>
                          <a:close/>
                        </a:path>
                      </a:pathLst>
                    </a:custGeom>
                    <a:solidFill>
                      <a:srgbClr val="FFFFFF"/>
                    </a:solidFill>
                    <a:ln w="0">
                      <a:solidFill>
                        <a:srgbClr val="000000"/>
                      </a:solidFill>
                      <a:prstDash val="solid"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pPr marL="0" marR="0" lvl="0" indent="0" algn="l" defTabSz="685783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0" i="0" u="none" strike="noStrike" kern="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p:txBody>
                </p:sp>
                <p:sp>
                  <p:nvSpPr>
                    <p:cNvPr id="49" name="Line 14">
                      <a:extLst>
                        <a:ext uri="{FF2B5EF4-FFF2-40B4-BE49-F238E27FC236}">
                          <a16:creationId xmlns:a16="http://schemas.microsoft.com/office/drawing/2014/main" id="{17E8BC56-14EB-54D8-BB4D-F869889FA6B5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 flipV="1">
                      <a:off x="2868" y="3936"/>
                      <a:ext cx="0" cy="240"/>
                    </a:xfrm>
                    <a:prstGeom prst="line">
                      <a:avLst/>
                    </a:prstGeom>
                    <a:noFill/>
                    <a:ln w="12700">
                      <a:solidFill>
                        <a:sysClr val="windowText" lastClr="000000"/>
                      </a:solidFill>
                      <a:round/>
                      <a:headEnd type="none" w="sm" len="sm"/>
                      <a:tailEnd type="none" w="sm" len="sm"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pPr marL="0" marR="0" lvl="0" indent="0" algn="l" defTabSz="685783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0" i="0" u="none" strike="noStrike" kern="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p:txBody>
                </p:sp>
              </p:grpSp>
            </p:grpSp>
            <p:sp>
              <p:nvSpPr>
                <p:cNvPr id="41" name="Line 15">
                  <a:extLst>
                    <a:ext uri="{FF2B5EF4-FFF2-40B4-BE49-F238E27FC236}">
                      <a16:creationId xmlns:a16="http://schemas.microsoft.com/office/drawing/2014/main" id="{8D257ED5-A7D3-1E84-8F6C-0B60553C1C78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891" y="624"/>
                  <a:ext cx="0" cy="144"/>
                </a:xfrm>
                <a:prstGeom prst="line">
                  <a:avLst/>
                </a:prstGeom>
                <a:noFill/>
                <a:ln w="12700">
                  <a:solidFill>
                    <a:sysClr val="windowText" lastClr="000000"/>
                  </a:solidFill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marL="0" marR="0" lvl="0" indent="0" algn="l" defTabSz="685783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+mn-cs"/>
                  </a:endParaRPr>
                </a:p>
              </p:txBody>
            </p:sp>
          </p:grpSp>
          <p:sp>
            <p:nvSpPr>
              <p:cNvPr id="37" name="Text Box 16">
                <a:extLst>
                  <a:ext uri="{FF2B5EF4-FFF2-40B4-BE49-F238E27FC236}">
                    <a16:creationId xmlns:a16="http://schemas.microsoft.com/office/drawing/2014/main" id="{AF6F2323-1C82-4F9E-8CE4-B76AA56B8724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63" y="1099"/>
                <a:ext cx="4425" cy="50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marL="0" marR="0" lvl="0" indent="0" algn="l" defTabSz="685783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altLang="en-US" sz="195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endParaRPr>
              </a:p>
            </p:txBody>
          </p:sp>
        </p:grpSp>
        <p:sp>
          <p:nvSpPr>
            <p:cNvPr id="22" name="Rectangle 17">
              <a:extLst>
                <a:ext uri="{FF2B5EF4-FFF2-40B4-BE49-F238E27FC236}">
                  <a16:creationId xmlns:a16="http://schemas.microsoft.com/office/drawing/2014/main" id="{D41BDB91-EE0B-CD1C-32C3-50676C4BEA1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3" y="96"/>
              <a:ext cx="4014" cy="3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 defTabSz="468313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defTabSz="468313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defTabSz="468313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defTabSz="468313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defTabSz="468313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defTabSz="4683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defTabSz="4683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defTabSz="4683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defTabSz="46831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marL="0" marR="0" lvl="0" indent="0" algn="l" defTabSz="685783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1 Peter 2:9-12</a:t>
              </a: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</a:t>
              </a:r>
              <a:r>
                <a:rPr kumimoji="0" lang="en-US" altLang="en-US" sz="1800" b="0" i="0" u="none" strike="noStrike" kern="0" cap="none" spc="0" normalizeH="0" baseline="30000" noProof="0" dirty="0">
                  <a:ln>
                    <a:noFill/>
                  </a:ln>
                  <a:solidFill>
                    <a:srgbClr val="0000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(NASB)</a:t>
              </a:r>
              <a:r>
                <a:rPr kumimoji="0" lang="en-US" altLang="en-US" sz="1800" b="0" i="0" u="none" strike="noStrike" kern="0" cap="none" spc="0" normalizeH="0" baseline="3000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</a:t>
              </a:r>
            </a:p>
            <a:p>
              <a:pPr marL="0" marR="0" lvl="0" indent="0" algn="l" defTabSz="685783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But you are A CHOSEN RACE, A royal PRIESTHOOD, A HOLY NATION, </a:t>
              </a:r>
            </a:p>
            <a:p>
              <a:pPr marL="0" marR="0" lvl="0" indent="0" algn="l" defTabSz="685783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A PEOPLE FOR God's OWN POSSESSION, </a:t>
              </a:r>
              <a:r>
                <a:rPr kumimoji="0" lang="en-US" altLang="en-US" sz="1800" b="0" i="0" u="sng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that</a:t>
              </a: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</a:t>
              </a:r>
              <a:r>
                <a:rPr kumimoji="0" lang="en-US" altLang="en-US" sz="1800" b="0" i="0" u="sng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you may proclaim the </a:t>
              </a:r>
              <a:r>
                <a:rPr kumimoji="0" lang="en-US" altLang="en-US" sz="1800" b="0" i="0" u="sng" strike="noStrike" kern="0" cap="none" spc="0" normalizeH="0" baseline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excellencies</a:t>
              </a:r>
              <a:r>
                <a:rPr kumimoji="0" lang="en-US" altLang="en-US" sz="1800" b="0" i="0" u="sng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of Him</a:t>
              </a: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who has called you out of darkness into His marvelous light; </a:t>
              </a:r>
              <a:r>
                <a:rPr kumimoji="0" lang="en-US" altLang="en-US" sz="1800" b="0" i="0" u="none" strike="noStrike" kern="0" cap="none" spc="0" normalizeH="0" baseline="30000" noProof="0" dirty="0">
                  <a:ln>
                    <a:noFill/>
                  </a:ln>
                  <a:solidFill>
                    <a:srgbClr val="0000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10 </a:t>
              </a: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for you once were NOT A PEOPLE, but now you are THE PEOPLE OF GOD; </a:t>
              </a:r>
              <a:r>
                <a:rPr kumimoji="0" lang="en-US" altLang="en-US" sz="1800" b="0" i="0" u="sng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you had NOT RECEIVED </a:t>
              </a:r>
              <a:r>
                <a:rPr kumimoji="0" lang="en-US" altLang="en-US" sz="1800" b="0" i="0" u="sng" strike="noStrike" kern="0" cap="none" spc="0" normalizeH="0" baseline="0" noProof="0" dirty="0">
                  <a:ln>
                    <a:noFill/>
                  </a:ln>
                  <a:solidFill>
                    <a:srgbClr val="CC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MERCY</a:t>
              </a: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, </a:t>
              </a:r>
              <a:r>
                <a:rPr kumimoji="0" lang="en-US" altLang="en-US" sz="1800" b="0" i="0" u="sng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but now you have RECEIVED </a:t>
              </a:r>
              <a:r>
                <a:rPr kumimoji="0" lang="en-US" altLang="en-US" sz="1800" b="0" i="0" u="sng" strike="noStrike" kern="0" cap="none" spc="0" normalizeH="0" baseline="0" noProof="0" dirty="0">
                  <a:ln>
                    <a:noFill/>
                  </a:ln>
                  <a:solidFill>
                    <a:srgbClr val="CC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MERCY</a:t>
              </a: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. </a:t>
              </a:r>
            </a:p>
            <a:p>
              <a:pPr marL="0" marR="0" lvl="0" indent="0" algn="l" defTabSz="685783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500" b="0" i="0" u="none" strike="noStrike" kern="0" cap="none" spc="0" normalizeH="0" baseline="0" noProof="0" dirty="0">
                  <a:ln>
                    <a:noFill/>
                  </a:ln>
                  <a:solidFill>
                    <a:srgbClr val="0000FF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(cf. Deut. 26:16-19)</a:t>
              </a: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510543831"/>
      </p:ext>
    </p:extLst>
  </p:cSld>
  <p:clrMapOvr>
    <a:masterClrMapping/>
  </p:clrMapOvr>
  <p:transition spd="med">
    <p:split orient="vert"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4">
            <a:extLst>
              <a:ext uri="{FF2B5EF4-FFF2-40B4-BE49-F238E27FC236}">
                <a16:creationId xmlns:a16="http://schemas.microsoft.com/office/drawing/2014/main" id="{57D894D5-4D9E-35E2-4E7D-D84F5FA7A3CA}"/>
              </a:ext>
            </a:extLst>
          </p:cNvPr>
          <p:cNvGrpSpPr>
            <a:grpSpLocks/>
          </p:cNvGrpSpPr>
          <p:nvPr/>
        </p:nvGrpSpPr>
        <p:grpSpPr bwMode="auto">
          <a:xfrm>
            <a:off x="28575" y="494465"/>
            <a:ext cx="4821174" cy="7086600"/>
            <a:chOff x="24" y="40"/>
            <a:chExt cx="3432" cy="4662"/>
          </a:xfrm>
        </p:grpSpPr>
        <p:grpSp>
          <p:nvGrpSpPr>
            <p:cNvPr id="9" name="Group 5">
              <a:extLst>
                <a:ext uri="{FF2B5EF4-FFF2-40B4-BE49-F238E27FC236}">
                  <a16:creationId xmlns:a16="http://schemas.microsoft.com/office/drawing/2014/main" id="{4948C24F-4CBD-9F16-1E27-8C6B1F982A0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4" y="40"/>
              <a:ext cx="3432" cy="4662"/>
              <a:chOff x="528" y="1098"/>
              <a:chExt cx="4789" cy="3414"/>
            </a:xfrm>
          </p:grpSpPr>
          <p:grpSp>
            <p:nvGrpSpPr>
              <p:cNvPr id="11" name="Group 6">
                <a:extLst>
                  <a:ext uri="{FF2B5EF4-FFF2-40B4-BE49-F238E27FC236}">
                    <a16:creationId xmlns:a16="http://schemas.microsoft.com/office/drawing/2014/main" id="{7F92F519-D509-D84C-CEF3-AF2BDA3282FA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528" y="1098"/>
                <a:ext cx="4789" cy="3414"/>
                <a:chOff x="328" y="481"/>
                <a:chExt cx="5229" cy="4022"/>
              </a:xfrm>
            </p:grpSpPr>
            <p:grpSp>
              <p:nvGrpSpPr>
                <p:cNvPr id="13" name="Group 7">
                  <a:extLst>
                    <a:ext uri="{FF2B5EF4-FFF2-40B4-BE49-F238E27FC236}">
                      <a16:creationId xmlns:a16="http://schemas.microsoft.com/office/drawing/2014/main" id="{99D5305C-9B7D-D4DA-3914-A6BCC2D487CD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328" y="481"/>
                  <a:ext cx="5229" cy="4022"/>
                  <a:chOff x="328" y="481"/>
                  <a:chExt cx="5229" cy="4022"/>
                </a:xfrm>
              </p:grpSpPr>
              <p:sp>
                <p:nvSpPr>
                  <p:cNvPr id="15" name="Freeform 8">
                    <a:extLst>
                      <a:ext uri="{FF2B5EF4-FFF2-40B4-BE49-F238E27FC236}">
                        <a16:creationId xmlns:a16="http://schemas.microsoft.com/office/drawing/2014/main" id="{8EF5FBAB-FCDA-2D16-E542-C6ED4CE33D9F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890" y="624"/>
                    <a:ext cx="2667" cy="3578"/>
                  </a:xfrm>
                  <a:custGeom>
                    <a:avLst/>
                    <a:gdLst>
                      <a:gd name="T0" fmla="*/ 7757 w 7999"/>
                      <a:gd name="T1" fmla="*/ 5361 h 10735"/>
                      <a:gd name="T2" fmla="*/ 7626 w 7999"/>
                      <a:gd name="T3" fmla="*/ 7369 h 10735"/>
                      <a:gd name="T4" fmla="*/ 7418 w 7999"/>
                      <a:gd name="T5" fmla="*/ 9942 h 10735"/>
                      <a:gd name="T6" fmla="*/ 7352 w 7999"/>
                      <a:gd name="T7" fmla="*/ 10230 h 10735"/>
                      <a:gd name="T8" fmla="*/ 6776 w 7999"/>
                      <a:gd name="T9" fmla="*/ 10300 h 10735"/>
                      <a:gd name="T10" fmla="*/ 6137 w 7999"/>
                      <a:gd name="T11" fmla="*/ 10360 h 10735"/>
                      <a:gd name="T12" fmla="*/ 5495 w 7999"/>
                      <a:gd name="T13" fmla="*/ 10401 h 10735"/>
                      <a:gd name="T14" fmla="*/ 4853 w 7999"/>
                      <a:gd name="T15" fmla="*/ 10428 h 10735"/>
                      <a:gd name="T16" fmla="*/ 4208 w 7999"/>
                      <a:gd name="T17" fmla="*/ 10428 h 10735"/>
                      <a:gd name="T18" fmla="*/ 3567 w 7999"/>
                      <a:gd name="T19" fmla="*/ 10422 h 10735"/>
                      <a:gd name="T20" fmla="*/ 2937 w 7999"/>
                      <a:gd name="T21" fmla="*/ 10394 h 10735"/>
                      <a:gd name="T22" fmla="*/ 1871 w 7999"/>
                      <a:gd name="T23" fmla="*/ 10435 h 10735"/>
                      <a:gd name="T24" fmla="*/ 818 w 7999"/>
                      <a:gd name="T25" fmla="*/ 10533 h 10735"/>
                      <a:gd name="T26" fmla="*/ 0 w 7999"/>
                      <a:gd name="T27" fmla="*/ 10655 h 10735"/>
                      <a:gd name="T28" fmla="*/ 0 w 7999"/>
                      <a:gd name="T29" fmla="*/ 10728 h 10735"/>
                      <a:gd name="T30" fmla="*/ 7999 w 7999"/>
                      <a:gd name="T31" fmla="*/ 10735 h 10735"/>
                      <a:gd name="T32" fmla="*/ 7999 w 7999"/>
                      <a:gd name="T33" fmla="*/ 0 h 10735"/>
                      <a:gd name="T34" fmla="*/ 7757 w 7999"/>
                      <a:gd name="T35" fmla="*/ 0 h 10735"/>
                      <a:gd name="T36" fmla="*/ 7757 w 7999"/>
                      <a:gd name="T37" fmla="*/ 5361 h 1073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</a:cxnLst>
                    <a:rect l="0" t="0" r="r" b="b"/>
                    <a:pathLst>
                      <a:path w="7999" h="10735">
                        <a:moveTo>
                          <a:pt x="7757" y="5361"/>
                        </a:moveTo>
                        <a:lnTo>
                          <a:pt x="7626" y="7369"/>
                        </a:lnTo>
                        <a:lnTo>
                          <a:pt x="7418" y="9942"/>
                        </a:lnTo>
                        <a:lnTo>
                          <a:pt x="7352" y="10230"/>
                        </a:lnTo>
                        <a:lnTo>
                          <a:pt x="6776" y="10300"/>
                        </a:lnTo>
                        <a:lnTo>
                          <a:pt x="6137" y="10360"/>
                        </a:lnTo>
                        <a:lnTo>
                          <a:pt x="5495" y="10401"/>
                        </a:lnTo>
                        <a:lnTo>
                          <a:pt x="4853" y="10428"/>
                        </a:lnTo>
                        <a:lnTo>
                          <a:pt x="4208" y="10428"/>
                        </a:lnTo>
                        <a:lnTo>
                          <a:pt x="3567" y="10422"/>
                        </a:lnTo>
                        <a:lnTo>
                          <a:pt x="2937" y="10394"/>
                        </a:lnTo>
                        <a:lnTo>
                          <a:pt x="1871" y="10435"/>
                        </a:lnTo>
                        <a:lnTo>
                          <a:pt x="818" y="10533"/>
                        </a:lnTo>
                        <a:lnTo>
                          <a:pt x="0" y="10655"/>
                        </a:lnTo>
                        <a:lnTo>
                          <a:pt x="0" y="10728"/>
                        </a:lnTo>
                        <a:lnTo>
                          <a:pt x="7999" y="10735"/>
                        </a:lnTo>
                        <a:lnTo>
                          <a:pt x="7999" y="0"/>
                        </a:lnTo>
                        <a:lnTo>
                          <a:pt x="7757" y="0"/>
                        </a:lnTo>
                        <a:lnTo>
                          <a:pt x="7757" y="5361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marL="0" marR="0" lvl="0" indent="0" algn="l" defTabSz="685783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5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6" name="Freeform 9">
                    <a:extLst>
                      <a:ext uri="{FF2B5EF4-FFF2-40B4-BE49-F238E27FC236}">
                        <a16:creationId xmlns:a16="http://schemas.microsoft.com/office/drawing/2014/main" id="{F4B2C385-A3E3-DA53-6438-BAC9BCFB5463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013" y="4011"/>
                    <a:ext cx="290" cy="492"/>
                  </a:xfrm>
                  <a:custGeom>
                    <a:avLst/>
                    <a:gdLst>
                      <a:gd name="T0" fmla="*/ 0 w 870"/>
                      <a:gd name="T1" fmla="*/ 0 h 1475"/>
                      <a:gd name="T2" fmla="*/ 0 w 870"/>
                      <a:gd name="T3" fmla="*/ 1475 h 1475"/>
                      <a:gd name="T4" fmla="*/ 433 w 870"/>
                      <a:gd name="T5" fmla="*/ 1002 h 1475"/>
                      <a:gd name="T6" fmla="*/ 870 w 870"/>
                      <a:gd name="T7" fmla="*/ 1475 h 1475"/>
                      <a:gd name="T8" fmla="*/ 870 w 870"/>
                      <a:gd name="T9" fmla="*/ 0 h 1475"/>
                      <a:gd name="T10" fmla="*/ 0 w 870"/>
                      <a:gd name="T11" fmla="*/ 0 h 147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</a:cxnLst>
                    <a:rect l="0" t="0" r="r" b="b"/>
                    <a:pathLst>
                      <a:path w="870" h="1475">
                        <a:moveTo>
                          <a:pt x="0" y="0"/>
                        </a:moveTo>
                        <a:lnTo>
                          <a:pt x="0" y="1475"/>
                        </a:lnTo>
                        <a:lnTo>
                          <a:pt x="433" y="1002"/>
                        </a:lnTo>
                        <a:lnTo>
                          <a:pt x="870" y="1475"/>
                        </a:lnTo>
                        <a:lnTo>
                          <a:pt x="870" y="0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FF0000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pPr marL="0" marR="0" lvl="0" indent="0" algn="l" defTabSz="685783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5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7" name="Freeform 10">
                    <a:extLst>
                      <a:ext uri="{FF2B5EF4-FFF2-40B4-BE49-F238E27FC236}">
                        <a16:creationId xmlns:a16="http://schemas.microsoft.com/office/drawing/2014/main" id="{4BFB240A-C7EA-03BB-542A-E7538474F981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10" y="553"/>
                    <a:ext cx="2483" cy="3623"/>
                  </a:xfrm>
                  <a:custGeom>
                    <a:avLst/>
                    <a:gdLst>
                      <a:gd name="T0" fmla="*/ 194 w 7451"/>
                      <a:gd name="T1" fmla="*/ 10367 h 10868"/>
                      <a:gd name="T2" fmla="*/ 5883 w 7451"/>
                      <a:gd name="T3" fmla="*/ 10360 h 10868"/>
                      <a:gd name="T4" fmla="*/ 5904 w 7451"/>
                      <a:gd name="T5" fmla="*/ 10367 h 10868"/>
                      <a:gd name="T6" fmla="*/ 6055 w 7451"/>
                      <a:gd name="T7" fmla="*/ 10374 h 10868"/>
                      <a:gd name="T8" fmla="*/ 6216 w 7451"/>
                      <a:gd name="T9" fmla="*/ 10395 h 10868"/>
                      <a:gd name="T10" fmla="*/ 6383 w 7451"/>
                      <a:gd name="T11" fmla="*/ 10419 h 10868"/>
                      <a:gd name="T12" fmla="*/ 6536 w 7451"/>
                      <a:gd name="T13" fmla="*/ 10461 h 10868"/>
                      <a:gd name="T14" fmla="*/ 6697 w 7451"/>
                      <a:gd name="T15" fmla="*/ 10509 h 10868"/>
                      <a:gd name="T16" fmla="*/ 6852 w 7451"/>
                      <a:gd name="T17" fmla="*/ 10566 h 10868"/>
                      <a:gd name="T18" fmla="*/ 7006 w 7451"/>
                      <a:gd name="T19" fmla="*/ 10625 h 10868"/>
                      <a:gd name="T20" fmla="*/ 7157 w 7451"/>
                      <a:gd name="T21" fmla="*/ 10698 h 10868"/>
                      <a:gd name="T22" fmla="*/ 7306 w 7451"/>
                      <a:gd name="T23" fmla="*/ 10785 h 10868"/>
                      <a:gd name="T24" fmla="*/ 7451 w 7451"/>
                      <a:gd name="T25" fmla="*/ 10868 h 10868"/>
                      <a:gd name="T26" fmla="*/ 7388 w 7451"/>
                      <a:gd name="T27" fmla="*/ 10868 h 10868"/>
                      <a:gd name="T28" fmla="*/ 6534 w 7451"/>
                      <a:gd name="T29" fmla="*/ 10750 h 10868"/>
                      <a:gd name="T30" fmla="*/ 5477 w 7451"/>
                      <a:gd name="T31" fmla="*/ 10659 h 10868"/>
                      <a:gd name="T32" fmla="*/ 4415 w 7451"/>
                      <a:gd name="T33" fmla="*/ 10614 h 10868"/>
                      <a:gd name="T34" fmla="*/ 0 w 7451"/>
                      <a:gd name="T35" fmla="*/ 10614 h 10868"/>
                      <a:gd name="T36" fmla="*/ 3 w 7451"/>
                      <a:gd name="T37" fmla="*/ 0 h 10868"/>
                      <a:gd name="T38" fmla="*/ 194 w 7451"/>
                      <a:gd name="T39" fmla="*/ 0 h 10868"/>
                      <a:gd name="T40" fmla="*/ 194 w 7451"/>
                      <a:gd name="T41" fmla="*/ 10367 h 1086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</a:cxnLst>
                    <a:rect l="0" t="0" r="r" b="b"/>
                    <a:pathLst>
                      <a:path w="7451" h="10868">
                        <a:moveTo>
                          <a:pt x="194" y="10367"/>
                        </a:moveTo>
                        <a:lnTo>
                          <a:pt x="5883" y="10360"/>
                        </a:lnTo>
                        <a:lnTo>
                          <a:pt x="5904" y="10367"/>
                        </a:lnTo>
                        <a:lnTo>
                          <a:pt x="6055" y="10374"/>
                        </a:lnTo>
                        <a:lnTo>
                          <a:pt x="6216" y="10395"/>
                        </a:lnTo>
                        <a:lnTo>
                          <a:pt x="6383" y="10419"/>
                        </a:lnTo>
                        <a:lnTo>
                          <a:pt x="6536" y="10461"/>
                        </a:lnTo>
                        <a:lnTo>
                          <a:pt x="6697" y="10509"/>
                        </a:lnTo>
                        <a:lnTo>
                          <a:pt x="6852" y="10566"/>
                        </a:lnTo>
                        <a:lnTo>
                          <a:pt x="7006" y="10625"/>
                        </a:lnTo>
                        <a:lnTo>
                          <a:pt x="7157" y="10698"/>
                        </a:lnTo>
                        <a:lnTo>
                          <a:pt x="7306" y="10785"/>
                        </a:lnTo>
                        <a:lnTo>
                          <a:pt x="7451" y="10868"/>
                        </a:lnTo>
                        <a:lnTo>
                          <a:pt x="7388" y="10868"/>
                        </a:lnTo>
                        <a:lnTo>
                          <a:pt x="6534" y="10750"/>
                        </a:lnTo>
                        <a:lnTo>
                          <a:pt x="5477" y="10659"/>
                        </a:lnTo>
                        <a:lnTo>
                          <a:pt x="4415" y="10614"/>
                        </a:lnTo>
                        <a:lnTo>
                          <a:pt x="0" y="10614"/>
                        </a:lnTo>
                        <a:lnTo>
                          <a:pt x="3" y="0"/>
                        </a:lnTo>
                        <a:lnTo>
                          <a:pt x="194" y="0"/>
                        </a:lnTo>
                        <a:lnTo>
                          <a:pt x="194" y="10367"/>
                        </a:lnTo>
                        <a:close/>
                      </a:path>
                    </a:pathLst>
                  </a:custGeom>
                  <a:solidFill>
                    <a:srgbClr val="FF7F00"/>
                  </a:solidFill>
                  <a:ln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marL="0" marR="0" lvl="0" indent="0" algn="l" defTabSz="685783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5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8" name="Freeform 11">
                    <a:extLst>
                      <a:ext uri="{FF2B5EF4-FFF2-40B4-BE49-F238E27FC236}">
                        <a16:creationId xmlns:a16="http://schemas.microsoft.com/office/drawing/2014/main" id="{E87C8282-8F67-4631-5E33-3E2FFF40BB6F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880" y="540"/>
                    <a:ext cx="2596" cy="3638"/>
                  </a:xfrm>
                  <a:custGeom>
                    <a:avLst/>
                    <a:gdLst>
                      <a:gd name="T0" fmla="*/ 7545 w 7787"/>
                      <a:gd name="T1" fmla="*/ 5612 h 10913"/>
                      <a:gd name="T2" fmla="*/ 7418 w 7787"/>
                      <a:gd name="T3" fmla="*/ 7620 h 10913"/>
                      <a:gd name="T4" fmla="*/ 7205 w 7787"/>
                      <a:gd name="T5" fmla="*/ 10193 h 10913"/>
                      <a:gd name="T6" fmla="*/ 6633 w 7787"/>
                      <a:gd name="T7" fmla="*/ 10255 h 10913"/>
                      <a:gd name="T8" fmla="*/ 5986 w 7787"/>
                      <a:gd name="T9" fmla="*/ 10325 h 10913"/>
                      <a:gd name="T10" fmla="*/ 5356 w 7787"/>
                      <a:gd name="T11" fmla="*/ 10377 h 10913"/>
                      <a:gd name="T12" fmla="*/ 4708 w 7787"/>
                      <a:gd name="T13" fmla="*/ 10398 h 10913"/>
                      <a:gd name="T14" fmla="*/ 4063 w 7787"/>
                      <a:gd name="T15" fmla="*/ 10398 h 10913"/>
                      <a:gd name="T16" fmla="*/ 3421 w 7787"/>
                      <a:gd name="T17" fmla="*/ 10366 h 10913"/>
                      <a:gd name="T18" fmla="*/ 2788 w 7787"/>
                      <a:gd name="T19" fmla="*/ 10353 h 10913"/>
                      <a:gd name="T20" fmla="*/ 2401 w 7787"/>
                      <a:gd name="T21" fmla="*/ 10346 h 10913"/>
                      <a:gd name="T22" fmla="*/ 2025 w 7787"/>
                      <a:gd name="T23" fmla="*/ 10398 h 10913"/>
                      <a:gd name="T24" fmla="*/ 1650 w 7787"/>
                      <a:gd name="T25" fmla="*/ 10433 h 10913"/>
                      <a:gd name="T26" fmla="*/ 1281 w 7787"/>
                      <a:gd name="T27" fmla="*/ 10506 h 10913"/>
                      <a:gd name="T28" fmla="*/ 914 w 7787"/>
                      <a:gd name="T29" fmla="*/ 10597 h 10913"/>
                      <a:gd name="T30" fmla="*/ 551 w 7787"/>
                      <a:gd name="T31" fmla="*/ 10708 h 10913"/>
                      <a:gd name="T32" fmla="*/ 190 w 7787"/>
                      <a:gd name="T33" fmla="*/ 10837 h 10913"/>
                      <a:gd name="T34" fmla="*/ 0 w 7787"/>
                      <a:gd name="T35" fmla="*/ 10913 h 10913"/>
                      <a:gd name="T36" fmla="*/ 848 w 7787"/>
                      <a:gd name="T37" fmla="*/ 10777 h 10913"/>
                      <a:gd name="T38" fmla="*/ 1901 w 7787"/>
                      <a:gd name="T39" fmla="*/ 10677 h 10913"/>
                      <a:gd name="T40" fmla="*/ 2967 w 7787"/>
                      <a:gd name="T41" fmla="*/ 10652 h 10913"/>
                      <a:gd name="T42" fmla="*/ 3597 w 7787"/>
                      <a:gd name="T43" fmla="*/ 10673 h 10913"/>
                      <a:gd name="T44" fmla="*/ 4232 w 7787"/>
                      <a:gd name="T45" fmla="*/ 10677 h 10913"/>
                      <a:gd name="T46" fmla="*/ 4883 w 7787"/>
                      <a:gd name="T47" fmla="*/ 10686 h 10913"/>
                      <a:gd name="T48" fmla="*/ 5525 w 7787"/>
                      <a:gd name="T49" fmla="*/ 10663 h 10913"/>
                      <a:gd name="T50" fmla="*/ 6155 w 7787"/>
                      <a:gd name="T51" fmla="*/ 10611 h 10913"/>
                      <a:gd name="T52" fmla="*/ 6806 w 7787"/>
                      <a:gd name="T53" fmla="*/ 10558 h 10913"/>
                      <a:gd name="T54" fmla="*/ 7382 w 7787"/>
                      <a:gd name="T55" fmla="*/ 10488 h 10913"/>
                      <a:gd name="T56" fmla="*/ 7448 w 7787"/>
                      <a:gd name="T57" fmla="*/ 10193 h 10913"/>
                      <a:gd name="T58" fmla="*/ 7656 w 7787"/>
                      <a:gd name="T59" fmla="*/ 7627 h 10913"/>
                      <a:gd name="T60" fmla="*/ 7787 w 7787"/>
                      <a:gd name="T61" fmla="*/ 5615 h 10913"/>
                      <a:gd name="T62" fmla="*/ 7787 w 7787"/>
                      <a:gd name="T63" fmla="*/ 45 h 10913"/>
                      <a:gd name="T64" fmla="*/ 7542 w 7787"/>
                      <a:gd name="T65" fmla="*/ 0 h 10913"/>
                      <a:gd name="T66" fmla="*/ 7545 w 7787"/>
                      <a:gd name="T67" fmla="*/ 5612 h 10913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  <a:cxn ang="0">
                        <a:pos x="T66" y="T67"/>
                      </a:cxn>
                    </a:cxnLst>
                    <a:rect l="0" t="0" r="r" b="b"/>
                    <a:pathLst>
                      <a:path w="7787" h="10913">
                        <a:moveTo>
                          <a:pt x="7545" y="5612"/>
                        </a:moveTo>
                        <a:lnTo>
                          <a:pt x="7418" y="7620"/>
                        </a:lnTo>
                        <a:lnTo>
                          <a:pt x="7205" y="10193"/>
                        </a:lnTo>
                        <a:lnTo>
                          <a:pt x="6633" y="10255"/>
                        </a:lnTo>
                        <a:lnTo>
                          <a:pt x="5986" y="10325"/>
                        </a:lnTo>
                        <a:lnTo>
                          <a:pt x="5356" y="10377"/>
                        </a:lnTo>
                        <a:lnTo>
                          <a:pt x="4708" y="10398"/>
                        </a:lnTo>
                        <a:lnTo>
                          <a:pt x="4063" y="10398"/>
                        </a:lnTo>
                        <a:lnTo>
                          <a:pt x="3421" y="10366"/>
                        </a:lnTo>
                        <a:lnTo>
                          <a:pt x="2788" y="10353"/>
                        </a:lnTo>
                        <a:lnTo>
                          <a:pt x="2401" y="10346"/>
                        </a:lnTo>
                        <a:lnTo>
                          <a:pt x="2025" y="10398"/>
                        </a:lnTo>
                        <a:lnTo>
                          <a:pt x="1650" y="10433"/>
                        </a:lnTo>
                        <a:lnTo>
                          <a:pt x="1281" y="10506"/>
                        </a:lnTo>
                        <a:lnTo>
                          <a:pt x="914" y="10597"/>
                        </a:lnTo>
                        <a:lnTo>
                          <a:pt x="551" y="10708"/>
                        </a:lnTo>
                        <a:lnTo>
                          <a:pt x="190" y="10837"/>
                        </a:lnTo>
                        <a:lnTo>
                          <a:pt x="0" y="10913"/>
                        </a:lnTo>
                        <a:lnTo>
                          <a:pt x="848" y="10777"/>
                        </a:lnTo>
                        <a:lnTo>
                          <a:pt x="1901" y="10677"/>
                        </a:lnTo>
                        <a:lnTo>
                          <a:pt x="2967" y="10652"/>
                        </a:lnTo>
                        <a:lnTo>
                          <a:pt x="3597" y="10673"/>
                        </a:lnTo>
                        <a:lnTo>
                          <a:pt x="4232" y="10677"/>
                        </a:lnTo>
                        <a:lnTo>
                          <a:pt x="4883" y="10686"/>
                        </a:lnTo>
                        <a:lnTo>
                          <a:pt x="5525" y="10663"/>
                        </a:lnTo>
                        <a:lnTo>
                          <a:pt x="6155" y="10611"/>
                        </a:lnTo>
                        <a:lnTo>
                          <a:pt x="6806" y="10558"/>
                        </a:lnTo>
                        <a:lnTo>
                          <a:pt x="7382" y="10488"/>
                        </a:lnTo>
                        <a:lnTo>
                          <a:pt x="7448" y="10193"/>
                        </a:lnTo>
                        <a:lnTo>
                          <a:pt x="7656" y="7627"/>
                        </a:lnTo>
                        <a:lnTo>
                          <a:pt x="7787" y="5615"/>
                        </a:lnTo>
                        <a:lnTo>
                          <a:pt x="7787" y="45"/>
                        </a:lnTo>
                        <a:lnTo>
                          <a:pt x="7542" y="0"/>
                        </a:lnTo>
                        <a:lnTo>
                          <a:pt x="7545" y="5612"/>
                        </a:lnTo>
                        <a:close/>
                      </a:path>
                    </a:pathLst>
                  </a:custGeom>
                  <a:solidFill>
                    <a:srgbClr val="FF7F00"/>
                  </a:solidFill>
                  <a:ln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marL="0" marR="0" lvl="0" indent="0" algn="l" defTabSz="685783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5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9" name="Freeform 12">
                    <a:extLst>
                      <a:ext uri="{FF2B5EF4-FFF2-40B4-BE49-F238E27FC236}">
                        <a16:creationId xmlns:a16="http://schemas.microsoft.com/office/drawing/2014/main" id="{B1BB3C8E-E5D7-7051-0EC4-FCE8C71F556F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28" y="647"/>
                    <a:ext cx="2572" cy="3555"/>
                  </a:xfrm>
                  <a:custGeom>
                    <a:avLst/>
                    <a:gdLst>
                      <a:gd name="T0" fmla="*/ 248 w 7717"/>
                      <a:gd name="T1" fmla="*/ 3 h 10665"/>
                      <a:gd name="T2" fmla="*/ 0 w 7717"/>
                      <a:gd name="T3" fmla="*/ 0 h 10665"/>
                      <a:gd name="T4" fmla="*/ 6 w 7717"/>
                      <a:gd name="T5" fmla="*/ 10665 h 10665"/>
                      <a:gd name="T6" fmla="*/ 7717 w 7717"/>
                      <a:gd name="T7" fmla="*/ 10658 h 10665"/>
                      <a:gd name="T8" fmla="*/ 7717 w 7717"/>
                      <a:gd name="T9" fmla="*/ 10585 h 10665"/>
                      <a:gd name="T10" fmla="*/ 7629 w 7717"/>
                      <a:gd name="T11" fmla="*/ 10585 h 10665"/>
                      <a:gd name="T12" fmla="*/ 6779 w 7717"/>
                      <a:gd name="T13" fmla="*/ 10467 h 10665"/>
                      <a:gd name="T14" fmla="*/ 5722 w 7717"/>
                      <a:gd name="T15" fmla="*/ 10365 h 10665"/>
                      <a:gd name="T16" fmla="*/ 4654 w 7717"/>
                      <a:gd name="T17" fmla="*/ 10342 h 10665"/>
                      <a:gd name="T18" fmla="*/ 245 w 7717"/>
                      <a:gd name="T19" fmla="*/ 10324 h 10665"/>
                      <a:gd name="T20" fmla="*/ 248 w 7717"/>
                      <a:gd name="T21" fmla="*/ 3 h 1066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</a:cxnLst>
                    <a:rect l="0" t="0" r="r" b="b"/>
                    <a:pathLst>
                      <a:path w="7717" h="10665">
                        <a:moveTo>
                          <a:pt x="248" y="3"/>
                        </a:moveTo>
                        <a:lnTo>
                          <a:pt x="0" y="0"/>
                        </a:lnTo>
                        <a:lnTo>
                          <a:pt x="6" y="10665"/>
                        </a:lnTo>
                        <a:lnTo>
                          <a:pt x="7717" y="10658"/>
                        </a:lnTo>
                        <a:lnTo>
                          <a:pt x="7717" y="10585"/>
                        </a:lnTo>
                        <a:lnTo>
                          <a:pt x="7629" y="10585"/>
                        </a:lnTo>
                        <a:lnTo>
                          <a:pt x="6779" y="10467"/>
                        </a:lnTo>
                        <a:lnTo>
                          <a:pt x="5722" y="10365"/>
                        </a:lnTo>
                        <a:lnTo>
                          <a:pt x="4654" y="10342"/>
                        </a:lnTo>
                        <a:lnTo>
                          <a:pt x="245" y="10324"/>
                        </a:lnTo>
                        <a:lnTo>
                          <a:pt x="248" y="3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marL="0" marR="0" lvl="0" indent="0" algn="l" defTabSz="685783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5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grpSp>
                <p:nvGrpSpPr>
                  <p:cNvPr id="20" name="Group 13">
                    <a:extLst>
                      <a:ext uri="{FF2B5EF4-FFF2-40B4-BE49-F238E27FC236}">
                        <a16:creationId xmlns:a16="http://schemas.microsoft.com/office/drawing/2014/main" id="{D4D7EBF9-7A78-881D-3C11-A519C5E927BC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469" y="481"/>
                    <a:ext cx="4931" cy="3697"/>
                    <a:chOff x="451" y="481"/>
                    <a:chExt cx="4931" cy="3697"/>
                  </a:xfrm>
                </p:grpSpPr>
                <p:sp>
                  <p:nvSpPr>
                    <p:cNvPr id="21" name="Freeform 14">
                      <a:extLst>
                        <a:ext uri="{FF2B5EF4-FFF2-40B4-BE49-F238E27FC236}">
                          <a16:creationId xmlns:a16="http://schemas.microsoft.com/office/drawing/2014/main" id="{0943EF4A-0107-8A44-8643-87893D62E2BD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451" y="481"/>
                      <a:ext cx="4931" cy="3697"/>
                    </a:xfrm>
                    <a:custGeom>
                      <a:avLst/>
                      <a:gdLst>
                        <a:gd name="T0" fmla="*/ 5416 w 14793"/>
                        <a:gd name="T1" fmla="*/ 7 h 11090"/>
                        <a:gd name="T2" fmla="*/ 5476 w 14793"/>
                        <a:gd name="T3" fmla="*/ 7 h 11090"/>
                        <a:gd name="T4" fmla="*/ 5661 w 14793"/>
                        <a:gd name="T5" fmla="*/ 0 h 11090"/>
                        <a:gd name="T6" fmla="*/ 5846 w 14793"/>
                        <a:gd name="T7" fmla="*/ 7 h 11090"/>
                        <a:gd name="T8" fmla="*/ 6028 w 14793"/>
                        <a:gd name="T9" fmla="*/ 21 h 11090"/>
                        <a:gd name="T10" fmla="*/ 6213 w 14793"/>
                        <a:gd name="T11" fmla="*/ 44 h 11090"/>
                        <a:gd name="T12" fmla="*/ 6394 w 14793"/>
                        <a:gd name="T13" fmla="*/ 83 h 11090"/>
                        <a:gd name="T14" fmla="*/ 6570 w 14793"/>
                        <a:gd name="T15" fmla="*/ 135 h 11090"/>
                        <a:gd name="T16" fmla="*/ 6751 w 14793"/>
                        <a:gd name="T17" fmla="*/ 190 h 11090"/>
                        <a:gd name="T18" fmla="*/ 6924 w 14793"/>
                        <a:gd name="T19" fmla="*/ 250 h 11090"/>
                        <a:gd name="T20" fmla="*/ 7099 w 14793"/>
                        <a:gd name="T21" fmla="*/ 334 h 11090"/>
                        <a:gd name="T22" fmla="*/ 7266 w 14793"/>
                        <a:gd name="T23" fmla="*/ 421 h 11090"/>
                        <a:gd name="T24" fmla="*/ 7432 w 14793"/>
                        <a:gd name="T25" fmla="*/ 334 h 11090"/>
                        <a:gd name="T26" fmla="*/ 7605 w 14793"/>
                        <a:gd name="T27" fmla="*/ 250 h 11090"/>
                        <a:gd name="T28" fmla="*/ 7774 w 14793"/>
                        <a:gd name="T29" fmla="*/ 190 h 11090"/>
                        <a:gd name="T30" fmla="*/ 7953 w 14793"/>
                        <a:gd name="T31" fmla="*/ 135 h 11090"/>
                        <a:gd name="T32" fmla="*/ 8129 w 14793"/>
                        <a:gd name="T33" fmla="*/ 83 h 11090"/>
                        <a:gd name="T34" fmla="*/ 8314 w 14793"/>
                        <a:gd name="T35" fmla="*/ 44 h 11090"/>
                        <a:gd name="T36" fmla="*/ 8499 w 14793"/>
                        <a:gd name="T37" fmla="*/ 21 h 11090"/>
                        <a:gd name="T38" fmla="*/ 8674 w 14793"/>
                        <a:gd name="T39" fmla="*/ 7 h 11090"/>
                        <a:gd name="T40" fmla="*/ 8864 w 14793"/>
                        <a:gd name="T41" fmla="*/ 0 h 11090"/>
                        <a:gd name="T42" fmla="*/ 9049 w 14793"/>
                        <a:gd name="T43" fmla="*/ 7 h 11090"/>
                        <a:gd name="T44" fmla="*/ 9107 w 14793"/>
                        <a:gd name="T45" fmla="*/ 7 h 11090"/>
                        <a:gd name="T46" fmla="*/ 9107 w 14793"/>
                        <a:gd name="T47" fmla="*/ 0 h 11090"/>
                        <a:gd name="T48" fmla="*/ 14793 w 14793"/>
                        <a:gd name="T49" fmla="*/ 0 h 11090"/>
                        <a:gd name="T50" fmla="*/ 14793 w 14793"/>
                        <a:gd name="T51" fmla="*/ 5792 h 11090"/>
                        <a:gd name="T52" fmla="*/ 14666 w 14793"/>
                        <a:gd name="T53" fmla="*/ 7804 h 11090"/>
                        <a:gd name="T54" fmla="*/ 14453 w 14793"/>
                        <a:gd name="T55" fmla="*/ 10370 h 11090"/>
                        <a:gd name="T56" fmla="*/ 14453 w 14793"/>
                        <a:gd name="T57" fmla="*/ 10363 h 11090"/>
                        <a:gd name="T58" fmla="*/ 13881 w 14793"/>
                        <a:gd name="T59" fmla="*/ 10432 h 11090"/>
                        <a:gd name="T60" fmla="*/ 13243 w 14793"/>
                        <a:gd name="T61" fmla="*/ 10495 h 11090"/>
                        <a:gd name="T62" fmla="*/ 12604 w 14793"/>
                        <a:gd name="T63" fmla="*/ 10537 h 11090"/>
                        <a:gd name="T64" fmla="*/ 11956 w 14793"/>
                        <a:gd name="T65" fmla="*/ 10564 h 11090"/>
                        <a:gd name="T66" fmla="*/ 11314 w 14793"/>
                        <a:gd name="T67" fmla="*/ 10564 h 11090"/>
                        <a:gd name="T68" fmla="*/ 10669 w 14793"/>
                        <a:gd name="T69" fmla="*/ 10554 h 11090"/>
                        <a:gd name="T70" fmla="*/ 10028 w 14793"/>
                        <a:gd name="T71" fmla="*/ 10519 h 11090"/>
                        <a:gd name="T72" fmla="*/ 9649 w 14793"/>
                        <a:gd name="T73" fmla="*/ 10530 h 11090"/>
                        <a:gd name="T74" fmla="*/ 9273 w 14793"/>
                        <a:gd name="T75" fmla="*/ 10564 h 11090"/>
                        <a:gd name="T76" fmla="*/ 8898 w 14793"/>
                        <a:gd name="T77" fmla="*/ 10614 h 11090"/>
                        <a:gd name="T78" fmla="*/ 8529 w 14793"/>
                        <a:gd name="T79" fmla="*/ 10690 h 11090"/>
                        <a:gd name="T80" fmla="*/ 8162 w 14793"/>
                        <a:gd name="T81" fmla="*/ 10770 h 11090"/>
                        <a:gd name="T82" fmla="*/ 7805 w 14793"/>
                        <a:gd name="T83" fmla="*/ 10881 h 11090"/>
                        <a:gd name="T84" fmla="*/ 7438 w 14793"/>
                        <a:gd name="T85" fmla="*/ 11014 h 11090"/>
                        <a:gd name="T86" fmla="*/ 7248 w 14793"/>
                        <a:gd name="T87" fmla="*/ 11090 h 11090"/>
                        <a:gd name="T88" fmla="*/ 7112 w 14793"/>
                        <a:gd name="T89" fmla="*/ 11000 h 11090"/>
                        <a:gd name="T90" fmla="*/ 6960 w 14793"/>
                        <a:gd name="T91" fmla="*/ 10913 h 11090"/>
                        <a:gd name="T92" fmla="*/ 6812 w 14793"/>
                        <a:gd name="T93" fmla="*/ 10840 h 11090"/>
                        <a:gd name="T94" fmla="*/ 6658 w 14793"/>
                        <a:gd name="T95" fmla="*/ 10788 h 11090"/>
                        <a:gd name="T96" fmla="*/ 6503 w 14793"/>
                        <a:gd name="T97" fmla="*/ 10724 h 11090"/>
                        <a:gd name="T98" fmla="*/ 6348 w 14793"/>
                        <a:gd name="T99" fmla="*/ 10676 h 11090"/>
                        <a:gd name="T100" fmla="*/ 6189 w 14793"/>
                        <a:gd name="T101" fmla="*/ 10644 h 11090"/>
                        <a:gd name="T102" fmla="*/ 6022 w 14793"/>
                        <a:gd name="T103" fmla="*/ 10607 h 11090"/>
                        <a:gd name="T104" fmla="*/ 5861 w 14793"/>
                        <a:gd name="T105" fmla="*/ 10585 h 11090"/>
                        <a:gd name="T106" fmla="*/ 5710 w 14793"/>
                        <a:gd name="T107" fmla="*/ 10575 h 11090"/>
                        <a:gd name="T108" fmla="*/ 5689 w 14793"/>
                        <a:gd name="T109" fmla="*/ 10575 h 11090"/>
                        <a:gd name="T110" fmla="*/ 0 w 14793"/>
                        <a:gd name="T111" fmla="*/ 10585 h 11090"/>
                        <a:gd name="T112" fmla="*/ 0 w 14793"/>
                        <a:gd name="T113" fmla="*/ 0 h 11090"/>
                        <a:gd name="T114" fmla="*/ 5458 w 14793"/>
                        <a:gd name="T115" fmla="*/ 7 h 11090"/>
                        <a:gd name="T116" fmla="*/ 5416 w 14793"/>
                        <a:gd name="T117" fmla="*/ 7 h 11090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  <a:cxn ang="0">
                          <a:pos x="T24" y="T25"/>
                        </a:cxn>
                        <a:cxn ang="0">
                          <a:pos x="T26" y="T27"/>
                        </a:cxn>
                        <a:cxn ang="0">
                          <a:pos x="T28" y="T29"/>
                        </a:cxn>
                        <a:cxn ang="0">
                          <a:pos x="T30" y="T31"/>
                        </a:cxn>
                        <a:cxn ang="0">
                          <a:pos x="T32" y="T33"/>
                        </a:cxn>
                        <a:cxn ang="0">
                          <a:pos x="T34" y="T35"/>
                        </a:cxn>
                        <a:cxn ang="0">
                          <a:pos x="T36" y="T37"/>
                        </a:cxn>
                        <a:cxn ang="0">
                          <a:pos x="T38" y="T39"/>
                        </a:cxn>
                        <a:cxn ang="0">
                          <a:pos x="T40" y="T41"/>
                        </a:cxn>
                        <a:cxn ang="0">
                          <a:pos x="T42" y="T43"/>
                        </a:cxn>
                        <a:cxn ang="0">
                          <a:pos x="T44" y="T45"/>
                        </a:cxn>
                        <a:cxn ang="0">
                          <a:pos x="T46" y="T47"/>
                        </a:cxn>
                        <a:cxn ang="0">
                          <a:pos x="T48" y="T49"/>
                        </a:cxn>
                        <a:cxn ang="0">
                          <a:pos x="T50" y="T51"/>
                        </a:cxn>
                        <a:cxn ang="0">
                          <a:pos x="T52" y="T53"/>
                        </a:cxn>
                        <a:cxn ang="0">
                          <a:pos x="T54" y="T55"/>
                        </a:cxn>
                        <a:cxn ang="0">
                          <a:pos x="T56" y="T57"/>
                        </a:cxn>
                        <a:cxn ang="0">
                          <a:pos x="T58" y="T59"/>
                        </a:cxn>
                        <a:cxn ang="0">
                          <a:pos x="T60" y="T61"/>
                        </a:cxn>
                        <a:cxn ang="0">
                          <a:pos x="T62" y="T63"/>
                        </a:cxn>
                        <a:cxn ang="0">
                          <a:pos x="T64" y="T65"/>
                        </a:cxn>
                        <a:cxn ang="0">
                          <a:pos x="T66" y="T67"/>
                        </a:cxn>
                        <a:cxn ang="0">
                          <a:pos x="T68" y="T69"/>
                        </a:cxn>
                        <a:cxn ang="0">
                          <a:pos x="T70" y="T71"/>
                        </a:cxn>
                        <a:cxn ang="0">
                          <a:pos x="T72" y="T73"/>
                        </a:cxn>
                        <a:cxn ang="0">
                          <a:pos x="T74" y="T75"/>
                        </a:cxn>
                        <a:cxn ang="0">
                          <a:pos x="T76" y="T77"/>
                        </a:cxn>
                        <a:cxn ang="0">
                          <a:pos x="T78" y="T79"/>
                        </a:cxn>
                        <a:cxn ang="0">
                          <a:pos x="T80" y="T81"/>
                        </a:cxn>
                        <a:cxn ang="0">
                          <a:pos x="T82" y="T83"/>
                        </a:cxn>
                        <a:cxn ang="0">
                          <a:pos x="T84" y="T85"/>
                        </a:cxn>
                        <a:cxn ang="0">
                          <a:pos x="T86" y="T87"/>
                        </a:cxn>
                        <a:cxn ang="0">
                          <a:pos x="T88" y="T89"/>
                        </a:cxn>
                        <a:cxn ang="0">
                          <a:pos x="T90" y="T91"/>
                        </a:cxn>
                        <a:cxn ang="0">
                          <a:pos x="T92" y="T93"/>
                        </a:cxn>
                        <a:cxn ang="0">
                          <a:pos x="T94" y="T95"/>
                        </a:cxn>
                        <a:cxn ang="0">
                          <a:pos x="T96" y="T97"/>
                        </a:cxn>
                        <a:cxn ang="0">
                          <a:pos x="T98" y="T99"/>
                        </a:cxn>
                        <a:cxn ang="0">
                          <a:pos x="T100" y="T101"/>
                        </a:cxn>
                        <a:cxn ang="0">
                          <a:pos x="T102" y="T103"/>
                        </a:cxn>
                        <a:cxn ang="0">
                          <a:pos x="T104" y="T105"/>
                        </a:cxn>
                        <a:cxn ang="0">
                          <a:pos x="T106" y="T107"/>
                        </a:cxn>
                        <a:cxn ang="0">
                          <a:pos x="T108" y="T109"/>
                        </a:cxn>
                        <a:cxn ang="0">
                          <a:pos x="T110" y="T111"/>
                        </a:cxn>
                        <a:cxn ang="0">
                          <a:pos x="T112" y="T113"/>
                        </a:cxn>
                        <a:cxn ang="0">
                          <a:pos x="T114" y="T115"/>
                        </a:cxn>
                        <a:cxn ang="0">
                          <a:pos x="T116" y="T117"/>
                        </a:cxn>
                      </a:cxnLst>
                      <a:rect l="0" t="0" r="r" b="b"/>
                      <a:pathLst>
                        <a:path w="14793" h="11090">
                          <a:moveTo>
                            <a:pt x="5416" y="7"/>
                          </a:moveTo>
                          <a:lnTo>
                            <a:pt x="5476" y="7"/>
                          </a:lnTo>
                          <a:lnTo>
                            <a:pt x="5661" y="0"/>
                          </a:lnTo>
                          <a:lnTo>
                            <a:pt x="5846" y="7"/>
                          </a:lnTo>
                          <a:lnTo>
                            <a:pt x="6028" y="21"/>
                          </a:lnTo>
                          <a:lnTo>
                            <a:pt x="6213" y="44"/>
                          </a:lnTo>
                          <a:lnTo>
                            <a:pt x="6394" y="83"/>
                          </a:lnTo>
                          <a:lnTo>
                            <a:pt x="6570" y="135"/>
                          </a:lnTo>
                          <a:lnTo>
                            <a:pt x="6751" y="190"/>
                          </a:lnTo>
                          <a:lnTo>
                            <a:pt x="6924" y="250"/>
                          </a:lnTo>
                          <a:lnTo>
                            <a:pt x="7099" y="334"/>
                          </a:lnTo>
                          <a:lnTo>
                            <a:pt x="7266" y="421"/>
                          </a:lnTo>
                          <a:lnTo>
                            <a:pt x="7432" y="334"/>
                          </a:lnTo>
                          <a:lnTo>
                            <a:pt x="7605" y="250"/>
                          </a:lnTo>
                          <a:lnTo>
                            <a:pt x="7774" y="190"/>
                          </a:lnTo>
                          <a:lnTo>
                            <a:pt x="7953" y="135"/>
                          </a:lnTo>
                          <a:lnTo>
                            <a:pt x="8129" y="83"/>
                          </a:lnTo>
                          <a:lnTo>
                            <a:pt x="8314" y="44"/>
                          </a:lnTo>
                          <a:lnTo>
                            <a:pt x="8499" y="21"/>
                          </a:lnTo>
                          <a:lnTo>
                            <a:pt x="8674" y="7"/>
                          </a:lnTo>
                          <a:lnTo>
                            <a:pt x="8864" y="0"/>
                          </a:lnTo>
                          <a:lnTo>
                            <a:pt x="9049" y="7"/>
                          </a:lnTo>
                          <a:lnTo>
                            <a:pt x="9107" y="7"/>
                          </a:lnTo>
                          <a:lnTo>
                            <a:pt x="9107" y="0"/>
                          </a:lnTo>
                          <a:lnTo>
                            <a:pt x="14793" y="0"/>
                          </a:lnTo>
                          <a:lnTo>
                            <a:pt x="14793" y="5792"/>
                          </a:lnTo>
                          <a:lnTo>
                            <a:pt x="14666" y="7804"/>
                          </a:lnTo>
                          <a:lnTo>
                            <a:pt x="14453" y="10370"/>
                          </a:lnTo>
                          <a:lnTo>
                            <a:pt x="14453" y="10363"/>
                          </a:lnTo>
                          <a:lnTo>
                            <a:pt x="13881" y="10432"/>
                          </a:lnTo>
                          <a:lnTo>
                            <a:pt x="13243" y="10495"/>
                          </a:lnTo>
                          <a:lnTo>
                            <a:pt x="12604" y="10537"/>
                          </a:lnTo>
                          <a:lnTo>
                            <a:pt x="11956" y="10564"/>
                          </a:lnTo>
                          <a:lnTo>
                            <a:pt x="11314" y="10564"/>
                          </a:lnTo>
                          <a:lnTo>
                            <a:pt x="10669" y="10554"/>
                          </a:lnTo>
                          <a:lnTo>
                            <a:pt x="10028" y="10519"/>
                          </a:lnTo>
                          <a:lnTo>
                            <a:pt x="9649" y="10530"/>
                          </a:lnTo>
                          <a:lnTo>
                            <a:pt x="9273" y="10564"/>
                          </a:lnTo>
                          <a:lnTo>
                            <a:pt x="8898" y="10614"/>
                          </a:lnTo>
                          <a:lnTo>
                            <a:pt x="8529" y="10690"/>
                          </a:lnTo>
                          <a:lnTo>
                            <a:pt x="8162" y="10770"/>
                          </a:lnTo>
                          <a:lnTo>
                            <a:pt x="7805" y="10881"/>
                          </a:lnTo>
                          <a:lnTo>
                            <a:pt x="7438" y="11014"/>
                          </a:lnTo>
                          <a:lnTo>
                            <a:pt x="7248" y="11090"/>
                          </a:lnTo>
                          <a:lnTo>
                            <a:pt x="7112" y="11000"/>
                          </a:lnTo>
                          <a:lnTo>
                            <a:pt x="6960" y="10913"/>
                          </a:lnTo>
                          <a:lnTo>
                            <a:pt x="6812" y="10840"/>
                          </a:lnTo>
                          <a:lnTo>
                            <a:pt x="6658" y="10788"/>
                          </a:lnTo>
                          <a:lnTo>
                            <a:pt x="6503" y="10724"/>
                          </a:lnTo>
                          <a:lnTo>
                            <a:pt x="6348" y="10676"/>
                          </a:lnTo>
                          <a:lnTo>
                            <a:pt x="6189" y="10644"/>
                          </a:lnTo>
                          <a:lnTo>
                            <a:pt x="6022" y="10607"/>
                          </a:lnTo>
                          <a:lnTo>
                            <a:pt x="5861" y="10585"/>
                          </a:lnTo>
                          <a:lnTo>
                            <a:pt x="5710" y="10575"/>
                          </a:lnTo>
                          <a:lnTo>
                            <a:pt x="5689" y="10575"/>
                          </a:lnTo>
                          <a:lnTo>
                            <a:pt x="0" y="10585"/>
                          </a:lnTo>
                          <a:lnTo>
                            <a:pt x="0" y="0"/>
                          </a:lnTo>
                          <a:lnTo>
                            <a:pt x="5458" y="7"/>
                          </a:lnTo>
                          <a:lnTo>
                            <a:pt x="5416" y="7"/>
                          </a:lnTo>
                          <a:close/>
                        </a:path>
                      </a:pathLst>
                    </a:custGeom>
                    <a:solidFill>
                      <a:srgbClr val="FFFFFF"/>
                    </a:solidFill>
                    <a:ln w="0">
                      <a:solidFill>
                        <a:srgbClr val="000000"/>
                      </a:solidFill>
                      <a:prstDash val="solid"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pPr marL="0" marR="0" lvl="0" indent="0" algn="l" defTabSz="68578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500" b="0" i="0" u="none" strike="noStrike" kern="0" cap="none" spc="0" normalizeH="0" baseline="0" noProof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p:txBody>
                </p:sp>
                <p:sp>
                  <p:nvSpPr>
                    <p:cNvPr id="22" name="Line 15">
                      <a:extLst>
                        <a:ext uri="{FF2B5EF4-FFF2-40B4-BE49-F238E27FC236}">
                          <a16:creationId xmlns:a16="http://schemas.microsoft.com/office/drawing/2014/main" id="{EBEE5CF6-DEE4-D2AA-91FA-75DA391C5C75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 flipV="1">
                      <a:off x="2868" y="3936"/>
                      <a:ext cx="0" cy="240"/>
                    </a:xfrm>
                    <a:prstGeom prst="line">
                      <a:avLst/>
                    </a:prstGeom>
                    <a:noFill/>
                    <a:ln w="12700">
                      <a:solidFill>
                        <a:srgbClr val="000000"/>
                      </a:solidFill>
                      <a:round/>
                      <a:headEnd type="none" w="sm" len="sm"/>
                      <a:tailEnd type="none" w="sm" len="sm"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pPr marL="0" marR="0" lvl="0" indent="0" algn="l" defTabSz="68578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500" b="0" i="0" u="none" strike="noStrike" kern="0" cap="none" spc="0" normalizeH="0" baseline="0" noProof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p:txBody>
                </p:sp>
              </p:grpSp>
            </p:grpSp>
            <p:sp>
              <p:nvSpPr>
                <p:cNvPr id="14" name="Line 16">
                  <a:extLst>
                    <a:ext uri="{FF2B5EF4-FFF2-40B4-BE49-F238E27FC236}">
                      <a16:creationId xmlns:a16="http://schemas.microsoft.com/office/drawing/2014/main" id="{24139A42-4C20-4253-28D7-997D7F67A19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891" y="624"/>
                  <a:ext cx="0" cy="144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marL="0" marR="0" lvl="0" indent="0" algn="l" defTabSz="685783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5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+mn-cs"/>
                  </a:endParaRPr>
                </a:p>
              </p:txBody>
            </p:sp>
          </p:grpSp>
          <p:sp>
            <p:nvSpPr>
              <p:cNvPr id="12" name="Text Box 17">
                <a:extLst>
                  <a:ext uri="{FF2B5EF4-FFF2-40B4-BE49-F238E27FC236}">
                    <a16:creationId xmlns:a16="http://schemas.microsoft.com/office/drawing/2014/main" id="{373C1BCD-6460-4B4C-2AD0-462EB44FB685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62" y="1101"/>
                <a:ext cx="4426" cy="249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marL="0" marR="0" lvl="0" indent="0" algn="l" defTabSz="685783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altLang="en-US" sz="195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endParaRPr>
              </a:p>
            </p:txBody>
          </p:sp>
        </p:grpSp>
        <p:sp>
          <p:nvSpPr>
            <p:cNvPr id="10" name="Rectangle 18">
              <a:extLst>
                <a:ext uri="{FF2B5EF4-FFF2-40B4-BE49-F238E27FC236}">
                  <a16:creationId xmlns:a16="http://schemas.microsoft.com/office/drawing/2014/main" id="{0B282720-A78D-AED1-F135-D4FC141626C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3" y="90"/>
              <a:ext cx="3261" cy="28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 defTabSz="2349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defTabSz="2349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defTabSz="2349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defTabSz="2349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defTabSz="2349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defTabSz="23495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defTabSz="23495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defTabSz="23495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defTabSz="23495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176209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James 1:17-22 </a:t>
              </a:r>
              <a:r>
                <a:rPr kumimoji="0" lang="en-US" altLang="en-US" sz="1800" b="0" i="0" u="none" strike="noStrike" kern="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NKJV</a:t>
              </a:r>
              <a:endParaRPr kumimoji="0" lang="en-US" altLang="en-US" sz="1500" b="0" i="0" u="none" strike="noStrike" kern="0" cap="none" spc="0" normalizeH="0" baseline="30000" noProof="0" dirty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</p:grpSp>
      <p:grpSp>
        <p:nvGrpSpPr>
          <p:cNvPr id="7" name="Group 6">
            <a:extLst>
              <a:ext uri="{FF2B5EF4-FFF2-40B4-BE49-F238E27FC236}">
                <a16:creationId xmlns:a16="http://schemas.microsoft.com/office/drawing/2014/main" id="{6C938ED3-5F8B-4335-CBA4-472A5A1C4C30}"/>
              </a:ext>
            </a:extLst>
          </p:cNvPr>
          <p:cNvGrpSpPr/>
          <p:nvPr/>
        </p:nvGrpSpPr>
        <p:grpSpPr>
          <a:xfrm>
            <a:off x="168647" y="864108"/>
            <a:ext cx="4317048" cy="1200327"/>
            <a:chOff x="224863" y="48478"/>
            <a:chExt cx="5756064" cy="1600436"/>
          </a:xfrm>
        </p:grpSpPr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A08DA88F-C88F-5985-1064-0B1F64D6EE91}"/>
                </a:ext>
              </a:extLst>
            </p:cNvPr>
            <p:cNvSpPr txBox="1"/>
            <p:nvPr/>
          </p:nvSpPr>
          <p:spPr>
            <a:xfrm>
              <a:off x="224863" y="48478"/>
              <a:ext cx="5756064" cy="16004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176209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2 </a:t>
              </a: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My brethren, count it all joy </a:t>
              </a:r>
              <a:r>
                <a:rPr kumimoji="0" lang="en-US" altLang="en-US" sz="1800" b="1" i="0" u="none" strike="noStrike" kern="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when</a:t>
              </a: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you fall into </a:t>
              </a:r>
              <a:r>
                <a:rPr kumimoji="0" lang="en-US" altLang="en-US" sz="1800" b="1" i="0" u="none" strike="noStrike" kern="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various</a:t>
              </a: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</a:t>
              </a:r>
              <a:r>
                <a:rPr kumimoji="0" lang="en-US" altLang="en-US" sz="1800" b="1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trials</a:t>
              </a: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,</a:t>
              </a:r>
              <a:r>
                <a:rPr kumimoji="0" lang="en-US" altLang="en-US" sz="1800" b="0" i="0" u="none" strike="noStrike" kern="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3 </a:t>
              </a: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knowing that </a:t>
              </a:r>
              <a:r>
                <a:rPr kumimoji="0" lang="en-US" altLang="en-US" sz="1800" b="1" i="0" u="none" strike="noStrike" kern="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the testing of your faith produces patience</a:t>
              </a: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.</a:t>
              </a:r>
              <a:r>
                <a:rPr kumimoji="0" lang="en-US" altLang="en-US" sz="1800" b="0" i="0" u="none" strike="noStrike" kern="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</a:t>
              </a:r>
            </a:p>
          </p:txBody>
        </p:sp>
        <p:sp>
          <p:nvSpPr>
            <p:cNvPr id="2" name="TextBox 1">
              <a:extLst>
                <a:ext uri="{FF2B5EF4-FFF2-40B4-BE49-F238E27FC236}">
                  <a16:creationId xmlns:a16="http://schemas.microsoft.com/office/drawing/2014/main" id="{94881DBE-8243-3D3D-9D4A-502E3E6C5615}"/>
                </a:ext>
              </a:extLst>
            </p:cNvPr>
            <p:cNvSpPr txBox="1"/>
            <p:nvPr/>
          </p:nvSpPr>
          <p:spPr>
            <a:xfrm>
              <a:off x="1585591" y="1153366"/>
              <a:ext cx="1631216" cy="49244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l" defTabSz="685783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FF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character</a:t>
              </a:r>
              <a:endPara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endParaRPr>
            </a:p>
          </p:txBody>
        </p:sp>
      </p:grpSp>
      <p:sp>
        <p:nvSpPr>
          <p:cNvPr id="6" name="Title 1">
            <a:extLst>
              <a:ext uri="{FF2B5EF4-FFF2-40B4-BE49-F238E27FC236}">
                <a16:creationId xmlns:a16="http://schemas.microsoft.com/office/drawing/2014/main" id="{EFD3EA16-066A-AC7C-35F5-035BC8E6721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42059" y="22592"/>
            <a:ext cx="5863109" cy="471873"/>
          </a:xfrm>
        </p:spPr>
        <p:txBody>
          <a:bodyPr anchor="ctr">
            <a:noAutofit/>
          </a:bodyPr>
          <a:lstStyle/>
          <a:p>
            <a:r>
              <a:rPr lang="en-US" sz="2400" dirty="0"/>
              <a:t>The Epistle of James – Spiritual Family Matters</a:t>
            </a:r>
          </a:p>
        </p:txBody>
      </p:sp>
    </p:spTree>
    <p:extLst>
      <p:ext uri="{BB962C8B-B14F-4D97-AF65-F5344CB8AC3E}">
        <p14:creationId xmlns:p14="http://schemas.microsoft.com/office/powerpoint/2010/main" val="2236596402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37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EFD3EA16-066A-AC7C-35F5-035BC8E6721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42059" y="22592"/>
            <a:ext cx="5863109" cy="471873"/>
          </a:xfrm>
        </p:spPr>
        <p:txBody>
          <a:bodyPr anchor="ctr">
            <a:noAutofit/>
          </a:bodyPr>
          <a:lstStyle/>
          <a:p>
            <a:r>
              <a:rPr lang="en-US" sz="2400" dirty="0"/>
              <a:t>The Epistle of James – Spiritual Family Matters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E9ECFDF-6162-165A-C42C-C17BADB46A37}"/>
              </a:ext>
            </a:extLst>
          </p:cNvPr>
          <p:cNvSpPr txBox="1"/>
          <p:nvPr/>
        </p:nvSpPr>
        <p:spPr>
          <a:xfrm>
            <a:off x="4815088" y="674020"/>
            <a:ext cx="4472189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6857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With God as our Father, we are His children, brothers and sisters in His family. </a:t>
            </a:r>
          </a:p>
          <a:p>
            <a:pPr marL="0" marR="0" lvl="0" indent="0" algn="l" defTabSz="6857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We are to conduct ourselves to His honor and glory, in the manner in which He instructs us.</a:t>
            </a:r>
          </a:p>
          <a:p>
            <a:pPr marL="0" marR="0" lvl="0" indent="0" algn="l" defTabSz="6857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We are to love one another, not judge and divide from each other.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rgbClr val="333399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grpSp>
        <p:nvGrpSpPr>
          <p:cNvPr id="23" name="Group 4">
            <a:extLst>
              <a:ext uri="{FF2B5EF4-FFF2-40B4-BE49-F238E27FC236}">
                <a16:creationId xmlns:a16="http://schemas.microsoft.com/office/drawing/2014/main" id="{4A10ECCE-DF5E-3CAD-BCCC-2F080D4A3CD8}"/>
              </a:ext>
            </a:extLst>
          </p:cNvPr>
          <p:cNvGrpSpPr>
            <a:grpSpLocks/>
          </p:cNvGrpSpPr>
          <p:nvPr/>
        </p:nvGrpSpPr>
        <p:grpSpPr bwMode="auto">
          <a:xfrm>
            <a:off x="28576" y="659646"/>
            <a:ext cx="4820321" cy="2427132"/>
            <a:chOff x="24" y="40"/>
            <a:chExt cx="3432" cy="4662"/>
          </a:xfrm>
        </p:grpSpPr>
        <p:grpSp>
          <p:nvGrpSpPr>
            <p:cNvPr id="24" name="Group 5">
              <a:extLst>
                <a:ext uri="{FF2B5EF4-FFF2-40B4-BE49-F238E27FC236}">
                  <a16:creationId xmlns:a16="http://schemas.microsoft.com/office/drawing/2014/main" id="{9EB6CCDC-0129-944B-7F23-83D2A2D3DFE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4" y="40"/>
              <a:ext cx="3432" cy="4662"/>
              <a:chOff x="528" y="1098"/>
              <a:chExt cx="4789" cy="3414"/>
            </a:xfrm>
          </p:grpSpPr>
          <p:grpSp>
            <p:nvGrpSpPr>
              <p:cNvPr id="26" name="Group 6">
                <a:extLst>
                  <a:ext uri="{FF2B5EF4-FFF2-40B4-BE49-F238E27FC236}">
                    <a16:creationId xmlns:a16="http://schemas.microsoft.com/office/drawing/2014/main" id="{5D10B2E9-E119-1B3E-C5F7-52EE63B324AA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528" y="1098"/>
                <a:ext cx="4789" cy="3414"/>
                <a:chOff x="328" y="481"/>
                <a:chExt cx="5229" cy="4022"/>
              </a:xfrm>
            </p:grpSpPr>
            <p:grpSp>
              <p:nvGrpSpPr>
                <p:cNvPr id="28" name="Group 7">
                  <a:extLst>
                    <a:ext uri="{FF2B5EF4-FFF2-40B4-BE49-F238E27FC236}">
                      <a16:creationId xmlns:a16="http://schemas.microsoft.com/office/drawing/2014/main" id="{93C4A6B8-B2C1-D107-85F4-8A5006FA9394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328" y="481"/>
                  <a:ext cx="5229" cy="4022"/>
                  <a:chOff x="328" y="481"/>
                  <a:chExt cx="5229" cy="4022"/>
                </a:xfrm>
              </p:grpSpPr>
              <p:sp>
                <p:nvSpPr>
                  <p:cNvPr id="30" name="Freeform 8">
                    <a:extLst>
                      <a:ext uri="{FF2B5EF4-FFF2-40B4-BE49-F238E27FC236}">
                        <a16:creationId xmlns:a16="http://schemas.microsoft.com/office/drawing/2014/main" id="{DABFE0A9-D924-613A-38CA-6AF85BA13895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890" y="624"/>
                    <a:ext cx="2667" cy="3578"/>
                  </a:xfrm>
                  <a:custGeom>
                    <a:avLst/>
                    <a:gdLst>
                      <a:gd name="T0" fmla="*/ 7757 w 7999"/>
                      <a:gd name="T1" fmla="*/ 5361 h 10735"/>
                      <a:gd name="T2" fmla="*/ 7626 w 7999"/>
                      <a:gd name="T3" fmla="*/ 7369 h 10735"/>
                      <a:gd name="T4" fmla="*/ 7418 w 7999"/>
                      <a:gd name="T5" fmla="*/ 9942 h 10735"/>
                      <a:gd name="T6" fmla="*/ 7352 w 7999"/>
                      <a:gd name="T7" fmla="*/ 10230 h 10735"/>
                      <a:gd name="T8" fmla="*/ 6776 w 7999"/>
                      <a:gd name="T9" fmla="*/ 10300 h 10735"/>
                      <a:gd name="T10" fmla="*/ 6137 w 7999"/>
                      <a:gd name="T11" fmla="*/ 10360 h 10735"/>
                      <a:gd name="T12" fmla="*/ 5495 w 7999"/>
                      <a:gd name="T13" fmla="*/ 10401 h 10735"/>
                      <a:gd name="T14" fmla="*/ 4853 w 7999"/>
                      <a:gd name="T15" fmla="*/ 10428 h 10735"/>
                      <a:gd name="T16" fmla="*/ 4208 w 7999"/>
                      <a:gd name="T17" fmla="*/ 10428 h 10735"/>
                      <a:gd name="T18" fmla="*/ 3567 w 7999"/>
                      <a:gd name="T19" fmla="*/ 10422 h 10735"/>
                      <a:gd name="T20" fmla="*/ 2937 w 7999"/>
                      <a:gd name="T21" fmla="*/ 10394 h 10735"/>
                      <a:gd name="T22" fmla="*/ 1871 w 7999"/>
                      <a:gd name="T23" fmla="*/ 10435 h 10735"/>
                      <a:gd name="T24" fmla="*/ 818 w 7999"/>
                      <a:gd name="T25" fmla="*/ 10533 h 10735"/>
                      <a:gd name="T26" fmla="*/ 0 w 7999"/>
                      <a:gd name="T27" fmla="*/ 10655 h 10735"/>
                      <a:gd name="T28" fmla="*/ 0 w 7999"/>
                      <a:gd name="T29" fmla="*/ 10728 h 10735"/>
                      <a:gd name="T30" fmla="*/ 7999 w 7999"/>
                      <a:gd name="T31" fmla="*/ 10735 h 10735"/>
                      <a:gd name="T32" fmla="*/ 7999 w 7999"/>
                      <a:gd name="T33" fmla="*/ 0 h 10735"/>
                      <a:gd name="T34" fmla="*/ 7757 w 7999"/>
                      <a:gd name="T35" fmla="*/ 0 h 10735"/>
                      <a:gd name="T36" fmla="*/ 7757 w 7999"/>
                      <a:gd name="T37" fmla="*/ 5361 h 1073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</a:cxnLst>
                    <a:rect l="0" t="0" r="r" b="b"/>
                    <a:pathLst>
                      <a:path w="7999" h="10735">
                        <a:moveTo>
                          <a:pt x="7757" y="5361"/>
                        </a:moveTo>
                        <a:lnTo>
                          <a:pt x="7626" y="7369"/>
                        </a:lnTo>
                        <a:lnTo>
                          <a:pt x="7418" y="9942"/>
                        </a:lnTo>
                        <a:lnTo>
                          <a:pt x="7352" y="10230"/>
                        </a:lnTo>
                        <a:lnTo>
                          <a:pt x="6776" y="10300"/>
                        </a:lnTo>
                        <a:lnTo>
                          <a:pt x="6137" y="10360"/>
                        </a:lnTo>
                        <a:lnTo>
                          <a:pt x="5495" y="10401"/>
                        </a:lnTo>
                        <a:lnTo>
                          <a:pt x="4853" y="10428"/>
                        </a:lnTo>
                        <a:lnTo>
                          <a:pt x="4208" y="10428"/>
                        </a:lnTo>
                        <a:lnTo>
                          <a:pt x="3567" y="10422"/>
                        </a:lnTo>
                        <a:lnTo>
                          <a:pt x="2937" y="10394"/>
                        </a:lnTo>
                        <a:lnTo>
                          <a:pt x="1871" y="10435"/>
                        </a:lnTo>
                        <a:lnTo>
                          <a:pt x="818" y="10533"/>
                        </a:lnTo>
                        <a:lnTo>
                          <a:pt x="0" y="10655"/>
                        </a:lnTo>
                        <a:lnTo>
                          <a:pt x="0" y="10728"/>
                        </a:lnTo>
                        <a:lnTo>
                          <a:pt x="7999" y="10735"/>
                        </a:lnTo>
                        <a:lnTo>
                          <a:pt x="7999" y="0"/>
                        </a:lnTo>
                        <a:lnTo>
                          <a:pt x="7757" y="0"/>
                        </a:lnTo>
                        <a:lnTo>
                          <a:pt x="7757" y="5361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marL="0" marR="0" lvl="0" indent="0" algn="l" defTabSz="685783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31" name="Freeform 9">
                    <a:extLst>
                      <a:ext uri="{FF2B5EF4-FFF2-40B4-BE49-F238E27FC236}">
                        <a16:creationId xmlns:a16="http://schemas.microsoft.com/office/drawing/2014/main" id="{8FD124CB-6981-375E-8B77-369F17E092A5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013" y="4011"/>
                    <a:ext cx="290" cy="492"/>
                  </a:xfrm>
                  <a:custGeom>
                    <a:avLst/>
                    <a:gdLst>
                      <a:gd name="T0" fmla="*/ 0 w 870"/>
                      <a:gd name="T1" fmla="*/ 0 h 1475"/>
                      <a:gd name="T2" fmla="*/ 0 w 870"/>
                      <a:gd name="T3" fmla="*/ 1475 h 1475"/>
                      <a:gd name="T4" fmla="*/ 433 w 870"/>
                      <a:gd name="T5" fmla="*/ 1002 h 1475"/>
                      <a:gd name="T6" fmla="*/ 870 w 870"/>
                      <a:gd name="T7" fmla="*/ 1475 h 1475"/>
                      <a:gd name="T8" fmla="*/ 870 w 870"/>
                      <a:gd name="T9" fmla="*/ 0 h 1475"/>
                      <a:gd name="T10" fmla="*/ 0 w 870"/>
                      <a:gd name="T11" fmla="*/ 0 h 147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</a:cxnLst>
                    <a:rect l="0" t="0" r="r" b="b"/>
                    <a:pathLst>
                      <a:path w="870" h="1475">
                        <a:moveTo>
                          <a:pt x="0" y="0"/>
                        </a:moveTo>
                        <a:lnTo>
                          <a:pt x="0" y="1475"/>
                        </a:lnTo>
                        <a:lnTo>
                          <a:pt x="433" y="1002"/>
                        </a:lnTo>
                        <a:lnTo>
                          <a:pt x="870" y="1475"/>
                        </a:lnTo>
                        <a:lnTo>
                          <a:pt x="870" y="0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FF0000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pPr marL="0" marR="0" lvl="0" indent="0" algn="l" defTabSz="685783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32" name="Freeform 10">
                    <a:extLst>
                      <a:ext uri="{FF2B5EF4-FFF2-40B4-BE49-F238E27FC236}">
                        <a16:creationId xmlns:a16="http://schemas.microsoft.com/office/drawing/2014/main" id="{54974EFB-6D26-4452-3C61-CA9D6A058C9B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10" y="553"/>
                    <a:ext cx="2483" cy="3623"/>
                  </a:xfrm>
                  <a:custGeom>
                    <a:avLst/>
                    <a:gdLst>
                      <a:gd name="T0" fmla="*/ 194 w 7451"/>
                      <a:gd name="T1" fmla="*/ 10367 h 10868"/>
                      <a:gd name="T2" fmla="*/ 5883 w 7451"/>
                      <a:gd name="T3" fmla="*/ 10360 h 10868"/>
                      <a:gd name="T4" fmla="*/ 5904 w 7451"/>
                      <a:gd name="T5" fmla="*/ 10367 h 10868"/>
                      <a:gd name="T6" fmla="*/ 6055 w 7451"/>
                      <a:gd name="T7" fmla="*/ 10374 h 10868"/>
                      <a:gd name="T8" fmla="*/ 6216 w 7451"/>
                      <a:gd name="T9" fmla="*/ 10395 h 10868"/>
                      <a:gd name="T10" fmla="*/ 6383 w 7451"/>
                      <a:gd name="T11" fmla="*/ 10419 h 10868"/>
                      <a:gd name="T12" fmla="*/ 6536 w 7451"/>
                      <a:gd name="T13" fmla="*/ 10461 h 10868"/>
                      <a:gd name="T14" fmla="*/ 6697 w 7451"/>
                      <a:gd name="T15" fmla="*/ 10509 h 10868"/>
                      <a:gd name="T16" fmla="*/ 6852 w 7451"/>
                      <a:gd name="T17" fmla="*/ 10566 h 10868"/>
                      <a:gd name="T18" fmla="*/ 7006 w 7451"/>
                      <a:gd name="T19" fmla="*/ 10625 h 10868"/>
                      <a:gd name="T20" fmla="*/ 7157 w 7451"/>
                      <a:gd name="T21" fmla="*/ 10698 h 10868"/>
                      <a:gd name="T22" fmla="*/ 7306 w 7451"/>
                      <a:gd name="T23" fmla="*/ 10785 h 10868"/>
                      <a:gd name="T24" fmla="*/ 7451 w 7451"/>
                      <a:gd name="T25" fmla="*/ 10868 h 10868"/>
                      <a:gd name="T26" fmla="*/ 7388 w 7451"/>
                      <a:gd name="T27" fmla="*/ 10868 h 10868"/>
                      <a:gd name="T28" fmla="*/ 6534 w 7451"/>
                      <a:gd name="T29" fmla="*/ 10750 h 10868"/>
                      <a:gd name="T30" fmla="*/ 5477 w 7451"/>
                      <a:gd name="T31" fmla="*/ 10659 h 10868"/>
                      <a:gd name="T32" fmla="*/ 4415 w 7451"/>
                      <a:gd name="T33" fmla="*/ 10614 h 10868"/>
                      <a:gd name="T34" fmla="*/ 0 w 7451"/>
                      <a:gd name="T35" fmla="*/ 10614 h 10868"/>
                      <a:gd name="T36" fmla="*/ 3 w 7451"/>
                      <a:gd name="T37" fmla="*/ 0 h 10868"/>
                      <a:gd name="T38" fmla="*/ 194 w 7451"/>
                      <a:gd name="T39" fmla="*/ 0 h 10868"/>
                      <a:gd name="T40" fmla="*/ 194 w 7451"/>
                      <a:gd name="T41" fmla="*/ 10367 h 1086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</a:cxnLst>
                    <a:rect l="0" t="0" r="r" b="b"/>
                    <a:pathLst>
                      <a:path w="7451" h="10868">
                        <a:moveTo>
                          <a:pt x="194" y="10367"/>
                        </a:moveTo>
                        <a:lnTo>
                          <a:pt x="5883" y="10360"/>
                        </a:lnTo>
                        <a:lnTo>
                          <a:pt x="5904" y="10367"/>
                        </a:lnTo>
                        <a:lnTo>
                          <a:pt x="6055" y="10374"/>
                        </a:lnTo>
                        <a:lnTo>
                          <a:pt x="6216" y="10395"/>
                        </a:lnTo>
                        <a:lnTo>
                          <a:pt x="6383" y="10419"/>
                        </a:lnTo>
                        <a:lnTo>
                          <a:pt x="6536" y="10461"/>
                        </a:lnTo>
                        <a:lnTo>
                          <a:pt x="6697" y="10509"/>
                        </a:lnTo>
                        <a:lnTo>
                          <a:pt x="6852" y="10566"/>
                        </a:lnTo>
                        <a:lnTo>
                          <a:pt x="7006" y="10625"/>
                        </a:lnTo>
                        <a:lnTo>
                          <a:pt x="7157" y="10698"/>
                        </a:lnTo>
                        <a:lnTo>
                          <a:pt x="7306" y="10785"/>
                        </a:lnTo>
                        <a:lnTo>
                          <a:pt x="7451" y="10868"/>
                        </a:lnTo>
                        <a:lnTo>
                          <a:pt x="7388" y="10868"/>
                        </a:lnTo>
                        <a:lnTo>
                          <a:pt x="6534" y="10750"/>
                        </a:lnTo>
                        <a:lnTo>
                          <a:pt x="5477" y="10659"/>
                        </a:lnTo>
                        <a:lnTo>
                          <a:pt x="4415" y="10614"/>
                        </a:lnTo>
                        <a:lnTo>
                          <a:pt x="0" y="10614"/>
                        </a:lnTo>
                        <a:lnTo>
                          <a:pt x="3" y="0"/>
                        </a:lnTo>
                        <a:lnTo>
                          <a:pt x="194" y="0"/>
                        </a:lnTo>
                        <a:lnTo>
                          <a:pt x="194" y="10367"/>
                        </a:lnTo>
                        <a:close/>
                      </a:path>
                    </a:pathLst>
                  </a:custGeom>
                  <a:solidFill>
                    <a:srgbClr val="FF7F00"/>
                  </a:solidFill>
                  <a:ln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marL="0" marR="0" lvl="0" indent="0" algn="l" defTabSz="685783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33" name="Freeform 11">
                    <a:extLst>
                      <a:ext uri="{FF2B5EF4-FFF2-40B4-BE49-F238E27FC236}">
                        <a16:creationId xmlns:a16="http://schemas.microsoft.com/office/drawing/2014/main" id="{1F975DFD-F4AB-2D1D-D32F-C8F9DB9EE690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880" y="540"/>
                    <a:ext cx="2596" cy="3638"/>
                  </a:xfrm>
                  <a:custGeom>
                    <a:avLst/>
                    <a:gdLst>
                      <a:gd name="T0" fmla="*/ 7545 w 7787"/>
                      <a:gd name="T1" fmla="*/ 5612 h 10913"/>
                      <a:gd name="T2" fmla="*/ 7418 w 7787"/>
                      <a:gd name="T3" fmla="*/ 7620 h 10913"/>
                      <a:gd name="T4" fmla="*/ 7205 w 7787"/>
                      <a:gd name="T5" fmla="*/ 10193 h 10913"/>
                      <a:gd name="T6" fmla="*/ 6633 w 7787"/>
                      <a:gd name="T7" fmla="*/ 10255 h 10913"/>
                      <a:gd name="T8" fmla="*/ 5986 w 7787"/>
                      <a:gd name="T9" fmla="*/ 10325 h 10913"/>
                      <a:gd name="T10" fmla="*/ 5356 w 7787"/>
                      <a:gd name="T11" fmla="*/ 10377 h 10913"/>
                      <a:gd name="T12" fmla="*/ 4708 w 7787"/>
                      <a:gd name="T13" fmla="*/ 10398 h 10913"/>
                      <a:gd name="T14" fmla="*/ 4063 w 7787"/>
                      <a:gd name="T15" fmla="*/ 10398 h 10913"/>
                      <a:gd name="T16" fmla="*/ 3421 w 7787"/>
                      <a:gd name="T17" fmla="*/ 10366 h 10913"/>
                      <a:gd name="T18" fmla="*/ 2788 w 7787"/>
                      <a:gd name="T19" fmla="*/ 10353 h 10913"/>
                      <a:gd name="T20" fmla="*/ 2401 w 7787"/>
                      <a:gd name="T21" fmla="*/ 10346 h 10913"/>
                      <a:gd name="T22" fmla="*/ 2025 w 7787"/>
                      <a:gd name="T23" fmla="*/ 10398 h 10913"/>
                      <a:gd name="T24" fmla="*/ 1650 w 7787"/>
                      <a:gd name="T25" fmla="*/ 10433 h 10913"/>
                      <a:gd name="T26" fmla="*/ 1281 w 7787"/>
                      <a:gd name="T27" fmla="*/ 10506 h 10913"/>
                      <a:gd name="T28" fmla="*/ 914 w 7787"/>
                      <a:gd name="T29" fmla="*/ 10597 h 10913"/>
                      <a:gd name="T30" fmla="*/ 551 w 7787"/>
                      <a:gd name="T31" fmla="*/ 10708 h 10913"/>
                      <a:gd name="T32" fmla="*/ 190 w 7787"/>
                      <a:gd name="T33" fmla="*/ 10837 h 10913"/>
                      <a:gd name="T34" fmla="*/ 0 w 7787"/>
                      <a:gd name="T35" fmla="*/ 10913 h 10913"/>
                      <a:gd name="T36" fmla="*/ 848 w 7787"/>
                      <a:gd name="T37" fmla="*/ 10777 h 10913"/>
                      <a:gd name="T38" fmla="*/ 1901 w 7787"/>
                      <a:gd name="T39" fmla="*/ 10677 h 10913"/>
                      <a:gd name="T40" fmla="*/ 2967 w 7787"/>
                      <a:gd name="T41" fmla="*/ 10652 h 10913"/>
                      <a:gd name="T42" fmla="*/ 3597 w 7787"/>
                      <a:gd name="T43" fmla="*/ 10673 h 10913"/>
                      <a:gd name="T44" fmla="*/ 4232 w 7787"/>
                      <a:gd name="T45" fmla="*/ 10677 h 10913"/>
                      <a:gd name="T46" fmla="*/ 4883 w 7787"/>
                      <a:gd name="T47" fmla="*/ 10686 h 10913"/>
                      <a:gd name="T48" fmla="*/ 5525 w 7787"/>
                      <a:gd name="T49" fmla="*/ 10663 h 10913"/>
                      <a:gd name="T50" fmla="*/ 6155 w 7787"/>
                      <a:gd name="T51" fmla="*/ 10611 h 10913"/>
                      <a:gd name="T52" fmla="*/ 6806 w 7787"/>
                      <a:gd name="T53" fmla="*/ 10558 h 10913"/>
                      <a:gd name="T54" fmla="*/ 7382 w 7787"/>
                      <a:gd name="T55" fmla="*/ 10488 h 10913"/>
                      <a:gd name="T56" fmla="*/ 7448 w 7787"/>
                      <a:gd name="T57" fmla="*/ 10193 h 10913"/>
                      <a:gd name="T58" fmla="*/ 7656 w 7787"/>
                      <a:gd name="T59" fmla="*/ 7627 h 10913"/>
                      <a:gd name="T60" fmla="*/ 7787 w 7787"/>
                      <a:gd name="T61" fmla="*/ 5615 h 10913"/>
                      <a:gd name="T62" fmla="*/ 7787 w 7787"/>
                      <a:gd name="T63" fmla="*/ 45 h 10913"/>
                      <a:gd name="T64" fmla="*/ 7542 w 7787"/>
                      <a:gd name="T65" fmla="*/ 0 h 10913"/>
                      <a:gd name="T66" fmla="*/ 7545 w 7787"/>
                      <a:gd name="T67" fmla="*/ 5612 h 10913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  <a:cxn ang="0">
                        <a:pos x="T66" y="T67"/>
                      </a:cxn>
                    </a:cxnLst>
                    <a:rect l="0" t="0" r="r" b="b"/>
                    <a:pathLst>
                      <a:path w="7787" h="10913">
                        <a:moveTo>
                          <a:pt x="7545" y="5612"/>
                        </a:moveTo>
                        <a:lnTo>
                          <a:pt x="7418" y="7620"/>
                        </a:lnTo>
                        <a:lnTo>
                          <a:pt x="7205" y="10193"/>
                        </a:lnTo>
                        <a:lnTo>
                          <a:pt x="6633" y="10255"/>
                        </a:lnTo>
                        <a:lnTo>
                          <a:pt x="5986" y="10325"/>
                        </a:lnTo>
                        <a:lnTo>
                          <a:pt x="5356" y="10377"/>
                        </a:lnTo>
                        <a:lnTo>
                          <a:pt x="4708" y="10398"/>
                        </a:lnTo>
                        <a:lnTo>
                          <a:pt x="4063" y="10398"/>
                        </a:lnTo>
                        <a:lnTo>
                          <a:pt x="3421" y="10366"/>
                        </a:lnTo>
                        <a:lnTo>
                          <a:pt x="2788" y="10353"/>
                        </a:lnTo>
                        <a:lnTo>
                          <a:pt x="2401" y="10346"/>
                        </a:lnTo>
                        <a:lnTo>
                          <a:pt x="2025" y="10398"/>
                        </a:lnTo>
                        <a:lnTo>
                          <a:pt x="1650" y="10433"/>
                        </a:lnTo>
                        <a:lnTo>
                          <a:pt x="1281" y="10506"/>
                        </a:lnTo>
                        <a:lnTo>
                          <a:pt x="914" y="10597"/>
                        </a:lnTo>
                        <a:lnTo>
                          <a:pt x="551" y="10708"/>
                        </a:lnTo>
                        <a:lnTo>
                          <a:pt x="190" y="10837"/>
                        </a:lnTo>
                        <a:lnTo>
                          <a:pt x="0" y="10913"/>
                        </a:lnTo>
                        <a:lnTo>
                          <a:pt x="848" y="10777"/>
                        </a:lnTo>
                        <a:lnTo>
                          <a:pt x="1901" y="10677"/>
                        </a:lnTo>
                        <a:lnTo>
                          <a:pt x="2967" y="10652"/>
                        </a:lnTo>
                        <a:lnTo>
                          <a:pt x="3597" y="10673"/>
                        </a:lnTo>
                        <a:lnTo>
                          <a:pt x="4232" y="10677"/>
                        </a:lnTo>
                        <a:lnTo>
                          <a:pt x="4883" y="10686"/>
                        </a:lnTo>
                        <a:lnTo>
                          <a:pt x="5525" y="10663"/>
                        </a:lnTo>
                        <a:lnTo>
                          <a:pt x="6155" y="10611"/>
                        </a:lnTo>
                        <a:lnTo>
                          <a:pt x="6806" y="10558"/>
                        </a:lnTo>
                        <a:lnTo>
                          <a:pt x="7382" y="10488"/>
                        </a:lnTo>
                        <a:lnTo>
                          <a:pt x="7448" y="10193"/>
                        </a:lnTo>
                        <a:lnTo>
                          <a:pt x="7656" y="7627"/>
                        </a:lnTo>
                        <a:lnTo>
                          <a:pt x="7787" y="5615"/>
                        </a:lnTo>
                        <a:lnTo>
                          <a:pt x="7787" y="45"/>
                        </a:lnTo>
                        <a:lnTo>
                          <a:pt x="7542" y="0"/>
                        </a:lnTo>
                        <a:lnTo>
                          <a:pt x="7545" y="5612"/>
                        </a:lnTo>
                        <a:close/>
                      </a:path>
                    </a:pathLst>
                  </a:custGeom>
                  <a:solidFill>
                    <a:srgbClr val="FF7F00"/>
                  </a:solidFill>
                  <a:ln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marL="0" marR="0" lvl="0" indent="0" algn="l" defTabSz="685783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34" name="Freeform 12">
                    <a:extLst>
                      <a:ext uri="{FF2B5EF4-FFF2-40B4-BE49-F238E27FC236}">
                        <a16:creationId xmlns:a16="http://schemas.microsoft.com/office/drawing/2014/main" id="{C190A203-7610-E232-776C-D81D77B2F85D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28" y="647"/>
                    <a:ext cx="2572" cy="3555"/>
                  </a:xfrm>
                  <a:custGeom>
                    <a:avLst/>
                    <a:gdLst>
                      <a:gd name="T0" fmla="*/ 248 w 7717"/>
                      <a:gd name="T1" fmla="*/ 3 h 10665"/>
                      <a:gd name="T2" fmla="*/ 0 w 7717"/>
                      <a:gd name="T3" fmla="*/ 0 h 10665"/>
                      <a:gd name="T4" fmla="*/ 6 w 7717"/>
                      <a:gd name="T5" fmla="*/ 10665 h 10665"/>
                      <a:gd name="T6" fmla="*/ 7717 w 7717"/>
                      <a:gd name="T7" fmla="*/ 10658 h 10665"/>
                      <a:gd name="T8" fmla="*/ 7717 w 7717"/>
                      <a:gd name="T9" fmla="*/ 10585 h 10665"/>
                      <a:gd name="T10" fmla="*/ 7629 w 7717"/>
                      <a:gd name="T11" fmla="*/ 10585 h 10665"/>
                      <a:gd name="T12" fmla="*/ 6779 w 7717"/>
                      <a:gd name="T13" fmla="*/ 10467 h 10665"/>
                      <a:gd name="T14" fmla="*/ 5722 w 7717"/>
                      <a:gd name="T15" fmla="*/ 10365 h 10665"/>
                      <a:gd name="T16" fmla="*/ 4654 w 7717"/>
                      <a:gd name="T17" fmla="*/ 10342 h 10665"/>
                      <a:gd name="T18" fmla="*/ 245 w 7717"/>
                      <a:gd name="T19" fmla="*/ 10324 h 10665"/>
                      <a:gd name="T20" fmla="*/ 248 w 7717"/>
                      <a:gd name="T21" fmla="*/ 3 h 1066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</a:cxnLst>
                    <a:rect l="0" t="0" r="r" b="b"/>
                    <a:pathLst>
                      <a:path w="7717" h="10665">
                        <a:moveTo>
                          <a:pt x="248" y="3"/>
                        </a:moveTo>
                        <a:lnTo>
                          <a:pt x="0" y="0"/>
                        </a:lnTo>
                        <a:lnTo>
                          <a:pt x="6" y="10665"/>
                        </a:lnTo>
                        <a:lnTo>
                          <a:pt x="7717" y="10658"/>
                        </a:lnTo>
                        <a:lnTo>
                          <a:pt x="7717" y="10585"/>
                        </a:lnTo>
                        <a:lnTo>
                          <a:pt x="7629" y="10585"/>
                        </a:lnTo>
                        <a:lnTo>
                          <a:pt x="6779" y="10467"/>
                        </a:lnTo>
                        <a:lnTo>
                          <a:pt x="5722" y="10365"/>
                        </a:lnTo>
                        <a:lnTo>
                          <a:pt x="4654" y="10342"/>
                        </a:lnTo>
                        <a:lnTo>
                          <a:pt x="245" y="10324"/>
                        </a:lnTo>
                        <a:lnTo>
                          <a:pt x="248" y="3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marL="0" marR="0" lvl="0" indent="0" algn="l" defTabSz="685783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grpSp>
                <p:nvGrpSpPr>
                  <p:cNvPr id="35" name="Group 13">
                    <a:extLst>
                      <a:ext uri="{FF2B5EF4-FFF2-40B4-BE49-F238E27FC236}">
                        <a16:creationId xmlns:a16="http://schemas.microsoft.com/office/drawing/2014/main" id="{B17AD6BB-60C2-90B2-0170-E219E92C1296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469" y="481"/>
                    <a:ext cx="4931" cy="3697"/>
                    <a:chOff x="451" y="481"/>
                    <a:chExt cx="4931" cy="3697"/>
                  </a:xfrm>
                </p:grpSpPr>
                <p:sp>
                  <p:nvSpPr>
                    <p:cNvPr id="38" name="Freeform 14">
                      <a:extLst>
                        <a:ext uri="{FF2B5EF4-FFF2-40B4-BE49-F238E27FC236}">
                          <a16:creationId xmlns:a16="http://schemas.microsoft.com/office/drawing/2014/main" id="{0BFC2CC6-9739-52FD-A5F5-66F3524BB52A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451" y="481"/>
                      <a:ext cx="4931" cy="3697"/>
                    </a:xfrm>
                    <a:custGeom>
                      <a:avLst/>
                      <a:gdLst>
                        <a:gd name="T0" fmla="*/ 5416 w 14793"/>
                        <a:gd name="T1" fmla="*/ 7 h 11090"/>
                        <a:gd name="T2" fmla="*/ 5476 w 14793"/>
                        <a:gd name="T3" fmla="*/ 7 h 11090"/>
                        <a:gd name="T4" fmla="*/ 5661 w 14793"/>
                        <a:gd name="T5" fmla="*/ 0 h 11090"/>
                        <a:gd name="T6" fmla="*/ 5846 w 14793"/>
                        <a:gd name="T7" fmla="*/ 7 h 11090"/>
                        <a:gd name="T8" fmla="*/ 6028 w 14793"/>
                        <a:gd name="T9" fmla="*/ 21 h 11090"/>
                        <a:gd name="T10" fmla="*/ 6213 w 14793"/>
                        <a:gd name="T11" fmla="*/ 44 h 11090"/>
                        <a:gd name="T12" fmla="*/ 6394 w 14793"/>
                        <a:gd name="T13" fmla="*/ 83 h 11090"/>
                        <a:gd name="T14" fmla="*/ 6570 w 14793"/>
                        <a:gd name="T15" fmla="*/ 135 h 11090"/>
                        <a:gd name="T16" fmla="*/ 6751 w 14793"/>
                        <a:gd name="T17" fmla="*/ 190 h 11090"/>
                        <a:gd name="T18" fmla="*/ 6924 w 14793"/>
                        <a:gd name="T19" fmla="*/ 250 h 11090"/>
                        <a:gd name="T20" fmla="*/ 7099 w 14793"/>
                        <a:gd name="T21" fmla="*/ 334 h 11090"/>
                        <a:gd name="T22" fmla="*/ 7266 w 14793"/>
                        <a:gd name="T23" fmla="*/ 421 h 11090"/>
                        <a:gd name="T24" fmla="*/ 7432 w 14793"/>
                        <a:gd name="T25" fmla="*/ 334 h 11090"/>
                        <a:gd name="T26" fmla="*/ 7605 w 14793"/>
                        <a:gd name="T27" fmla="*/ 250 h 11090"/>
                        <a:gd name="T28" fmla="*/ 7774 w 14793"/>
                        <a:gd name="T29" fmla="*/ 190 h 11090"/>
                        <a:gd name="T30" fmla="*/ 7953 w 14793"/>
                        <a:gd name="T31" fmla="*/ 135 h 11090"/>
                        <a:gd name="T32" fmla="*/ 8129 w 14793"/>
                        <a:gd name="T33" fmla="*/ 83 h 11090"/>
                        <a:gd name="T34" fmla="*/ 8314 w 14793"/>
                        <a:gd name="T35" fmla="*/ 44 h 11090"/>
                        <a:gd name="T36" fmla="*/ 8499 w 14793"/>
                        <a:gd name="T37" fmla="*/ 21 h 11090"/>
                        <a:gd name="T38" fmla="*/ 8674 w 14793"/>
                        <a:gd name="T39" fmla="*/ 7 h 11090"/>
                        <a:gd name="T40" fmla="*/ 8864 w 14793"/>
                        <a:gd name="T41" fmla="*/ 0 h 11090"/>
                        <a:gd name="T42" fmla="*/ 9049 w 14793"/>
                        <a:gd name="T43" fmla="*/ 7 h 11090"/>
                        <a:gd name="T44" fmla="*/ 9107 w 14793"/>
                        <a:gd name="T45" fmla="*/ 7 h 11090"/>
                        <a:gd name="T46" fmla="*/ 9107 w 14793"/>
                        <a:gd name="T47" fmla="*/ 0 h 11090"/>
                        <a:gd name="T48" fmla="*/ 14793 w 14793"/>
                        <a:gd name="T49" fmla="*/ 0 h 11090"/>
                        <a:gd name="T50" fmla="*/ 14793 w 14793"/>
                        <a:gd name="T51" fmla="*/ 5792 h 11090"/>
                        <a:gd name="T52" fmla="*/ 14666 w 14793"/>
                        <a:gd name="T53" fmla="*/ 7804 h 11090"/>
                        <a:gd name="T54" fmla="*/ 14453 w 14793"/>
                        <a:gd name="T55" fmla="*/ 10370 h 11090"/>
                        <a:gd name="T56" fmla="*/ 14453 w 14793"/>
                        <a:gd name="T57" fmla="*/ 10363 h 11090"/>
                        <a:gd name="T58" fmla="*/ 13881 w 14793"/>
                        <a:gd name="T59" fmla="*/ 10432 h 11090"/>
                        <a:gd name="T60" fmla="*/ 13243 w 14793"/>
                        <a:gd name="T61" fmla="*/ 10495 h 11090"/>
                        <a:gd name="T62" fmla="*/ 12604 w 14793"/>
                        <a:gd name="T63" fmla="*/ 10537 h 11090"/>
                        <a:gd name="T64" fmla="*/ 11956 w 14793"/>
                        <a:gd name="T65" fmla="*/ 10564 h 11090"/>
                        <a:gd name="T66" fmla="*/ 11314 w 14793"/>
                        <a:gd name="T67" fmla="*/ 10564 h 11090"/>
                        <a:gd name="T68" fmla="*/ 10669 w 14793"/>
                        <a:gd name="T69" fmla="*/ 10554 h 11090"/>
                        <a:gd name="T70" fmla="*/ 10028 w 14793"/>
                        <a:gd name="T71" fmla="*/ 10519 h 11090"/>
                        <a:gd name="T72" fmla="*/ 9649 w 14793"/>
                        <a:gd name="T73" fmla="*/ 10530 h 11090"/>
                        <a:gd name="T74" fmla="*/ 9273 w 14793"/>
                        <a:gd name="T75" fmla="*/ 10564 h 11090"/>
                        <a:gd name="T76" fmla="*/ 8898 w 14793"/>
                        <a:gd name="T77" fmla="*/ 10614 h 11090"/>
                        <a:gd name="T78" fmla="*/ 8529 w 14793"/>
                        <a:gd name="T79" fmla="*/ 10690 h 11090"/>
                        <a:gd name="T80" fmla="*/ 8162 w 14793"/>
                        <a:gd name="T81" fmla="*/ 10770 h 11090"/>
                        <a:gd name="T82" fmla="*/ 7805 w 14793"/>
                        <a:gd name="T83" fmla="*/ 10881 h 11090"/>
                        <a:gd name="T84" fmla="*/ 7438 w 14793"/>
                        <a:gd name="T85" fmla="*/ 11014 h 11090"/>
                        <a:gd name="T86" fmla="*/ 7248 w 14793"/>
                        <a:gd name="T87" fmla="*/ 11090 h 11090"/>
                        <a:gd name="T88" fmla="*/ 7112 w 14793"/>
                        <a:gd name="T89" fmla="*/ 11000 h 11090"/>
                        <a:gd name="T90" fmla="*/ 6960 w 14793"/>
                        <a:gd name="T91" fmla="*/ 10913 h 11090"/>
                        <a:gd name="T92" fmla="*/ 6812 w 14793"/>
                        <a:gd name="T93" fmla="*/ 10840 h 11090"/>
                        <a:gd name="T94" fmla="*/ 6658 w 14793"/>
                        <a:gd name="T95" fmla="*/ 10788 h 11090"/>
                        <a:gd name="T96" fmla="*/ 6503 w 14793"/>
                        <a:gd name="T97" fmla="*/ 10724 h 11090"/>
                        <a:gd name="T98" fmla="*/ 6348 w 14793"/>
                        <a:gd name="T99" fmla="*/ 10676 h 11090"/>
                        <a:gd name="T100" fmla="*/ 6189 w 14793"/>
                        <a:gd name="T101" fmla="*/ 10644 h 11090"/>
                        <a:gd name="T102" fmla="*/ 6022 w 14793"/>
                        <a:gd name="T103" fmla="*/ 10607 h 11090"/>
                        <a:gd name="T104" fmla="*/ 5861 w 14793"/>
                        <a:gd name="T105" fmla="*/ 10585 h 11090"/>
                        <a:gd name="T106" fmla="*/ 5710 w 14793"/>
                        <a:gd name="T107" fmla="*/ 10575 h 11090"/>
                        <a:gd name="T108" fmla="*/ 5689 w 14793"/>
                        <a:gd name="T109" fmla="*/ 10575 h 11090"/>
                        <a:gd name="T110" fmla="*/ 0 w 14793"/>
                        <a:gd name="T111" fmla="*/ 10585 h 11090"/>
                        <a:gd name="T112" fmla="*/ 0 w 14793"/>
                        <a:gd name="T113" fmla="*/ 0 h 11090"/>
                        <a:gd name="T114" fmla="*/ 5458 w 14793"/>
                        <a:gd name="T115" fmla="*/ 7 h 11090"/>
                        <a:gd name="T116" fmla="*/ 5416 w 14793"/>
                        <a:gd name="T117" fmla="*/ 7 h 11090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  <a:cxn ang="0">
                          <a:pos x="T24" y="T25"/>
                        </a:cxn>
                        <a:cxn ang="0">
                          <a:pos x="T26" y="T27"/>
                        </a:cxn>
                        <a:cxn ang="0">
                          <a:pos x="T28" y="T29"/>
                        </a:cxn>
                        <a:cxn ang="0">
                          <a:pos x="T30" y="T31"/>
                        </a:cxn>
                        <a:cxn ang="0">
                          <a:pos x="T32" y="T33"/>
                        </a:cxn>
                        <a:cxn ang="0">
                          <a:pos x="T34" y="T35"/>
                        </a:cxn>
                        <a:cxn ang="0">
                          <a:pos x="T36" y="T37"/>
                        </a:cxn>
                        <a:cxn ang="0">
                          <a:pos x="T38" y="T39"/>
                        </a:cxn>
                        <a:cxn ang="0">
                          <a:pos x="T40" y="T41"/>
                        </a:cxn>
                        <a:cxn ang="0">
                          <a:pos x="T42" y="T43"/>
                        </a:cxn>
                        <a:cxn ang="0">
                          <a:pos x="T44" y="T45"/>
                        </a:cxn>
                        <a:cxn ang="0">
                          <a:pos x="T46" y="T47"/>
                        </a:cxn>
                        <a:cxn ang="0">
                          <a:pos x="T48" y="T49"/>
                        </a:cxn>
                        <a:cxn ang="0">
                          <a:pos x="T50" y="T51"/>
                        </a:cxn>
                        <a:cxn ang="0">
                          <a:pos x="T52" y="T53"/>
                        </a:cxn>
                        <a:cxn ang="0">
                          <a:pos x="T54" y="T55"/>
                        </a:cxn>
                        <a:cxn ang="0">
                          <a:pos x="T56" y="T57"/>
                        </a:cxn>
                        <a:cxn ang="0">
                          <a:pos x="T58" y="T59"/>
                        </a:cxn>
                        <a:cxn ang="0">
                          <a:pos x="T60" y="T61"/>
                        </a:cxn>
                        <a:cxn ang="0">
                          <a:pos x="T62" y="T63"/>
                        </a:cxn>
                        <a:cxn ang="0">
                          <a:pos x="T64" y="T65"/>
                        </a:cxn>
                        <a:cxn ang="0">
                          <a:pos x="T66" y="T67"/>
                        </a:cxn>
                        <a:cxn ang="0">
                          <a:pos x="T68" y="T69"/>
                        </a:cxn>
                        <a:cxn ang="0">
                          <a:pos x="T70" y="T71"/>
                        </a:cxn>
                        <a:cxn ang="0">
                          <a:pos x="T72" y="T73"/>
                        </a:cxn>
                        <a:cxn ang="0">
                          <a:pos x="T74" y="T75"/>
                        </a:cxn>
                        <a:cxn ang="0">
                          <a:pos x="T76" y="T77"/>
                        </a:cxn>
                        <a:cxn ang="0">
                          <a:pos x="T78" y="T79"/>
                        </a:cxn>
                        <a:cxn ang="0">
                          <a:pos x="T80" y="T81"/>
                        </a:cxn>
                        <a:cxn ang="0">
                          <a:pos x="T82" y="T83"/>
                        </a:cxn>
                        <a:cxn ang="0">
                          <a:pos x="T84" y="T85"/>
                        </a:cxn>
                        <a:cxn ang="0">
                          <a:pos x="T86" y="T87"/>
                        </a:cxn>
                        <a:cxn ang="0">
                          <a:pos x="T88" y="T89"/>
                        </a:cxn>
                        <a:cxn ang="0">
                          <a:pos x="T90" y="T91"/>
                        </a:cxn>
                        <a:cxn ang="0">
                          <a:pos x="T92" y="T93"/>
                        </a:cxn>
                        <a:cxn ang="0">
                          <a:pos x="T94" y="T95"/>
                        </a:cxn>
                        <a:cxn ang="0">
                          <a:pos x="T96" y="T97"/>
                        </a:cxn>
                        <a:cxn ang="0">
                          <a:pos x="T98" y="T99"/>
                        </a:cxn>
                        <a:cxn ang="0">
                          <a:pos x="T100" y="T101"/>
                        </a:cxn>
                        <a:cxn ang="0">
                          <a:pos x="T102" y="T103"/>
                        </a:cxn>
                        <a:cxn ang="0">
                          <a:pos x="T104" y="T105"/>
                        </a:cxn>
                        <a:cxn ang="0">
                          <a:pos x="T106" y="T107"/>
                        </a:cxn>
                        <a:cxn ang="0">
                          <a:pos x="T108" y="T109"/>
                        </a:cxn>
                        <a:cxn ang="0">
                          <a:pos x="T110" y="T111"/>
                        </a:cxn>
                        <a:cxn ang="0">
                          <a:pos x="T112" y="T113"/>
                        </a:cxn>
                        <a:cxn ang="0">
                          <a:pos x="T114" y="T115"/>
                        </a:cxn>
                        <a:cxn ang="0">
                          <a:pos x="T116" y="T117"/>
                        </a:cxn>
                      </a:cxnLst>
                      <a:rect l="0" t="0" r="r" b="b"/>
                      <a:pathLst>
                        <a:path w="14793" h="11090">
                          <a:moveTo>
                            <a:pt x="5416" y="7"/>
                          </a:moveTo>
                          <a:lnTo>
                            <a:pt x="5476" y="7"/>
                          </a:lnTo>
                          <a:lnTo>
                            <a:pt x="5661" y="0"/>
                          </a:lnTo>
                          <a:lnTo>
                            <a:pt x="5846" y="7"/>
                          </a:lnTo>
                          <a:lnTo>
                            <a:pt x="6028" y="21"/>
                          </a:lnTo>
                          <a:lnTo>
                            <a:pt x="6213" y="44"/>
                          </a:lnTo>
                          <a:lnTo>
                            <a:pt x="6394" y="83"/>
                          </a:lnTo>
                          <a:lnTo>
                            <a:pt x="6570" y="135"/>
                          </a:lnTo>
                          <a:lnTo>
                            <a:pt x="6751" y="190"/>
                          </a:lnTo>
                          <a:lnTo>
                            <a:pt x="6924" y="250"/>
                          </a:lnTo>
                          <a:lnTo>
                            <a:pt x="7099" y="334"/>
                          </a:lnTo>
                          <a:lnTo>
                            <a:pt x="7266" y="421"/>
                          </a:lnTo>
                          <a:lnTo>
                            <a:pt x="7432" y="334"/>
                          </a:lnTo>
                          <a:lnTo>
                            <a:pt x="7605" y="250"/>
                          </a:lnTo>
                          <a:lnTo>
                            <a:pt x="7774" y="190"/>
                          </a:lnTo>
                          <a:lnTo>
                            <a:pt x="7953" y="135"/>
                          </a:lnTo>
                          <a:lnTo>
                            <a:pt x="8129" y="83"/>
                          </a:lnTo>
                          <a:lnTo>
                            <a:pt x="8314" y="44"/>
                          </a:lnTo>
                          <a:lnTo>
                            <a:pt x="8499" y="21"/>
                          </a:lnTo>
                          <a:lnTo>
                            <a:pt x="8674" y="7"/>
                          </a:lnTo>
                          <a:lnTo>
                            <a:pt x="8864" y="0"/>
                          </a:lnTo>
                          <a:lnTo>
                            <a:pt x="9049" y="7"/>
                          </a:lnTo>
                          <a:lnTo>
                            <a:pt x="9107" y="7"/>
                          </a:lnTo>
                          <a:lnTo>
                            <a:pt x="9107" y="0"/>
                          </a:lnTo>
                          <a:lnTo>
                            <a:pt x="14793" y="0"/>
                          </a:lnTo>
                          <a:lnTo>
                            <a:pt x="14793" y="5792"/>
                          </a:lnTo>
                          <a:lnTo>
                            <a:pt x="14666" y="7804"/>
                          </a:lnTo>
                          <a:lnTo>
                            <a:pt x="14453" y="10370"/>
                          </a:lnTo>
                          <a:lnTo>
                            <a:pt x="14453" y="10363"/>
                          </a:lnTo>
                          <a:lnTo>
                            <a:pt x="13881" y="10432"/>
                          </a:lnTo>
                          <a:lnTo>
                            <a:pt x="13243" y="10495"/>
                          </a:lnTo>
                          <a:lnTo>
                            <a:pt x="12604" y="10537"/>
                          </a:lnTo>
                          <a:lnTo>
                            <a:pt x="11956" y="10564"/>
                          </a:lnTo>
                          <a:lnTo>
                            <a:pt x="11314" y="10564"/>
                          </a:lnTo>
                          <a:lnTo>
                            <a:pt x="10669" y="10554"/>
                          </a:lnTo>
                          <a:lnTo>
                            <a:pt x="10028" y="10519"/>
                          </a:lnTo>
                          <a:lnTo>
                            <a:pt x="9649" y="10530"/>
                          </a:lnTo>
                          <a:lnTo>
                            <a:pt x="9273" y="10564"/>
                          </a:lnTo>
                          <a:lnTo>
                            <a:pt x="8898" y="10614"/>
                          </a:lnTo>
                          <a:lnTo>
                            <a:pt x="8529" y="10690"/>
                          </a:lnTo>
                          <a:lnTo>
                            <a:pt x="8162" y="10770"/>
                          </a:lnTo>
                          <a:lnTo>
                            <a:pt x="7805" y="10881"/>
                          </a:lnTo>
                          <a:lnTo>
                            <a:pt x="7438" y="11014"/>
                          </a:lnTo>
                          <a:lnTo>
                            <a:pt x="7248" y="11090"/>
                          </a:lnTo>
                          <a:lnTo>
                            <a:pt x="7112" y="11000"/>
                          </a:lnTo>
                          <a:lnTo>
                            <a:pt x="6960" y="10913"/>
                          </a:lnTo>
                          <a:lnTo>
                            <a:pt x="6812" y="10840"/>
                          </a:lnTo>
                          <a:lnTo>
                            <a:pt x="6658" y="10788"/>
                          </a:lnTo>
                          <a:lnTo>
                            <a:pt x="6503" y="10724"/>
                          </a:lnTo>
                          <a:lnTo>
                            <a:pt x="6348" y="10676"/>
                          </a:lnTo>
                          <a:lnTo>
                            <a:pt x="6189" y="10644"/>
                          </a:lnTo>
                          <a:lnTo>
                            <a:pt x="6022" y="10607"/>
                          </a:lnTo>
                          <a:lnTo>
                            <a:pt x="5861" y="10585"/>
                          </a:lnTo>
                          <a:lnTo>
                            <a:pt x="5710" y="10575"/>
                          </a:lnTo>
                          <a:lnTo>
                            <a:pt x="5689" y="10575"/>
                          </a:lnTo>
                          <a:lnTo>
                            <a:pt x="0" y="10585"/>
                          </a:lnTo>
                          <a:lnTo>
                            <a:pt x="0" y="0"/>
                          </a:lnTo>
                          <a:lnTo>
                            <a:pt x="5458" y="7"/>
                          </a:lnTo>
                          <a:lnTo>
                            <a:pt x="5416" y="7"/>
                          </a:lnTo>
                          <a:close/>
                        </a:path>
                      </a:pathLst>
                    </a:custGeom>
                    <a:solidFill>
                      <a:srgbClr val="FFFFFF"/>
                    </a:solidFill>
                    <a:ln w="0">
                      <a:solidFill>
                        <a:srgbClr val="000000"/>
                      </a:solidFill>
                      <a:prstDash val="solid"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pPr marL="0" marR="0" lvl="0" indent="0" algn="l" defTabSz="68578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0" i="0" u="none" strike="noStrike" kern="0" cap="none" spc="0" normalizeH="0" baseline="0" noProof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p:txBody>
                </p:sp>
                <p:sp>
                  <p:nvSpPr>
                    <p:cNvPr id="39" name="Line 15">
                      <a:extLst>
                        <a:ext uri="{FF2B5EF4-FFF2-40B4-BE49-F238E27FC236}">
                          <a16:creationId xmlns:a16="http://schemas.microsoft.com/office/drawing/2014/main" id="{DE2F8091-D6C0-8574-AAAF-66FEAC794F5D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 flipV="1">
                      <a:off x="2868" y="3936"/>
                      <a:ext cx="0" cy="240"/>
                    </a:xfrm>
                    <a:prstGeom prst="line">
                      <a:avLst/>
                    </a:prstGeom>
                    <a:noFill/>
                    <a:ln w="12700">
                      <a:solidFill>
                        <a:srgbClr val="000000"/>
                      </a:solidFill>
                      <a:round/>
                      <a:headEnd type="none" w="sm" len="sm"/>
                      <a:tailEnd type="none" w="sm" len="sm"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pPr marL="0" marR="0" lvl="0" indent="0" algn="l" defTabSz="68578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0" i="0" u="none" strike="noStrike" kern="0" cap="none" spc="0" normalizeH="0" baseline="0" noProof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p:txBody>
                </p:sp>
              </p:grpSp>
            </p:grpSp>
            <p:sp>
              <p:nvSpPr>
                <p:cNvPr id="29" name="Line 16">
                  <a:extLst>
                    <a:ext uri="{FF2B5EF4-FFF2-40B4-BE49-F238E27FC236}">
                      <a16:creationId xmlns:a16="http://schemas.microsoft.com/office/drawing/2014/main" id="{AC9EF185-25EB-5D27-90C0-42372D7613A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891" y="624"/>
                  <a:ext cx="0" cy="144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marL="0" marR="0" lvl="0" indent="0" algn="l" defTabSz="685783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+mn-cs"/>
                  </a:endParaRPr>
                </a:p>
              </p:txBody>
            </p:sp>
          </p:grpSp>
          <p:sp>
            <p:nvSpPr>
              <p:cNvPr id="27" name="Text Box 17">
                <a:extLst>
                  <a:ext uri="{FF2B5EF4-FFF2-40B4-BE49-F238E27FC236}">
                    <a16:creationId xmlns:a16="http://schemas.microsoft.com/office/drawing/2014/main" id="{5A1F65CA-D8A0-3F97-B015-C592DA00BAA9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62" y="1101"/>
                <a:ext cx="4426" cy="76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marL="0" marR="0" lvl="0" indent="0" algn="l" defTabSz="685783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altLang="en-US" sz="18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endParaRPr>
              </a:p>
            </p:txBody>
          </p:sp>
        </p:grpSp>
        <p:sp>
          <p:nvSpPr>
            <p:cNvPr id="25" name="Rectangle 18">
              <a:extLst>
                <a:ext uri="{FF2B5EF4-FFF2-40B4-BE49-F238E27FC236}">
                  <a16:creationId xmlns:a16="http://schemas.microsoft.com/office/drawing/2014/main" id="{2C8EE236-40C5-7D9B-43DD-ABB6804C8FB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3" y="90"/>
              <a:ext cx="3291" cy="337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 defTabSz="2349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defTabSz="2349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defTabSz="2349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defTabSz="2349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defTabSz="2349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defTabSz="23495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defTabSz="23495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defTabSz="23495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defTabSz="23495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176209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James 2:12-13 </a:t>
              </a:r>
              <a:r>
                <a:rPr kumimoji="0" lang="en-US" altLang="en-US" sz="1800" b="0" i="0" u="none" strike="noStrike" kern="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NKJV </a:t>
              </a:r>
            </a:p>
            <a:p>
              <a:pPr marL="0" marR="0" lvl="0" indent="0" algn="l" defTabSz="176209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12 </a:t>
              </a: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So speak and </a:t>
              </a:r>
              <a:r>
                <a:rPr kumimoji="0" lang="en-US" altLang="en-US" sz="1800" b="0" i="0" u="sng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so do as those who will be judged by the law of liberty</a:t>
              </a: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.</a:t>
              </a:r>
              <a:r>
                <a:rPr kumimoji="0" lang="en-US" altLang="en-US" sz="1800" b="0" i="0" u="none" strike="noStrike" kern="0" cap="none" spc="0" normalizeH="0" baseline="3000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</a:t>
              </a:r>
            </a:p>
            <a:p>
              <a:pPr marL="0" marR="0" lvl="0" indent="0" algn="l" defTabSz="176209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13 </a:t>
              </a:r>
              <a:r>
                <a:rPr kumimoji="0" lang="en-US" altLang="en-US" sz="1800" b="0" i="0" u="sng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For judgment is without mercy to the one who has shown no mercy</a:t>
              </a: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. </a:t>
              </a:r>
            </a:p>
            <a:p>
              <a:pPr marL="0" marR="0" lvl="0" indent="0" algn="l" defTabSz="176209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1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Mercy triumphs over judgment.</a:t>
              </a:r>
              <a:endParaRPr kumimoji="0" lang="en-US" altLang="en-US" sz="1800" b="1" i="0" u="none" strike="noStrike" kern="0" cap="none" spc="0" normalizeH="0" baseline="30000" noProof="0" dirty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</p:grpSp>
      <p:sp>
        <p:nvSpPr>
          <p:cNvPr id="2" name="Text Box 20">
            <a:extLst>
              <a:ext uri="{FF2B5EF4-FFF2-40B4-BE49-F238E27FC236}">
                <a16:creationId xmlns:a16="http://schemas.microsoft.com/office/drawing/2014/main" id="{84C1FBD3-B558-0B86-7485-31C947FDD57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28620" y="2911971"/>
            <a:ext cx="4256388" cy="923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One of the spiritual blessings that is available to those who are in Christ is God's </a:t>
            </a:r>
            <a:r>
              <a:rPr kumimoji="0" lang="en-US" altLang="en-US" sz="1800" b="0" i="1" u="none" strike="noStrike" kern="1200" cap="none" spc="0" normalizeH="0" baseline="0" noProof="0" dirty="0">
                <a:ln>
                  <a:noFill/>
                </a:ln>
                <a:solidFill>
                  <a:srgbClr val="CC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special mercy</a:t>
            </a:r>
            <a:r>
              <a:rPr kumimoji="0" lang="en-US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</a:t>
            </a:r>
          </a:p>
        </p:txBody>
      </p:sp>
      <p:grpSp>
        <p:nvGrpSpPr>
          <p:cNvPr id="3" name="Group 4">
            <a:extLst>
              <a:ext uri="{FF2B5EF4-FFF2-40B4-BE49-F238E27FC236}">
                <a16:creationId xmlns:a16="http://schemas.microsoft.com/office/drawing/2014/main" id="{F2116057-CEEC-C082-0DD3-205A577B03E9}"/>
              </a:ext>
            </a:extLst>
          </p:cNvPr>
          <p:cNvGrpSpPr>
            <a:grpSpLocks/>
          </p:cNvGrpSpPr>
          <p:nvPr/>
        </p:nvGrpSpPr>
        <p:grpSpPr bwMode="auto">
          <a:xfrm>
            <a:off x="258067" y="3802144"/>
            <a:ext cx="8624333" cy="3299651"/>
            <a:chOff x="24" y="40"/>
            <a:chExt cx="3432" cy="4662"/>
          </a:xfrm>
        </p:grpSpPr>
        <p:grpSp>
          <p:nvGrpSpPr>
            <p:cNvPr id="4" name="Group 5">
              <a:extLst>
                <a:ext uri="{FF2B5EF4-FFF2-40B4-BE49-F238E27FC236}">
                  <a16:creationId xmlns:a16="http://schemas.microsoft.com/office/drawing/2014/main" id="{5B8706E2-3BC4-F9D7-61E8-B5C9EE24B36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4" y="40"/>
              <a:ext cx="3432" cy="4662"/>
              <a:chOff x="528" y="1098"/>
              <a:chExt cx="4789" cy="3414"/>
            </a:xfrm>
          </p:grpSpPr>
          <p:grpSp>
            <p:nvGrpSpPr>
              <p:cNvPr id="8" name="Group 6">
                <a:extLst>
                  <a:ext uri="{FF2B5EF4-FFF2-40B4-BE49-F238E27FC236}">
                    <a16:creationId xmlns:a16="http://schemas.microsoft.com/office/drawing/2014/main" id="{79C44197-373A-3060-42DA-920D018ADFFE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528" y="1098"/>
                <a:ext cx="4789" cy="3414"/>
                <a:chOff x="328" y="481"/>
                <a:chExt cx="5229" cy="4022"/>
              </a:xfrm>
            </p:grpSpPr>
            <p:grpSp>
              <p:nvGrpSpPr>
                <p:cNvPr id="10" name="Group 7">
                  <a:extLst>
                    <a:ext uri="{FF2B5EF4-FFF2-40B4-BE49-F238E27FC236}">
                      <a16:creationId xmlns:a16="http://schemas.microsoft.com/office/drawing/2014/main" id="{FEF59D71-1BEB-015E-ED25-65D02B78CADF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328" y="481"/>
                  <a:ext cx="5229" cy="4022"/>
                  <a:chOff x="328" y="481"/>
                  <a:chExt cx="5229" cy="4022"/>
                </a:xfrm>
              </p:grpSpPr>
              <p:sp>
                <p:nvSpPr>
                  <p:cNvPr id="12" name="Freeform 8">
                    <a:extLst>
                      <a:ext uri="{FF2B5EF4-FFF2-40B4-BE49-F238E27FC236}">
                        <a16:creationId xmlns:a16="http://schemas.microsoft.com/office/drawing/2014/main" id="{280ED647-10C0-2C19-8153-6A7174311ADD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890" y="624"/>
                    <a:ext cx="2667" cy="3578"/>
                  </a:xfrm>
                  <a:custGeom>
                    <a:avLst/>
                    <a:gdLst>
                      <a:gd name="T0" fmla="*/ 7757 w 7999"/>
                      <a:gd name="T1" fmla="*/ 5361 h 10735"/>
                      <a:gd name="T2" fmla="*/ 7626 w 7999"/>
                      <a:gd name="T3" fmla="*/ 7369 h 10735"/>
                      <a:gd name="T4" fmla="*/ 7418 w 7999"/>
                      <a:gd name="T5" fmla="*/ 9942 h 10735"/>
                      <a:gd name="T6" fmla="*/ 7352 w 7999"/>
                      <a:gd name="T7" fmla="*/ 10230 h 10735"/>
                      <a:gd name="T8" fmla="*/ 6776 w 7999"/>
                      <a:gd name="T9" fmla="*/ 10300 h 10735"/>
                      <a:gd name="T10" fmla="*/ 6137 w 7999"/>
                      <a:gd name="T11" fmla="*/ 10360 h 10735"/>
                      <a:gd name="T12" fmla="*/ 5495 w 7999"/>
                      <a:gd name="T13" fmla="*/ 10401 h 10735"/>
                      <a:gd name="T14" fmla="*/ 4853 w 7999"/>
                      <a:gd name="T15" fmla="*/ 10428 h 10735"/>
                      <a:gd name="T16" fmla="*/ 4208 w 7999"/>
                      <a:gd name="T17" fmla="*/ 10428 h 10735"/>
                      <a:gd name="T18" fmla="*/ 3567 w 7999"/>
                      <a:gd name="T19" fmla="*/ 10422 h 10735"/>
                      <a:gd name="T20" fmla="*/ 2937 w 7999"/>
                      <a:gd name="T21" fmla="*/ 10394 h 10735"/>
                      <a:gd name="T22" fmla="*/ 1871 w 7999"/>
                      <a:gd name="T23" fmla="*/ 10435 h 10735"/>
                      <a:gd name="T24" fmla="*/ 818 w 7999"/>
                      <a:gd name="T25" fmla="*/ 10533 h 10735"/>
                      <a:gd name="T26" fmla="*/ 0 w 7999"/>
                      <a:gd name="T27" fmla="*/ 10655 h 10735"/>
                      <a:gd name="T28" fmla="*/ 0 w 7999"/>
                      <a:gd name="T29" fmla="*/ 10728 h 10735"/>
                      <a:gd name="T30" fmla="*/ 7999 w 7999"/>
                      <a:gd name="T31" fmla="*/ 10735 h 10735"/>
                      <a:gd name="T32" fmla="*/ 7999 w 7999"/>
                      <a:gd name="T33" fmla="*/ 0 h 10735"/>
                      <a:gd name="T34" fmla="*/ 7757 w 7999"/>
                      <a:gd name="T35" fmla="*/ 0 h 10735"/>
                      <a:gd name="T36" fmla="*/ 7757 w 7999"/>
                      <a:gd name="T37" fmla="*/ 5361 h 1073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</a:cxnLst>
                    <a:rect l="0" t="0" r="r" b="b"/>
                    <a:pathLst>
                      <a:path w="7999" h="10735">
                        <a:moveTo>
                          <a:pt x="7757" y="5361"/>
                        </a:moveTo>
                        <a:lnTo>
                          <a:pt x="7626" y="7369"/>
                        </a:lnTo>
                        <a:lnTo>
                          <a:pt x="7418" y="9942"/>
                        </a:lnTo>
                        <a:lnTo>
                          <a:pt x="7352" y="10230"/>
                        </a:lnTo>
                        <a:lnTo>
                          <a:pt x="6776" y="10300"/>
                        </a:lnTo>
                        <a:lnTo>
                          <a:pt x="6137" y="10360"/>
                        </a:lnTo>
                        <a:lnTo>
                          <a:pt x="5495" y="10401"/>
                        </a:lnTo>
                        <a:lnTo>
                          <a:pt x="4853" y="10428"/>
                        </a:lnTo>
                        <a:lnTo>
                          <a:pt x="4208" y="10428"/>
                        </a:lnTo>
                        <a:lnTo>
                          <a:pt x="3567" y="10422"/>
                        </a:lnTo>
                        <a:lnTo>
                          <a:pt x="2937" y="10394"/>
                        </a:lnTo>
                        <a:lnTo>
                          <a:pt x="1871" y="10435"/>
                        </a:lnTo>
                        <a:lnTo>
                          <a:pt x="818" y="10533"/>
                        </a:lnTo>
                        <a:lnTo>
                          <a:pt x="0" y="10655"/>
                        </a:lnTo>
                        <a:lnTo>
                          <a:pt x="0" y="10728"/>
                        </a:lnTo>
                        <a:lnTo>
                          <a:pt x="7999" y="10735"/>
                        </a:lnTo>
                        <a:lnTo>
                          <a:pt x="7999" y="0"/>
                        </a:lnTo>
                        <a:lnTo>
                          <a:pt x="7757" y="0"/>
                        </a:lnTo>
                        <a:lnTo>
                          <a:pt x="7757" y="5361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marL="0" marR="0" lvl="0" indent="0" algn="l" defTabSz="685783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3" name="Freeform 9">
                    <a:extLst>
                      <a:ext uri="{FF2B5EF4-FFF2-40B4-BE49-F238E27FC236}">
                        <a16:creationId xmlns:a16="http://schemas.microsoft.com/office/drawing/2014/main" id="{C506F9DD-156A-D85A-4D6A-3D1293A87501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013" y="4011"/>
                    <a:ext cx="290" cy="492"/>
                  </a:xfrm>
                  <a:custGeom>
                    <a:avLst/>
                    <a:gdLst>
                      <a:gd name="T0" fmla="*/ 0 w 870"/>
                      <a:gd name="T1" fmla="*/ 0 h 1475"/>
                      <a:gd name="T2" fmla="*/ 0 w 870"/>
                      <a:gd name="T3" fmla="*/ 1475 h 1475"/>
                      <a:gd name="T4" fmla="*/ 433 w 870"/>
                      <a:gd name="T5" fmla="*/ 1002 h 1475"/>
                      <a:gd name="T6" fmla="*/ 870 w 870"/>
                      <a:gd name="T7" fmla="*/ 1475 h 1475"/>
                      <a:gd name="T8" fmla="*/ 870 w 870"/>
                      <a:gd name="T9" fmla="*/ 0 h 1475"/>
                      <a:gd name="T10" fmla="*/ 0 w 870"/>
                      <a:gd name="T11" fmla="*/ 0 h 147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</a:cxnLst>
                    <a:rect l="0" t="0" r="r" b="b"/>
                    <a:pathLst>
                      <a:path w="870" h="1475">
                        <a:moveTo>
                          <a:pt x="0" y="0"/>
                        </a:moveTo>
                        <a:lnTo>
                          <a:pt x="0" y="1475"/>
                        </a:lnTo>
                        <a:lnTo>
                          <a:pt x="433" y="1002"/>
                        </a:lnTo>
                        <a:lnTo>
                          <a:pt x="870" y="1475"/>
                        </a:lnTo>
                        <a:lnTo>
                          <a:pt x="870" y="0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FF0000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pPr marL="0" marR="0" lvl="0" indent="0" algn="l" defTabSz="685783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4" name="Freeform 10">
                    <a:extLst>
                      <a:ext uri="{FF2B5EF4-FFF2-40B4-BE49-F238E27FC236}">
                        <a16:creationId xmlns:a16="http://schemas.microsoft.com/office/drawing/2014/main" id="{C52914DD-1712-C0C2-A240-3EA529A9218D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10" y="553"/>
                    <a:ext cx="2483" cy="3623"/>
                  </a:xfrm>
                  <a:custGeom>
                    <a:avLst/>
                    <a:gdLst>
                      <a:gd name="T0" fmla="*/ 194 w 7451"/>
                      <a:gd name="T1" fmla="*/ 10367 h 10868"/>
                      <a:gd name="T2" fmla="*/ 5883 w 7451"/>
                      <a:gd name="T3" fmla="*/ 10360 h 10868"/>
                      <a:gd name="T4" fmla="*/ 5904 w 7451"/>
                      <a:gd name="T5" fmla="*/ 10367 h 10868"/>
                      <a:gd name="T6" fmla="*/ 6055 w 7451"/>
                      <a:gd name="T7" fmla="*/ 10374 h 10868"/>
                      <a:gd name="T8" fmla="*/ 6216 w 7451"/>
                      <a:gd name="T9" fmla="*/ 10395 h 10868"/>
                      <a:gd name="T10" fmla="*/ 6383 w 7451"/>
                      <a:gd name="T11" fmla="*/ 10419 h 10868"/>
                      <a:gd name="T12" fmla="*/ 6536 w 7451"/>
                      <a:gd name="T13" fmla="*/ 10461 h 10868"/>
                      <a:gd name="T14" fmla="*/ 6697 w 7451"/>
                      <a:gd name="T15" fmla="*/ 10509 h 10868"/>
                      <a:gd name="T16" fmla="*/ 6852 w 7451"/>
                      <a:gd name="T17" fmla="*/ 10566 h 10868"/>
                      <a:gd name="T18" fmla="*/ 7006 w 7451"/>
                      <a:gd name="T19" fmla="*/ 10625 h 10868"/>
                      <a:gd name="T20" fmla="*/ 7157 w 7451"/>
                      <a:gd name="T21" fmla="*/ 10698 h 10868"/>
                      <a:gd name="T22" fmla="*/ 7306 w 7451"/>
                      <a:gd name="T23" fmla="*/ 10785 h 10868"/>
                      <a:gd name="T24" fmla="*/ 7451 w 7451"/>
                      <a:gd name="T25" fmla="*/ 10868 h 10868"/>
                      <a:gd name="T26" fmla="*/ 7388 w 7451"/>
                      <a:gd name="T27" fmla="*/ 10868 h 10868"/>
                      <a:gd name="T28" fmla="*/ 6534 w 7451"/>
                      <a:gd name="T29" fmla="*/ 10750 h 10868"/>
                      <a:gd name="T30" fmla="*/ 5477 w 7451"/>
                      <a:gd name="T31" fmla="*/ 10659 h 10868"/>
                      <a:gd name="T32" fmla="*/ 4415 w 7451"/>
                      <a:gd name="T33" fmla="*/ 10614 h 10868"/>
                      <a:gd name="T34" fmla="*/ 0 w 7451"/>
                      <a:gd name="T35" fmla="*/ 10614 h 10868"/>
                      <a:gd name="T36" fmla="*/ 3 w 7451"/>
                      <a:gd name="T37" fmla="*/ 0 h 10868"/>
                      <a:gd name="T38" fmla="*/ 194 w 7451"/>
                      <a:gd name="T39" fmla="*/ 0 h 10868"/>
                      <a:gd name="T40" fmla="*/ 194 w 7451"/>
                      <a:gd name="T41" fmla="*/ 10367 h 1086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</a:cxnLst>
                    <a:rect l="0" t="0" r="r" b="b"/>
                    <a:pathLst>
                      <a:path w="7451" h="10868">
                        <a:moveTo>
                          <a:pt x="194" y="10367"/>
                        </a:moveTo>
                        <a:lnTo>
                          <a:pt x="5883" y="10360"/>
                        </a:lnTo>
                        <a:lnTo>
                          <a:pt x="5904" y="10367"/>
                        </a:lnTo>
                        <a:lnTo>
                          <a:pt x="6055" y="10374"/>
                        </a:lnTo>
                        <a:lnTo>
                          <a:pt x="6216" y="10395"/>
                        </a:lnTo>
                        <a:lnTo>
                          <a:pt x="6383" y="10419"/>
                        </a:lnTo>
                        <a:lnTo>
                          <a:pt x="6536" y="10461"/>
                        </a:lnTo>
                        <a:lnTo>
                          <a:pt x="6697" y="10509"/>
                        </a:lnTo>
                        <a:lnTo>
                          <a:pt x="6852" y="10566"/>
                        </a:lnTo>
                        <a:lnTo>
                          <a:pt x="7006" y="10625"/>
                        </a:lnTo>
                        <a:lnTo>
                          <a:pt x="7157" y="10698"/>
                        </a:lnTo>
                        <a:lnTo>
                          <a:pt x="7306" y="10785"/>
                        </a:lnTo>
                        <a:lnTo>
                          <a:pt x="7451" y="10868"/>
                        </a:lnTo>
                        <a:lnTo>
                          <a:pt x="7388" y="10868"/>
                        </a:lnTo>
                        <a:lnTo>
                          <a:pt x="6534" y="10750"/>
                        </a:lnTo>
                        <a:lnTo>
                          <a:pt x="5477" y="10659"/>
                        </a:lnTo>
                        <a:lnTo>
                          <a:pt x="4415" y="10614"/>
                        </a:lnTo>
                        <a:lnTo>
                          <a:pt x="0" y="10614"/>
                        </a:lnTo>
                        <a:lnTo>
                          <a:pt x="3" y="0"/>
                        </a:lnTo>
                        <a:lnTo>
                          <a:pt x="194" y="0"/>
                        </a:lnTo>
                        <a:lnTo>
                          <a:pt x="194" y="10367"/>
                        </a:lnTo>
                        <a:close/>
                      </a:path>
                    </a:pathLst>
                  </a:custGeom>
                  <a:solidFill>
                    <a:srgbClr val="FF7F00"/>
                  </a:solidFill>
                  <a:ln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marL="0" marR="0" lvl="0" indent="0" algn="l" defTabSz="685783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5" name="Freeform 11">
                    <a:extLst>
                      <a:ext uri="{FF2B5EF4-FFF2-40B4-BE49-F238E27FC236}">
                        <a16:creationId xmlns:a16="http://schemas.microsoft.com/office/drawing/2014/main" id="{933668B3-37D8-9D19-BB49-9E4CE6BBD979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880" y="540"/>
                    <a:ext cx="2596" cy="3638"/>
                  </a:xfrm>
                  <a:custGeom>
                    <a:avLst/>
                    <a:gdLst>
                      <a:gd name="T0" fmla="*/ 7545 w 7787"/>
                      <a:gd name="T1" fmla="*/ 5612 h 10913"/>
                      <a:gd name="T2" fmla="*/ 7418 w 7787"/>
                      <a:gd name="T3" fmla="*/ 7620 h 10913"/>
                      <a:gd name="T4" fmla="*/ 7205 w 7787"/>
                      <a:gd name="T5" fmla="*/ 10193 h 10913"/>
                      <a:gd name="T6" fmla="*/ 6633 w 7787"/>
                      <a:gd name="T7" fmla="*/ 10255 h 10913"/>
                      <a:gd name="T8" fmla="*/ 5986 w 7787"/>
                      <a:gd name="T9" fmla="*/ 10325 h 10913"/>
                      <a:gd name="T10" fmla="*/ 5356 w 7787"/>
                      <a:gd name="T11" fmla="*/ 10377 h 10913"/>
                      <a:gd name="T12" fmla="*/ 4708 w 7787"/>
                      <a:gd name="T13" fmla="*/ 10398 h 10913"/>
                      <a:gd name="T14" fmla="*/ 4063 w 7787"/>
                      <a:gd name="T15" fmla="*/ 10398 h 10913"/>
                      <a:gd name="T16" fmla="*/ 3421 w 7787"/>
                      <a:gd name="T17" fmla="*/ 10366 h 10913"/>
                      <a:gd name="T18" fmla="*/ 2788 w 7787"/>
                      <a:gd name="T19" fmla="*/ 10353 h 10913"/>
                      <a:gd name="T20" fmla="*/ 2401 w 7787"/>
                      <a:gd name="T21" fmla="*/ 10346 h 10913"/>
                      <a:gd name="T22" fmla="*/ 2025 w 7787"/>
                      <a:gd name="T23" fmla="*/ 10398 h 10913"/>
                      <a:gd name="T24" fmla="*/ 1650 w 7787"/>
                      <a:gd name="T25" fmla="*/ 10433 h 10913"/>
                      <a:gd name="T26" fmla="*/ 1281 w 7787"/>
                      <a:gd name="T27" fmla="*/ 10506 h 10913"/>
                      <a:gd name="T28" fmla="*/ 914 w 7787"/>
                      <a:gd name="T29" fmla="*/ 10597 h 10913"/>
                      <a:gd name="T30" fmla="*/ 551 w 7787"/>
                      <a:gd name="T31" fmla="*/ 10708 h 10913"/>
                      <a:gd name="T32" fmla="*/ 190 w 7787"/>
                      <a:gd name="T33" fmla="*/ 10837 h 10913"/>
                      <a:gd name="T34" fmla="*/ 0 w 7787"/>
                      <a:gd name="T35" fmla="*/ 10913 h 10913"/>
                      <a:gd name="T36" fmla="*/ 848 w 7787"/>
                      <a:gd name="T37" fmla="*/ 10777 h 10913"/>
                      <a:gd name="T38" fmla="*/ 1901 w 7787"/>
                      <a:gd name="T39" fmla="*/ 10677 h 10913"/>
                      <a:gd name="T40" fmla="*/ 2967 w 7787"/>
                      <a:gd name="T41" fmla="*/ 10652 h 10913"/>
                      <a:gd name="T42" fmla="*/ 3597 w 7787"/>
                      <a:gd name="T43" fmla="*/ 10673 h 10913"/>
                      <a:gd name="T44" fmla="*/ 4232 w 7787"/>
                      <a:gd name="T45" fmla="*/ 10677 h 10913"/>
                      <a:gd name="T46" fmla="*/ 4883 w 7787"/>
                      <a:gd name="T47" fmla="*/ 10686 h 10913"/>
                      <a:gd name="T48" fmla="*/ 5525 w 7787"/>
                      <a:gd name="T49" fmla="*/ 10663 h 10913"/>
                      <a:gd name="T50" fmla="*/ 6155 w 7787"/>
                      <a:gd name="T51" fmla="*/ 10611 h 10913"/>
                      <a:gd name="T52" fmla="*/ 6806 w 7787"/>
                      <a:gd name="T53" fmla="*/ 10558 h 10913"/>
                      <a:gd name="T54" fmla="*/ 7382 w 7787"/>
                      <a:gd name="T55" fmla="*/ 10488 h 10913"/>
                      <a:gd name="T56" fmla="*/ 7448 w 7787"/>
                      <a:gd name="T57" fmla="*/ 10193 h 10913"/>
                      <a:gd name="T58" fmla="*/ 7656 w 7787"/>
                      <a:gd name="T59" fmla="*/ 7627 h 10913"/>
                      <a:gd name="T60" fmla="*/ 7787 w 7787"/>
                      <a:gd name="T61" fmla="*/ 5615 h 10913"/>
                      <a:gd name="T62" fmla="*/ 7787 w 7787"/>
                      <a:gd name="T63" fmla="*/ 45 h 10913"/>
                      <a:gd name="T64" fmla="*/ 7542 w 7787"/>
                      <a:gd name="T65" fmla="*/ 0 h 10913"/>
                      <a:gd name="T66" fmla="*/ 7545 w 7787"/>
                      <a:gd name="T67" fmla="*/ 5612 h 10913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  <a:cxn ang="0">
                        <a:pos x="T66" y="T67"/>
                      </a:cxn>
                    </a:cxnLst>
                    <a:rect l="0" t="0" r="r" b="b"/>
                    <a:pathLst>
                      <a:path w="7787" h="10913">
                        <a:moveTo>
                          <a:pt x="7545" y="5612"/>
                        </a:moveTo>
                        <a:lnTo>
                          <a:pt x="7418" y="7620"/>
                        </a:lnTo>
                        <a:lnTo>
                          <a:pt x="7205" y="10193"/>
                        </a:lnTo>
                        <a:lnTo>
                          <a:pt x="6633" y="10255"/>
                        </a:lnTo>
                        <a:lnTo>
                          <a:pt x="5986" y="10325"/>
                        </a:lnTo>
                        <a:lnTo>
                          <a:pt x="5356" y="10377"/>
                        </a:lnTo>
                        <a:lnTo>
                          <a:pt x="4708" y="10398"/>
                        </a:lnTo>
                        <a:lnTo>
                          <a:pt x="4063" y="10398"/>
                        </a:lnTo>
                        <a:lnTo>
                          <a:pt x="3421" y="10366"/>
                        </a:lnTo>
                        <a:lnTo>
                          <a:pt x="2788" y="10353"/>
                        </a:lnTo>
                        <a:lnTo>
                          <a:pt x="2401" y="10346"/>
                        </a:lnTo>
                        <a:lnTo>
                          <a:pt x="2025" y="10398"/>
                        </a:lnTo>
                        <a:lnTo>
                          <a:pt x="1650" y="10433"/>
                        </a:lnTo>
                        <a:lnTo>
                          <a:pt x="1281" y="10506"/>
                        </a:lnTo>
                        <a:lnTo>
                          <a:pt x="914" y="10597"/>
                        </a:lnTo>
                        <a:lnTo>
                          <a:pt x="551" y="10708"/>
                        </a:lnTo>
                        <a:lnTo>
                          <a:pt x="190" y="10837"/>
                        </a:lnTo>
                        <a:lnTo>
                          <a:pt x="0" y="10913"/>
                        </a:lnTo>
                        <a:lnTo>
                          <a:pt x="848" y="10777"/>
                        </a:lnTo>
                        <a:lnTo>
                          <a:pt x="1901" y="10677"/>
                        </a:lnTo>
                        <a:lnTo>
                          <a:pt x="2967" y="10652"/>
                        </a:lnTo>
                        <a:lnTo>
                          <a:pt x="3597" y="10673"/>
                        </a:lnTo>
                        <a:lnTo>
                          <a:pt x="4232" y="10677"/>
                        </a:lnTo>
                        <a:lnTo>
                          <a:pt x="4883" y="10686"/>
                        </a:lnTo>
                        <a:lnTo>
                          <a:pt x="5525" y="10663"/>
                        </a:lnTo>
                        <a:lnTo>
                          <a:pt x="6155" y="10611"/>
                        </a:lnTo>
                        <a:lnTo>
                          <a:pt x="6806" y="10558"/>
                        </a:lnTo>
                        <a:lnTo>
                          <a:pt x="7382" y="10488"/>
                        </a:lnTo>
                        <a:lnTo>
                          <a:pt x="7448" y="10193"/>
                        </a:lnTo>
                        <a:lnTo>
                          <a:pt x="7656" y="7627"/>
                        </a:lnTo>
                        <a:lnTo>
                          <a:pt x="7787" y="5615"/>
                        </a:lnTo>
                        <a:lnTo>
                          <a:pt x="7787" y="45"/>
                        </a:lnTo>
                        <a:lnTo>
                          <a:pt x="7542" y="0"/>
                        </a:lnTo>
                        <a:lnTo>
                          <a:pt x="7545" y="5612"/>
                        </a:lnTo>
                        <a:close/>
                      </a:path>
                    </a:pathLst>
                  </a:custGeom>
                  <a:solidFill>
                    <a:srgbClr val="FF7F00"/>
                  </a:solidFill>
                  <a:ln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marL="0" marR="0" lvl="0" indent="0" algn="l" defTabSz="685783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6" name="Freeform 12">
                    <a:extLst>
                      <a:ext uri="{FF2B5EF4-FFF2-40B4-BE49-F238E27FC236}">
                        <a16:creationId xmlns:a16="http://schemas.microsoft.com/office/drawing/2014/main" id="{581EF6A3-A3BB-4337-D926-B1FB07802AF5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28" y="647"/>
                    <a:ext cx="2572" cy="3555"/>
                  </a:xfrm>
                  <a:custGeom>
                    <a:avLst/>
                    <a:gdLst>
                      <a:gd name="T0" fmla="*/ 248 w 7717"/>
                      <a:gd name="T1" fmla="*/ 3 h 10665"/>
                      <a:gd name="T2" fmla="*/ 0 w 7717"/>
                      <a:gd name="T3" fmla="*/ 0 h 10665"/>
                      <a:gd name="T4" fmla="*/ 6 w 7717"/>
                      <a:gd name="T5" fmla="*/ 10665 h 10665"/>
                      <a:gd name="T6" fmla="*/ 7717 w 7717"/>
                      <a:gd name="T7" fmla="*/ 10658 h 10665"/>
                      <a:gd name="T8" fmla="*/ 7717 w 7717"/>
                      <a:gd name="T9" fmla="*/ 10585 h 10665"/>
                      <a:gd name="T10" fmla="*/ 7629 w 7717"/>
                      <a:gd name="T11" fmla="*/ 10585 h 10665"/>
                      <a:gd name="T12" fmla="*/ 6779 w 7717"/>
                      <a:gd name="T13" fmla="*/ 10467 h 10665"/>
                      <a:gd name="T14" fmla="*/ 5722 w 7717"/>
                      <a:gd name="T15" fmla="*/ 10365 h 10665"/>
                      <a:gd name="T16" fmla="*/ 4654 w 7717"/>
                      <a:gd name="T17" fmla="*/ 10342 h 10665"/>
                      <a:gd name="T18" fmla="*/ 245 w 7717"/>
                      <a:gd name="T19" fmla="*/ 10324 h 10665"/>
                      <a:gd name="T20" fmla="*/ 248 w 7717"/>
                      <a:gd name="T21" fmla="*/ 3 h 1066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</a:cxnLst>
                    <a:rect l="0" t="0" r="r" b="b"/>
                    <a:pathLst>
                      <a:path w="7717" h="10665">
                        <a:moveTo>
                          <a:pt x="248" y="3"/>
                        </a:moveTo>
                        <a:lnTo>
                          <a:pt x="0" y="0"/>
                        </a:lnTo>
                        <a:lnTo>
                          <a:pt x="6" y="10665"/>
                        </a:lnTo>
                        <a:lnTo>
                          <a:pt x="7717" y="10658"/>
                        </a:lnTo>
                        <a:lnTo>
                          <a:pt x="7717" y="10585"/>
                        </a:lnTo>
                        <a:lnTo>
                          <a:pt x="7629" y="10585"/>
                        </a:lnTo>
                        <a:lnTo>
                          <a:pt x="6779" y="10467"/>
                        </a:lnTo>
                        <a:lnTo>
                          <a:pt x="5722" y="10365"/>
                        </a:lnTo>
                        <a:lnTo>
                          <a:pt x="4654" y="10342"/>
                        </a:lnTo>
                        <a:lnTo>
                          <a:pt x="245" y="10324"/>
                        </a:lnTo>
                        <a:lnTo>
                          <a:pt x="248" y="3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marL="0" marR="0" lvl="0" indent="0" algn="l" defTabSz="685783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grpSp>
                <p:nvGrpSpPr>
                  <p:cNvPr id="17" name="Group 13">
                    <a:extLst>
                      <a:ext uri="{FF2B5EF4-FFF2-40B4-BE49-F238E27FC236}">
                        <a16:creationId xmlns:a16="http://schemas.microsoft.com/office/drawing/2014/main" id="{1C3AA6D5-1B4A-00EB-A77F-F22BE301D9E8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469" y="481"/>
                    <a:ext cx="4931" cy="3697"/>
                    <a:chOff x="451" y="481"/>
                    <a:chExt cx="4931" cy="3697"/>
                  </a:xfrm>
                </p:grpSpPr>
                <p:sp>
                  <p:nvSpPr>
                    <p:cNvPr id="18" name="Freeform 14">
                      <a:extLst>
                        <a:ext uri="{FF2B5EF4-FFF2-40B4-BE49-F238E27FC236}">
                          <a16:creationId xmlns:a16="http://schemas.microsoft.com/office/drawing/2014/main" id="{DFB12C4D-9892-DF28-79E0-73C3C3DD450D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451" y="481"/>
                      <a:ext cx="4931" cy="3697"/>
                    </a:xfrm>
                    <a:custGeom>
                      <a:avLst/>
                      <a:gdLst>
                        <a:gd name="T0" fmla="*/ 5416 w 14793"/>
                        <a:gd name="T1" fmla="*/ 7 h 11090"/>
                        <a:gd name="T2" fmla="*/ 5476 w 14793"/>
                        <a:gd name="T3" fmla="*/ 7 h 11090"/>
                        <a:gd name="T4" fmla="*/ 5661 w 14793"/>
                        <a:gd name="T5" fmla="*/ 0 h 11090"/>
                        <a:gd name="T6" fmla="*/ 5846 w 14793"/>
                        <a:gd name="T7" fmla="*/ 7 h 11090"/>
                        <a:gd name="T8" fmla="*/ 6028 w 14793"/>
                        <a:gd name="T9" fmla="*/ 21 h 11090"/>
                        <a:gd name="T10" fmla="*/ 6213 w 14793"/>
                        <a:gd name="T11" fmla="*/ 44 h 11090"/>
                        <a:gd name="T12" fmla="*/ 6394 w 14793"/>
                        <a:gd name="T13" fmla="*/ 83 h 11090"/>
                        <a:gd name="T14" fmla="*/ 6570 w 14793"/>
                        <a:gd name="T15" fmla="*/ 135 h 11090"/>
                        <a:gd name="T16" fmla="*/ 6751 w 14793"/>
                        <a:gd name="T17" fmla="*/ 190 h 11090"/>
                        <a:gd name="T18" fmla="*/ 6924 w 14793"/>
                        <a:gd name="T19" fmla="*/ 250 h 11090"/>
                        <a:gd name="T20" fmla="*/ 7099 w 14793"/>
                        <a:gd name="T21" fmla="*/ 334 h 11090"/>
                        <a:gd name="T22" fmla="*/ 7266 w 14793"/>
                        <a:gd name="T23" fmla="*/ 421 h 11090"/>
                        <a:gd name="T24" fmla="*/ 7432 w 14793"/>
                        <a:gd name="T25" fmla="*/ 334 h 11090"/>
                        <a:gd name="T26" fmla="*/ 7605 w 14793"/>
                        <a:gd name="T27" fmla="*/ 250 h 11090"/>
                        <a:gd name="T28" fmla="*/ 7774 w 14793"/>
                        <a:gd name="T29" fmla="*/ 190 h 11090"/>
                        <a:gd name="T30" fmla="*/ 7953 w 14793"/>
                        <a:gd name="T31" fmla="*/ 135 h 11090"/>
                        <a:gd name="T32" fmla="*/ 8129 w 14793"/>
                        <a:gd name="T33" fmla="*/ 83 h 11090"/>
                        <a:gd name="T34" fmla="*/ 8314 w 14793"/>
                        <a:gd name="T35" fmla="*/ 44 h 11090"/>
                        <a:gd name="T36" fmla="*/ 8499 w 14793"/>
                        <a:gd name="T37" fmla="*/ 21 h 11090"/>
                        <a:gd name="T38" fmla="*/ 8674 w 14793"/>
                        <a:gd name="T39" fmla="*/ 7 h 11090"/>
                        <a:gd name="T40" fmla="*/ 8864 w 14793"/>
                        <a:gd name="T41" fmla="*/ 0 h 11090"/>
                        <a:gd name="T42" fmla="*/ 9049 w 14793"/>
                        <a:gd name="T43" fmla="*/ 7 h 11090"/>
                        <a:gd name="T44" fmla="*/ 9107 w 14793"/>
                        <a:gd name="T45" fmla="*/ 7 h 11090"/>
                        <a:gd name="T46" fmla="*/ 9107 w 14793"/>
                        <a:gd name="T47" fmla="*/ 0 h 11090"/>
                        <a:gd name="T48" fmla="*/ 14793 w 14793"/>
                        <a:gd name="T49" fmla="*/ 0 h 11090"/>
                        <a:gd name="T50" fmla="*/ 14793 w 14793"/>
                        <a:gd name="T51" fmla="*/ 5792 h 11090"/>
                        <a:gd name="T52" fmla="*/ 14666 w 14793"/>
                        <a:gd name="T53" fmla="*/ 7804 h 11090"/>
                        <a:gd name="T54" fmla="*/ 14453 w 14793"/>
                        <a:gd name="T55" fmla="*/ 10370 h 11090"/>
                        <a:gd name="T56" fmla="*/ 14453 w 14793"/>
                        <a:gd name="T57" fmla="*/ 10363 h 11090"/>
                        <a:gd name="T58" fmla="*/ 13881 w 14793"/>
                        <a:gd name="T59" fmla="*/ 10432 h 11090"/>
                        <a:gd name="T60" fmla="*/ 13243 w 14793"/>
                        <a:gd name="T61" fmla="*/ 10495 h 11090"/>
                        <a:gd name="T62" fmla="*/ 12604 w 14793"/>
                        <a:gd name="T63" fmla="*/ 10537 h 11090"/>
                        <a:gd name="T64" fmla="*/ 11956 w 14793"/>
                        <a:gd name="T65" fmla="*/ 10564 h 11090"/>
                        <a:gd name="T66" fmla="*/ 11314 w 14793"/>
                        <a:gd name="T67" fmla="*/ 10564 h 11090"/>
                        <a:gd name="T68" fmla="*/ 10669 w 14793"/>
                        <a:gd name="T69" fmla="*/ 10554 h 11090"/>
                        <a:gd name="T70" fmla="*/ 10028 w 14793"/>
                        <a:gd name="T71" fmla="*/ 10519 h 11090"/>
                        <a:gd name="T72" fmla="*/ 9649 w 14793"/>
                        <a:gd name="T73" fmla="*/ 10530 h 11090"/>
                        <a:gd name="T74" fmla="*/ 9273 w 14793"/>
                        <a:gd name="T75" fmla="*/ 10564 h 11090"/>
                        <a:gd name="T76" fmla="*/ 8898 w 14793"/>
                        <a:gd name="T77" fmla="*/ 10614 h 11090"/>
                        <a:gd name="T78" fmla="*/ 8529 w 14793"/>
                        <a:gd name="T79" fmla="*/ 10690 h 11090"/>
                        <a:gd name="T80" fmla="*/ 8162 w 14793"/>
                        <a:gd name="T81" fmla="*/ 10770 h 11090"/>
                        <a:gd name="T82" fmla="*/ 7805 w 14793"/>
                        <a:gd name="T83" fmla="*/ 10881 h 11090"/>
                        <a:gd name="T84" fmla="*/ 7438 w 14793"/>
                        <a:gd name="T85" fmla="*/ 11014 h 11090"/>
                        <a:gd name="T86" fmla="*/ 7248 w 14793"/>
                        <a:gd name="T87" fmla="*/ 11090 h 11090"/>
                        <a:gd name="T88" fmla="*/ 7112 w 14793"/>
                        <a:gd name="T89" fmla="*/ 11000 h 11090"/>
                        <a:gd name="T90" fmla="*/ 6960 w 14793"/>
                        <a:gd name="T91" fmla="*/ 10913 h 11090"/>
                        <a:gd name="T92" fmla="*/ 6812 w 14793"/>
                        <a:gd name="T93" fmla="*/ 10840 h 11090"/>
                        <a:gd name="T94" fmla="*/ 6658 w 14793"/>
                        <a:gd name="T95" fmla="*/ 10788 h 11090"/>
                        <a:gd name="T96" fmla="*/ 6503 w 14793"/>
                        <a:gd name="T97" fmla="*/ 10724 h 11090"/>
                        <a:gd name="T98" fmla="*/ 6348 w 14793"/>
                        <a:gd name="T99" fmla="*/ 10676 h 11090"/>
                        <a:gd name="T100" fmla="*/ 6189 w 14793"/>
                        <a:gd name="T101" fmla="*/ 10644 h 11090"/>
                        <a:gd name="T102" fmla="*/ 6022 w 14793"/>
                        <a:gd name="T103" fmla="*/ 10607 h 11090"/>
                        <a:gd name="T104" fmla="*/ 5861 w 14793"/>
                        <a:gd name="T105" fmla="*/ 10585 h 11090"/>
                        <a:gd name="T106" fmla="*/ 5710 w 14793"/>
                        <a:gd name="T107" fmla="*/ 10575 h 11090"/>
                        <a:gd name="T108" fmla="*/ 5689 w 14793"/>
                        <a:gd name="T109" fmla="*/ 10575 h 11090"/>
                        <a:gd name="T110" fmla="*/ 0 w 14793"/>
                        <a:gd name="T111" fmla="*/ 10585 h 11090"/>
                        <a:gd name="T112" fmla="*/ 0 w 14793"/>
                        <a:gd name="T113" fmla="*/ 0 h 11090"/>
                        <a:gd name="T114" fmla="*/ 5458 w 14793"/>
                        <a:gd name="T115" fmla="*/ 7 h 11090"/>
                        <a:gd name="T116" fmla="*/ 5416 w 14793"/>
                        <a:gd name="T117" fmla="*/ 7 h 11090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  <a:cxn ang="0">
                          <a:pos x="T24" y="T25"/>
                        </a:cxn>
                        <a:cxn ang="0">
                          <a:pos x="T26" y="T27"/>
                        </a:cxn>
                        <a:cxn ang="0">
                          <a:pos x="T28" y="T29"/>
                        </a:cxn>
                        <a:cxn ang="0">
                          <a:pos x="T30" y="T31"/>
                        </a:cxn>
                        <a:cxn ang="0">
                          <a:pos x="T32" y="T33"/>
                        </a:cxn>
                        <a:cxn ang="0">
                          <a:pos x="T34" y="T35"/>
                        </a:cxn>
                        <a:cxn ang="0">
                          <a:pos x="T36" y="T37"/>
                        </a:cxn>
                        <a:cxn ang="0">
                          <a:pos x="T38" y="T39"/>
                        </a:cxn>
                        <a:cxn ang="0">
                          <a:pos x="T40" y="T41"/>
                        </a:cxn>
                        <a:cxn ang="0">
                          <a:pos x="T42" y="T43"/>
                        </a:cxn>
                        <a:cxn ang="0">
                          <a:pos x="T44" y="T45"/>
                        </a:cxn>
                        <a:cxn ang="0">
                          <a:pos x="T46" y="T47"/>
                        </a:cxn>
                        <a:cxn ang="0">
                          <a:pos x="T48" y="T49"/>
                        </a:cxn>
                        <a:cxn ang="0">
                          <a:pos x="T50" y="T51"/>
                        </a:cxn>
                        <a:cxn ang="0">
                          <a:pos x="T52" y="T53"/>
                        </a:cxn>
                        <a:cxn ang="0">
                          <a:pos x="T54" y="T55"/>
                        </a:cxn>
                        <a:cxn ang="0">
                          <a:pos x="T56" y="T57"/>
                        </a:cxn>
                        <a:cxn ang="0">
                          <a:pos x="T58" y="T59"/>
                        </a:cxn>
                        <a:cxn ang="0">
                          <a:pos x="T60" y="T61"/>
                        </a:cxn>
                        <a:cxn ang="0">
                          <a:pos x="T62" y="T63"/>
                        </a:cxn>
                        <a:cxn ang="0">
                          <a:pos x="T64" y="T65"/>
                        </a:cxn>
                        <a:cxn ang="0">
                          <a:pos x="T66" y="T67"/>
                        </a:cxn>
                        <a:cxn ang="0">
                          <a:pos x="T68" y="T69"/>
                        </a:cxn>
                        <a:cxn ang="0">
                          <a:pos x="T70" y="T71"/>
                        </a:cxn>
                        <a:cxn ang="0">
                          <a:pos x="T72" y="T73"/>
                        </a:cxn>
                        <a:cxn ang="0">
                          <a:pos x="T74" y="T75"/>
                        </a:cxn>
                        <a:cxn ang="0">
                          <a:pos x="T76" y="T77"/>
                        </a:cxn>
                        <a:cxn ang="0">
                          <a:pos x="T78" y="T79"/>
                        </a:cxn>
                        <a:cxn ang="0">
                          <a:pos x="T80" y="T81"/>
                        </a:cxn>
                        <a:cxn ang="0">
                          <a:pos x="T82" y="T83"/>
                        </a:cxn>
                        <a:cxn ang="0">
                          <a:pos x="T84" y="T85"/>
                        </a:cxn>
                        <a:cxn ang="0">
                          <a:pos x="T86" y="T87"/>
                        </a:cxn>
                        <a:cxn ang="0">
                          <a:pos x="T88" y="T89"/>
                        </a:cxn>
                        <a:cxn ang="0">
                          <a:pos x="T90" y="T91"/>
                        </a:cxn>
                        <a:cxn ang="0">
                          <a:pos x="T92" y="T93"/>
                        </a:cxn>
                        <a:cxn ang="0">
                          <a:pos x="T94" y="T95"/>
                        </a:cxn>
                        <a:cxn ang="0">
                          <a:pos x="T96" y="T97"/>
                        </a:cxn>
                        <a:cxn ang="0">
                          <a:pos x="T98" y="T99"/>
                        </a:cxn>
                        <a:cxn ang="0">
                          <a:pos x="T100" y="T101"/>
                        </a:cxn>
                        <a:cxn ang="0">
                          <a:pos x="T102" y="T103"/>
                        </a:cxn>
                        <a:cxn ang="0">
                          <a:pos x="T104" y="T105"/>
                        </a:cxn>
                        <a:cxn ang="0">
                          <a:pos x="T106" y="T107"/>
                        </a:cxn>
                        <a:cxn ang="0">
                          <a:pos x="T108" y="T109"/>
                        </a:cxn>
                        <a:cxn ang="0">
                          <a:pos x="T110" y="T111"/>
                        </a:cxn>
                        <a:cxn ang="0">
                          <a:pos x="T112" y="T113"/>
                        </a:cxn>
                        <a:cxn ang="0">
                          <a:pos x="T114" y="T115"/>
                        </a:cxn>
                        <a:cxn ang="0">
                          <a:pos x="T116" y="T117"/>
                        </a:cxn>
                      </a:cxnLst>
                      <a:rect l="0" t="0" r="r" b="b"/>
                      <a:pathLst>
                        <a:path w="14793" h="11090">
                          <a:moveTo>
                            <a:pt x="5416" y="7"/>
                          </a:moveTo>
                          <a:lnTo>
                            <a:pt x="5476" y="7"/>
                          </a:lnTo>
                          <a:lnTo>
                            <a:pt x="5661" y="0"/>
                          </a:lnTo>
                          <a:lnTo>
                            <a:pt x="5846" y="7"/>
                          </a:lnTo>
                          <a:lnTo>
                            <a:pt x="6028" y="21"/>
                          </a:lnTo>
                          <a:lnTo>
                            <a:pt x="6213" y="44"/>
                          </a:lnTo>
                          <a:lnTo>
                            <a:pt x="6394" y="83"/>
                          </a:lnTo>
                          <a:lnTo>
                            <a:pt x="6570" y="135"/>
                          </a:lnTo>
                          <a:lnTo>
                            <a:pt x="6751" y="190"/>
                          </a:lnTo>
                          <a:lnTo>
                            <a:pt x="6924" y="250"/>
                          </a:lnTo>
                          <a:lnTo>
                            <a:pt x="7099" y="334"/>
                          </a:lnTo>
                          <a:lnTo>
                            <a:pt x="7266" y="421"/>
                          </a:lnTo>
                          <a:lnTo>
                            <a:pt x="7432" y="334"/>
                          </a:lnTo>
                          <a:lnTo>
                            <a:pt x="7605" y="250"/>
                          </a:lnTo>
                          <a:lnTo>
                            <a:pt x="7774" y="190"/>
                          </a:lnTo>
                          <a:lnTo>
                            <a:pt x="7953" y="135"/>
                          </a:lnTo>
                          <a:lnTo>
                            <a:pt x="8129" y="83"/>
                          </a:lnTo>
                          <a:lnTo>
                            <a:pt x="8314" y="44"/>
                          </a:lnTo>
                          <a:lnTo>
                            <a:pt x="8499" y="21"/>
                          </a:lnTo>
                          <a:lnTo>
                            <a:pt x="8674" y="7"/>
                          </a:lnTo>
                          <a:lnTo>
                            <a:pt x="8864" y="0"/>
                          </a:lnTo>
                          <a:lnTo>
                            <a:pt x="9049" y="7"/>
                          </a:lnTo>
                          <a:lnTo>
                            <a:pt x="9107" y="7"/>
                          </a:lnTo>
                          <a:lnTo>
                            <a:pt x="9107" y="0"/>
                          </a:lnTo>
                          <a:lnTo>
                            <a:pt x="14793" y="0"/>
                          </a:lnTo>
                          <a:lnTo>
                            <a:pt x="14793" y="5792"/>
                          </a:lnTo>
                          <a:lnTo>
                            <a:pt x="14666" y="7804"/>
                          </a:lnTo>
                          <a:lnTo>
                            <a:pt x="14453" y="10370"/>
                          </a:lnTo>
                          <a:lnTo>
                            <a:pt x="14453" y="10363"/>
                          </a:lnTo>
                          <a:lnTo>
                            <a:pt x="13881" y="10432"/>
                          </a:lnTo>
                          <a:lnTo>
                            <a:pt x="13243" y="10495"/>
                          </a:lnTo>
                          <a:lnTo>
                            <a:pt x="12604" y="10537"/>
                          </a:lnTo>
                          <a:lnTo>
                            <a:pt x="11956" y="10564"/>
                          </a:lnTo>
                          <a:lnTo>
                            <a:pt x="11314" y="10564"/>
                          </a:lnTo>
                          <a:lnTo>
                            <a:pt x="10669" y="10554"/>
                          </a:lnTo>
                          <a:lnTo>
                            <a:pt x="10028" y="10519"/>
                          </a:lnTo>
                          <a:lnTo>
                            <a:pt x="9649" y="10530"/>
                          </a:lnTo>
                          <a:lnTo>
                            <a:pt x="9273" y="10564"/>
                          </a:lnTo>
                          <a:lnTo>
                            <a:pt x="8898" y="10614"/>
                          </a:lnTo>
                          <a:lnTo>
                            <a:pt x="8529" y="10690"/>
                          </a:lnTo>
                          <a:lnTo>
                            <a:pt x="8162" y="10770"/>
                          </a:lnTo>
                          <a:lnTo>
                            <a:pt x="7805" y="10881"/>
                          </a:lnTo>
                          <a:lnTo>
                            <a:pt x="7438" y="11014"/>
                          </a:lnTo>
                          <a:lnTo>
                            <a:pt x="7248" y="11090"/>
                          </a:lnTo>
                          <a:lnTo>
                            <a:pt x="7112" y="11000"/>
                          </a:lnTo>
                          <a:lnTo>
                            <a:pt x="6960" y="10913"/>
                          </a:lnTo>
                          <a:lnTo>
                            <a:pt x="6812" y="10840"/>
                          </a:lnTo>
                          <a:lnTo>
                            <a:pt x="6658" y="10788"/>
                          </a:lnTo>
                          <a:lnTo>
                            <a:pt x="6503" y="10724"/>
                          </a:lnTo>
                          <a:lnTo>
                            <a:pt x="6348" y="10676"/>
                          </a:lnTo>
                          <a:lnTo>
                            <a:pt x="6189" y="10644"/>
                          </a:lnTo>
                          <a:lnTo>
                            <a:pt x="6022" y="10607"/>
                          </a:lnTo>
                          <a:lnTo>
                            <a:pt x="5861" y="10585"/>
                          </a:lnTo>
                          <a:lnTo>
                            <a:pt x="5710" y="10575"/>
                          </a:lnTo>
                          <a:lnTo>
                            <a:pt x="5689" y="10575"/>
                          </a:lnTo>
                          <a:lnTo>
                            <a:pt x="0" y="10585"/>
                          </a:lnTo>
                          <a:lnTo>
                            <a:pt x="0" y="0"/>
                          </a:lnTo>
                          <a:lnTo>
                            <a:pt x="5458" y="7"/>
                          </a:lnTo>
                          <a:lnTo>
                            <a:pt x="5416" y="7"/>
                          </a:lnTo>
                          <a:close/>
                        </a:path>
                      </a:pathLst>
                    </a:custGeom>
                    <a:solidFill>
                      <a:srgbClr val="FFFFFF"/>
                    </a:solidFill>
                    <a:ln w="0">
                      <a:solidFill>
                        <a:srgbClr val="000000"/>
                      </a:solidFill>
                      <a:prstDash val="solid"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pPr marL="0" marR="0" lvl="0" indent="0" algn="l" defTabSz="68578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0" i="0" u="none" strike="noStrike" kern="0" cap="none" spc="0" normalizeH="0" baseline="0" noProof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p:txBody>
                </p:sp>
                <p:sp>
                  <p:nvSpPr>
                    <p:cNvPr id="19" name="Line 15">
                      <a:extLst>
                        <a:ext uri="{FF2B5EF4-FFF2-40B4-BE49-F238E27FC236}">
                          <a16:creationId xmlns:a16="http://schemas.microsoft.com/office/drawing/2014/main" id="{4E4AFD8C-705E-751F-662B-EB591D4094B4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 flipV="1">
                      <a:off x="2868" y="3936"/>
                      <a:ext cx="0" cy="240"/>
                    </a:xfrm>
                    <a:prstGeom prst="line">
                      <a:avLst/>
                    </a:prstGeom>
                    <a:noFill/>
                    <a:ln w="12700">
                      <a:solidFill>
                        <a:srgbClr val="000000"/>
                      </a:solidFill>
                      <a:round/>
                      <a:headEnd type="none" w="sm" len="sm"/>
                      <a:tailEnd type="none" w="sm" len="sm"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pPr marL="0" marR="0" lvl="0" indent="0" algn="l" defTabSz="68578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0" i="0" u="none" strike="noStrike" kern="0" cap="none" spc="0" normalizeH="0" baseline="0" noProof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p:txBody>
                </p:sp>
              </p:grpSp>
            </p:grpSp>
            <p:sp>
              <p:nvSpPr>
                <p:cNvPr id="11" name="Line 16">
                  <a:extLst>
                    <a:ext uri="{FF2B5EF4-FFF2-40B4-BE49-F238E27FC236}">
                      <a16:creationId xmlns:a16="http://schemas.microsoft.com/office/drawing/2014/main" id="{FE989C25-47F3-35EA-EF16-78DBE98A87D3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891" y="624"/>
                  <a:ext cx="0" cy="144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marL="0" marR="0" lvl="0" indent="0" algn="l" defTabSz="685783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+mn-cs"/>
                  </a:endParaRPr>
                </a:p>
              </p:txBody>
            </p:sp>
          </p:grpSp>
          <p:sp>
            <p:nvSpPr>
              <p:cNvPr id="9" name="Text Box 17">
                <a:extLst>
                  <a:ext uri="{FF2B5EF4-FFF2-40B4-BE49-F238E27FC236}">
                    <a16:creationId xmlns:a16="http://schemas.microsoft.com/office/drawing/2014/main" id="{B1A1561D-0A4F-1FAF-DD0C-3E827A69BF94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62" y="1101"/>
                <a:ext cx="4426" cy="35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marL="0" marR="0" lvl="0" indent="0" algn="l" defTabSz="685783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altLang="en-US" sz="18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endParaRPr>
              </a:p>
            </p:txBody>
          </p:sp>
        </p:grpSp>
        <p:sp>
          <p:nvSpPr>
            <p:cNvPr id="5" name="Rectangle 18">
              <a:extLst>
                <a:ext uri="{FF2B5EF4-FFF2-40B4-BE49-F238E27FC236}">
                  <a16:creationId xmlns:a16="http://schemas.microsoft.com/office/drawing/2014/main" id="{472A73ED-C069-4D55-60B6-EA623FD3869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3" y="90"/>
              <a:ext cx="3213" cy="404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 defTabSz="2349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defTabSz="2349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defTabSz="2349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defTabSz="2349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defTabSz="2349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defTabSz="23495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defTabSz="23495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defTabSz="23495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defTabSz="23495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176209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James 3:13-18 </a:t>
              </a:r>
              <a:r>
                <a:rPr kumimoji="0" lang="en-US" altLang="en-US" sz="1800" b="0" i="0" u="none" strike="noStrike" kern="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NKJV </a:t>
              </a:r>
            </a:p>
            <a:p>
              <a:pPr marL="0" marR="0" lvl="0" indent="0" algn="l" defTabSz="176209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13</a:t>
              </a:r>
              <a:r>
                <a:rPr kumimoji="0" lang="en-US" altLang="en-US" sz="1800" b="0" i="0" u="none" strike="noStrike" kern="0" cap="none" spc="0" normalizeH="0" baseline="3000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</a:t>
              </a: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Who is wise and understanding among you? Let him show by good conduct that his works are done in the meekness of wisdom.</a:t>
              </a:r>
              <a:r>
                <a:rPr kumimoji="0" lang="en-US" altLang="en-US" sz="1800" b="0" i="0" u="none" strike="noStrike" kern="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14 </a:t>
              </a: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But if you have bitter envy and self-seeking in your hearts, do not boast and lie against the truth.</a:t>
              </a:r>
              <a:r>
                <a:rPr kumimoji="0" lang="en-US" altLang="en-US" sz="1800" b="0" i="0" u="none" strike="noStrike" kern="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     15 </a:t>
              </a: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This wisdom does not descend from above, but is earthly, sensual, demonic.</a:t>
              </a:r>
              <a:r>
                <a:rPr kumimoji="0" lang="en-US" altLang="en-US" sz="1800" b="0" i="0" u="none" strike="noStrike" kern="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16 </a:t>
              </a: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For where envy and self-seeking exist, confusion and every evil thing are there.</a:t>
              </a:r>
              <a:r>
                <a:rPr kumimoji="0" lang="en-US" altLang="en-US" sz="1800" b="0" i="0" u="none" strike="noStrike" kern="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17 </a:t>
              </a: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But the wisdom that is from above is first pure, then peaceable, gentle, willing to yield, full of mercy and good fruits, without partiality and without hypocrisy. </a:t>
              </a:r>
              <a:r>
                <a:rPr kumimoji="0" lang="en-US" altLang="en-US" sz="1800" b="0" i="0" u="none" strike="noStrike" kern="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18 </a:t>
              </a: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Now the fruit of righteousness is sown in peace by those who make peace.</a:t>
              </a:r>
              <a:endParaRPr kumimoji="0" lang="en-US" altLang="en-US" sz="1800" b="0" i="0" u="none" strike="noStrike" kern="0" cap="none" spc="0" normalizeH="0" baseline="30000" noProof="0" dirty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</p:grpSp>
      <p:grpSp>
        <p:nvGrpSpPr>
          <p:cNvPr id="50" name="Group 4">
            <a:extLst>
              <a:ext uri="{FF2B5EF4-FFF2-40B4-BE49-F238E27FC236}">
                <a16:creationId xmlns:a16="http://schemas.microsoft.com/office/drawing/2014/main" id="{4782E930-1A83-7AF5-C9CF-84A003BB684E}"/>
              </a:ext>
            </a:extLst>
          </p:cNvPr>
          <p:cNvGrpSpPr>
            <a:grpSpLocks/>
          </p:cNvGrpSpPr>
          <p:nvPr/>
        </p:nvGrpSpPr>
        <p:grpSpPr bwMode="auto">
          <a:xfrm>
            <a:off x="645065" y="3784319"/>
            <a:ext cx="7854555" cy="3205676"/>
            <a:chOff x="24" y="40"/>
            <a:chExt cx="3432" cy="4662"/>
          </a:xfrm>
        </p:grpSpPr>
        <p:grpSp>
          <p:nvGrpSpPr>
            <p:cNvPr id="51" name="Group 5">
              <a:extLst>
                <a:ext uri="{FF2B5EF4-FFF2-40B4-BE49-F238E27FC236}">
                  <a16:creationId xmlns:a16="http://schemas.microsoft.com/office/drawing/2014/main" id="{1C46B19B-D8EC-8924-E4CB-5761073234A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4" y="40"/>
              <a:ext cx="3432" cy="4662"/>
              <a:chOff x="528" y="1098"/>
              <a:chExt cx="4789" cy="3414"/>
            </a:xfrm>
          </p:grpSpPr>
          <p:grpSp>
            <p:nvGrpSpPr>
              <p:cNvPr id="53" name="Group 6">
                <a:extLst>
                  <a:ext uri="{FF2B5EF4-FFF2-40B4-BE49-F238E27FC236}">
                    <a16:creationId xmlns:a16="http://schemas.microsoft.com/office/drawing/2014/main" id="{ADF4668D-250E-F51E-19F8-2B5C9CEA1522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528" y="1098"/>
                <a:ext cx="4789" cy="3414"/>
                <a:chOff x="328" y="481"/>
                <a:chExt cx="5229" cy="4022"/>
              </a:xfrm>
            </p:grpSpPr>
            <p:grpSp>
              <p:nvGrpSpPr>
                <p:cNvPr id="55" name="Group 7">
                  <a:extLst>
                    <a:ext uri="{FF2B5EF4-FFF2-40B4-BE49-F238E27FC236}">
                      <a16:creationId xmlns:a16="http://schemas.microsoft.com/office/drawing/2014/main" id="{0DA767A0-4227-C416-0FA2-55C21EAB1638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328" y="481"/>
                  <a:ext cx="5229" cy="4022"/>
                  <a:chOff x="328" y="481"/>
                  <a:chExt cx="5229" cy="4022"/>
                </a:xfrm>
              </p:grpSpPr>
              <p:sp>
                <p:nvSpPr>
                  <p:cNvPr id="57" name="Freeform 8">
                    <a:extLst>
                      <a:ext uri="{FF2B5EF4-FFF2-40B4-BE49-F238E27FC236}">
                        <a16:creationId xmlns:a16="http://schemas.microsoft.com/office/drawing/2014/main" id="{439CB967-2586-64F0-3461-003CB3507D98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890" y="624"/>
                    <a:ext cx="2667" cy="3578"/>
                  </a:xfrm>
                  <a:custGeom>
                    <a:avLst/>
                    <a:gdLst>
                      <a:gd name="T0" fmla="*/ 7757 w 7999"/>
                      <a:gd name="T1" fmla="*/ 5361 h 10735"/>
                      <a:gd name="T2" fmla="*/ 7626 w 7999"/>
                      <a:gd name="T3" fmla="*/ 7369 h 10735"/>
                      <a:gd name="T4" fmla="*/ 7418 w 7999"/>
                      <a:gd name="T5" fmla="*/ 9942 h 10735"/>
                      <a:gd name="T6" fmla="*/ 7352 w 7999"/>
                      <a:gd name="T7" fmla="*/ 10230 h 10735"/>
                      <a:gd name="T8" fmla="*/ 6776 w 7999"/>
                      <a:gd name="T9" fmla="*/ 10300 h 10735"/>
                      <a:gd name="T10" fmla="*/ 6137 w 7999"/>
                      <a:gd name="T11" fmla="*/ 10360 h 10735"/>
                      <a:gd name="T12" fmla="*/ 5495 w 7999"/>
                      <a:gd name="T13" fmla="*/ 10401 h 10735"/>
                      <a:gd name="T14" fmla="*/ 4853 w 7999"/>
                      <a:gd name="T15" fmla="*/ 10428 h 10735"/>
                      <a:gd name="T16" fmla="*/ 4208 w 7999"/>
                      <a:gd name="T17" fmla="*/ 10428 h 10735"/>
                      <a:gd name="T18" fmla="*/ 3567 w 7999"/>
                      <a:gd name="T19" fmla="*/ 10422 h 10735"/>
                      <a:gd name="T20" fmla="*/ 2937 w 7999"/>
                      <a:gd name="T21" fmla="*/ 10394 h 10735"/>
                      <a:gd name="T22" fmla="*/ 1871 w 7999"/>
                      <a:gd name="T23" fmla="*/ 10435 h 10735"/>
                      <a:gd name="T24" fmla="*/ 818 w 7999"/>
                      <a:gd name="T25" fmla="*/ 10533 h 10735"/>
                      <a:gd name="T26" fmla="*/ 0 w 7999"/>
                      <a:gd name="T27" fmla="*/ 10655 h 10735"/>
                      <a:gd name="T28" fmla="*/ 0 w 7999"/>
                      <a:gd name="T29" fmla="*/ 10728 h 10735"/>
                      <a:gd name="T30" fmla="*/ 7999 w 7999"/>
                      <a:gd name="T31" fmla="*/ 10735 h 10735"/>
                      <a:gd name="T32" fmla="*/ 7999 w 7999"/>
                      <a:gd name="T33" fmla="*/ 0 h 10735"/>
                      <a:gd name="T34" fmla="*/ 7757 w 7999"/>
                      <a:gd name="T35" fmla="*/ 0 h 10735"/>
                      <a:gd name="T36" fmla="*/ 7757 w 7999"/>
                      <a:gd name="T37" fmla="*/ 5361 h 1073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</a:cxnLst>
                    <a:rect l="0" t="0" r="r" b="b"/>
                    <a:pathLst>
                      <a:path w="7999" h="10735">
                        <a:moveTo>
                          <a:pt x="7757" y="5361"/>
                        </a:moveTo>
                        <a:lnTo>
                          <a:pt x="7626" y="7369"/>
                        </a:lnTo>
                        <a:lnTo>
                          <a:pt x="7418" y="9942"/>
                        </a:lnTo>
                        <a:lnTo>
                          <a:pt x="7352" y="10230"/>
                        </a:lnTo>
                        <a:lnTo>
                          <a:pt x="6776" y="10300"/>
                        </a:lnTo>
                        <a:lnTo>
                          <a:pt x="6137" y="10360"/>
                        </a:lnTo>
                        <a:lnTo>
                          <a:pt x="5495" y="10401"/>
                        </a:lnTo>
                        <a:lnTo>
                          <a:pt x="4853" y="10428"/>
                        </a:lnTo>
                        <a:lnTo>
                          <a:pt x="4208" y="10428"/>
                        </a:lnTo>
                        <a:lnTo>
                          <a:pt x="3567" y="10422"/>
                        </a:lnTo>
                        <a:lnTo>
                          <a:pt x="2937" y="10394"/>
                        </a:lnTo>
                        <a:lnTo>
                          <a:pt x="1871" y="10435"/>
                        </a:lnTo>
                        <a:lnTo>
                          <a:pt x="818" y="10533"/>
                        </a:lnTo>
                        <a:lnTo>
                          <a:pt x="0" y="10655"/>
                        </a:lnTo>
                        <a:lnTo>
                          <a:pt x="0" y="10728"/>
                        </a:lnTo>
                        <a:lnTo>
                          <a:pt x="7999" y="10735"/>
                        </a:lnTo>
                        <a:lnTo>
                          <a:pt x="7999" y="0"/>
                        </a:lnTo>
                        <a:lnTo>
                          <a:pt x="7757" y="0"/>
                        </a:lnTo>
                        <a:lnTo>
                          <a:pt x="7757" y="5361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marL="0" marR="0" lvl="0" indent="0" algn="l" defTabSz="685783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58" name="Freeform 9">
                    <a:extLst>
                      <a:ext uri="{FF2B5EF4-FFF2-40B4-BE49-F238E27FC236}">
                        <a16:creationId xmlns:a16="http://schemas.microsoft.com/office/drawing/2014/main" id="{AE243858-A9D2-ABCB-AF85-FB21A5F04587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013" y="4011"/>
                    <a:ext cx="290" cy="492"/>
                  </a:xfrm>
                  <a:custGeom>
                    <a:avLst/>
                    <a:gdLst>
                      <a:gd name="T0" fmla="*/ 0 w 870"/>
                      <a:gd name="T1" fmla="*/ 0 h 1475"/>
                      <a:gd name="T2" fmla="*/ 0 w 870"/>
                      <a:gd name="T3" fmla="*/ 1475 h 1475"/>
                      <a:gd name="T4" fmla="*/ 433 w 870"/>
                      <a:gd name="T5" fmla="*/ 1002 h 1475"/>
                      <a:gd name="T6" fmla="*/ 870 w 870"/>
                      <a:gd name="T7" fmla="*/ 1475 h 1475"/>
                      <a:gd name="T8" fmla="*/ 870 w 870"/>
                      <a:gd name="T9" fmla="*/ 0 h 1475"/>
                      <a:gd name="T10" fmla="*/ 0 w 870"/>
                      <a:gd name="T11" fmla="*/ 0 h 147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</a:cxnLst>
                    <a:rect l="0" t="0" r="r" b="b"/>
                    <a:pathLst>
                      <a:path w="870" h="1475">
                        <a:moveTo>
                          <a:pt x="0" y="0"/>
                        </a:moveTo>
                        <a:lnTo>
                          <a:pt x="0" y="1475"/>
                        </a:lnTo>
                        <a:lnTo>
                          <a:pt x="433" y="1002"/>
                        </a:lnTo>
                        <a:lnTo>
                          <a:pt x="870" y="1475"/>
                        </a:lnTo>
                        <a:lnTo>
                          <a:pt x="870" y="0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FF0000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pPr marL="0" marR="0" lvl="0" indent="0" algn="l" defTabSz="685783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59" name="Freeform 10">
                    <a:extLst>
                      <a:ext uri="{FF2B5EF4-FFF2-40B4-BE49-F238E27FC236}">
                        <a16:creationId xmlns:a16="http://schemas.microsoft.com/office/drawing/2014/main" id="{4A841ECC-6AFC-22BE-6F40-C20B61F4CFC3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10" y="553"/>
                    <a:ext cx="2483" cy="3623"/>
                  </a:xfrm>
                  <a:custGeom>
                    <a:avLst/>
                    <a:gdLst>
                      <a:gd name="T0" fmla="*/ 194 w 7451"/>
                      <a:gd name="T1" fmla="*/ 10367 h 10868"/>
                      <a:gd name="T2" fmla="*/ 5883 w 7451"/>
                      <a:gd name="T3" fmla="*/ 10360 h 10868"/>
                      <a:gd name="T4" fmla="*/ 5904 w 7451"/>
                      <a:gd name="T5" fmla="*/ 10367 h 10868"/>
                      <a:gd name="T6" fmla="*/ 6055 w 7451"/>
                      <a:gd name="T7" fmla="*/ 10374 h 10868"/>
                      <a:gd name="T8" fmla="*/ 6216 w 7451"/>
                      <a:gd name="T9" fmla="*/ 10395 h 10868"/>
                      <a:gd name="T10" fmla="*/ 6383 w 7451"/>
                      <a:gd name="T11" fmla="*/ 10419 h 10868"/>
                      <a:gd name="T12" fmla="*/ 6536 w 7451"/>
                      <a:gd name="T13" fmla="*/ 10461 h 10868"/>
                      <a:gd name="T14" fmla="*/ 6697 w 7451"/>
                      <a:gd name="T15" fmla="*/ 10509 h 10868"/>
                      <a:gd name="T16" fmla="*/ 6852 w 7451"/>
                      <a:gd name="T17" fmla="*/ 10566 h 10868"/>
                      <a:gd name="T18" fmla="*/ 7006 w 7451"/>
                      <a:gd name="T19" fmla="*/ 10625 h 10868"/>
                      <a:gd name="T20" fmla="*/ 7157 w 7451"/>
                      <a:gd name="T21" fmla="*/ 10698 h 10868"/>
                      <a:gd name="T22" fmla="*/ 7306 w 7451"/>
                      <a:gd name="T23" fmla="*/ 10785 h 10868"/>
                      <a:gd name="T24" fmla="*/ 7451 w 7451"/>
                      <a:gd name="T25" fmla="*/ 10868 h 10868"/>
                      <a:gd name="T26" fmla="*/ 7388 w 7451"/>
                      <a:gd name="T27" fmla="*/ 10868 h 10868"/>
                      <a:gd name="T28" fmla="*/ 6534 w 7451"/>
                      <a:gd name="T29" fmla="*/ 10750 h 10868"/>
                      <a:gd name="T30" fmla="*/ 5477 w 7451"/>
                      <a:gd name="T31" fmla="*/ 10659 h 10868"/>
                      <a:gd name="T32" fmla="*/ 4415 w 7451"/>
                      <a:gd name="T33" fmla="*/ 10614 h 10868"/>
                      <a:gd name="T34" fmla="*/ 0 w 7451"/>
                      <a:gd name="T35" fmla="*/ 10614 h 10868"/>
                      <a:gd name="T36" fmla="*/ 3 w 7451"/>
                      <a:gd name="T37" fmla="*/ 0 h 10868"/>
                      <a:gd name="T38" fmla="*/ 194 w 7451"/>
                      <a:gd name="T39" fmla="*/ 0 h 10868"/>
                      <a:gd name="T40" fmla="*/ 194 w 7451"/>
                      <a:gd name="T41" fmla="*/ 10367 h 1086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</a:cxnLst>
                    <a:rect l="0" t="0" r="r" b="b"/>
                    <a:pathLst>
                      <a:path w="7451" h="10868">
                        <a:moveTo>
                          <a:pt x="194" y="10367"/>
                        </a:moveTo>
                        <a:lnTo>
                          <a:pt x="5883" y="10360"/>
                        </a:lnTo>
                        <a:lnTo>
                          <a:pt x="5904" y="10367"/>
                        </a:lnTo>
                        <a:lnTo>
                          <a:pt x="6055" y="10374"/>
                        </a:lnTo>
                        <a:lnTo>
                          <a:pt x="6216" y="10395"/>
                        </a:lnTo>
                        <a:lnTo>
                          <a:pt x="6383" y="10419"/>
                        </a:lnTo>
                        <a:lnTo>
                          <a:pt x="6536" y="10461"/>
                        </a:lnTo>
                        <a:lnTo>
                          <a:pt x="6697" y="10509"/>
                        </a:lnTo>
                        <a:lnTo>
                          <a:pt x="6852" y="10566"/>
                        </a:lnTo>
                        <a:lnTo>
                          <a:pt x="7006" y="10625"/>
                        </a:lnTo>
                        <a:lnTo>
                          <a:pt x="7157" y="10698"/>
                        </a:lnTo>
                        <a:lnTo>
                          <a:pt x="7306" y="10785"/>
                        </a:lnTo>
                        <a:lnTo>
                          <a:pt x="7451" y="10868"/>
                        </a:lnTo>
                        <a:lnTo>
                          <a:pt x="7388" y="10868"/>
                        </a:lnTo>
                        <a:lnTo>
                          <a:pt x="6534" y="10750"/>
                        </a:lnTo>
                        <a:lnTo>
                          <a:pt x="5477" y="10659"/>
                        </a:lnTo>
                        <a:lnTo>
                          <a:pt x="4415" y="10614"/>
                        </a:lnTo>
                        <a:lnTo>
                          <a:pt x="0" y="10614"/>
                        </a:lnTo>
                        <a:lnTo>
                          <a:pt x="3" y="0"/>
                        </a:lnTo>
                        <a:lnTo>
                          <a:pt x="194" y="0"/>
                        </a:lnTo>
                        <a:lnTo>
                          <a:pt x="194" y="10367"/>
                        </a:lnTo>
                        <a:close/>
                      </a:path>
                    </a:pathLst>
                  </a:custGeom>
                  <a:solidFill>
                    <a:srgbClr val="FF7F00"/>
                  </a:solidFill>
                  <a:ln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marL="0" marR="0" lvl="0" indent="0" algn="l" defTabSz="685783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60" name="Freeform 11">
                    <a:extLst>
                      <a:ext uri="{FF2B5EF4-FFF2-40B4-BE49-F238E27FC236}">
                        <a16:creationId xmlns:a16="http://schemas.microsoft.com/office/drawing/2014/main" id="{026EFACA-8904-B883-654D-45E9E9047F75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880" y="540"/>
                    <a:ext cx="2596" cy="3638"/>
                  </a:xfrm>
                  <a:custGeom>
                    <a:avLst/>
                    <a:gdLst>
                      <a:gd name="T0" fmla="*/ 7545 w 7787"/>
                      <a:gd name="T1" fmla="*/ 5612 h 10913"/>
                      <a:gd name="T2" fmla="*/ 7418 w 7787"/>
                      <a:gd name="T3" fmla="*/ 7620 h 10913"/>
                      <a:gd name="T4" fmla="*/ 7205 w 7787"/>
                      <a:gd name="T5" fmla="*/ 10193 h 10913"/>
                      <a:gd name="T6" fmla="*/ 6633 w 7787"/>
                      <a:gd name="T7" fmla="*/ 10255 h 10913"/>
                      <a:gd name="T8" fmla="*/ 5986 w 7787"/>
                      <a:gd name="T9" fmla="*/ 10325 h 10913"/>
                      <a:gd name="T10" fmla="*/ 5356 w 7787"/>
                      <a:gd name="T11" fmla="*/ 10377 h 10913"/>
                      <a:gd name="T12" fmla="*/ 4708 w 7787"/>
                      <a:gd name="T13" fmla="*/ 10398 h 10913"/>
                      <a:gd name="T14" fmla="*/ 4063 w 7787"/>
                      <a:gd name="T15" fmla="*/ 10398 h 10913"/>
                      <a:gd name="T16" fmla="*/ 3421 w 7787"/>
                      <a:gd name="T17" fmla="*/ 10366 h 10913"/>
                      <a:gd name="T18" fmla="*/ 2788 w 7787"/>
                      <a:gd name="T19" fmla="*/ 10353 h 10913"/>
                      <a:gd name="T20" fmla="*/ 2401 w 7787"/>
                      <a:gd name="T21" fmla="*/ 10346 h 10913"/>
                      <a:gd name="T22" fmla="*/ 2025 w 7787"/>
                      <a:gd name="T23" fmla="*/ 10398 h 10913"/>
                      <a:gd name="T24" fmla="*/ 1650 w 7787"/>
                      <a:gd name="T25" fmla="*/ 10433 h 10913"/>
                      <a:gd name="T26" fmla="*/ 1281 w 7787"/>
                      <a:gd name="T27" fmla="*/ 10506 h 10913"/>
                      <a:gd name="T28" fmla="*/ 914 w 7787"/>
                      <a:gd name="T29" fmla="*/ 10597 h 10913"/>
                      <a:gd name="T30" fmla="*/ 551 w 7787"/>
                      <a:gd name="T31" fmla="*/ 10708 h 10913"/>
                      <a:gd name="T32" fmla="*/ 190 w 7787"/>
                      <a:gd name="T33" fmla="*/ 10837 h 10913"/>
                      <a:gd name="T34" fmla="*/ 0 w 7787"/>
                      <a:gd name="T35" fmla="*/ 10913 h 10913"/>
                      <a:gd name="T36" fmla="*/ 848 w 7787"/>
                      <a:gd name="T37" fmla="*/ 10777 h 10913"/>
                      <a:gd name="T38" fmla="*/ 1901 w 7787"/>
                      <a:gd name="T39" fmla="*/ 10677 h 10913"/>
                      <a:gd name="T40" fmla="*/ 2967 w 7787"/>
                      <a:gd name="T41" fmla="*/ 10652 h 10913"/>
                      <a:gd name="T42" fmla="*/ 3597 w 7787"/>
                      <a:gd name="T43" fmla="*/ 10673 h 10913"/>
                      <a:gd name="T44" fmla="*/ 4232 w 7787"/>
                      <a:gd name="T45" fmla="*/ 10677 h 10913"/>
                      <a:gd name="T46" fmla="*/ 4883 w 7787"/>
                      <a:gd name="T47" fmla="*/ 10686 h 10913"/>
                      <a:gd name="T48" fmla="*/ 5525 w 7787"/>
                      <a:gd name="T49" fmla="*/ 10663 h 10913"/>
                      <a:gd name="T50" fmla="*/ 6155 w 7787"/>
                      <a:gd name="T51" fmla="*/ 10611 h 10913"/>
                      <a:gd name="T52" fmla="*/ 6806 w 7787"/>
                      <a:gd name="T53" fmla="*/ 10558 h 10913"/>
                      <a:gd name="T54" fmla="*/ 7382 w 7787"/>
                      <a:gd name="T55" fmla="*/ 10488 h 10913"/>
                      <a:gd name="T56" fmla="*/ 7448 w 7787"/>
                      <a:gd name="T57" fmla="*/ 10193 h 10913"/>
                      <a:gd name="T58" fmla="*/ 7656 w 7787"/>
                      <a:gd name="T59" fmla="*/ 7627 h 10913"/>
                      <a:gd name="T60" fmla="*/ 7787 w 7787"/>
                      <a:gd name="T61" fmla="*/ 5615 h 10913"/>
                      <a:gd name="T62" fmla="*/ 7787 w 7787"/>
                      <a:gd name="T63" fmla="*/ 45 h 10913"/>
                      <a:gd name="T64" fmla="*/ 7542 w 7787"/>
                      <a:gd name="T65" fmla="*/ 0 h 10913"/>
                      <a:gd name="T66" fmla="*/ 7545 w 7787"/>
                      <a:gd name="T67" fmla="*/ 5612 h 10913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  <a:cxn ang="0">
                        <a:pos x="T66" y="T67"/>
                      </a:cxn>
                    </a:cxnLst>
                    <a:rect l="0" t="0" r="r" b="b"/>
                    <a:pathLst>
                      <a:path w="7787" h="10913">
                        <a:moveTo>
                          <a:pt x="7545" y="5612"/>
                        </a:moveTo>
                        <a:lnTo>
                          <a:pt x="7418" y="7620"/>
                        </a:lnTo>
                        <a:lnTo>
                          <a:pt x="7205" y="10193"/>
                        </a:lnTo>
                        <a:lnTo>
                          <a:pt x="6633" y="10255"/>
                        </a:lnTo>
                        <a:lnTo>
                          <a:pt x="5986" y="10325"/>
                        </a:lnTo>
                        <a:lnTo>
                          <a:pt x="5356" y="10377"/>
                        </a:lnTo>
                        <a:lnTo>
                          <a:pt x="4708" y="10398"/>
                        </a:lnTo>
                        <a:lnTo>
                          <a:pt x="4063" y="10398"/>
                        </a:lnTo>
                        <a:lnTo>
                          <a:pt x="3421" y="10366"/>
                        </a:lnTo>
                        <a:lnTo>
                          <a:pt x="2788" y="10353"/>
                        </a:lnTo>
                        <a:lnTo>
                          <a:pt x="2401" y="10346"/>
                        </a:lnTo>
                        <a:lnTo>
                          <a:pt x="2025" y="10398"/>
                        </a:lnTo>
                        <a:lnTo>
                          <a:pt x="1650" y="10433"/>
                        </a:lnTo>
                        <a:lnTo>
                          <a:pt x="1281" y="10506"/>
                        </a:lnTo>
                        <a:lnTo>
                          <a:pt x="914" y="10597"/>
                        </a:lnTo>
                        <a:lnTo>
                          <a:pt x="551" y="10708"/>
                        </a:lnTo>
                        <a:lnTo>
                          <a:pt x="190" y="10837"/>
                        </a:lnTo>
                        <a:lnTo>
                          <a:pt x="0" y="10913"/>
                        </a:lnTo>
                        <a:lnTo>
                          <a:pt x="848" y="10777"/>
                        </a:lnTo>
                        <a:lnTo>
                          <a:pt x="1901" y="10677"/>
                        </a:lnTo>
                        <a:lnTo>
                          <a:pt x="2967" y="10652"/>
                        </a:lnTo>
                        <a:lnTo>
                          <a:pt x="3597" y="10673"/>
                        </a:lnTo>
                        <a:lnTo>
                          <a:pt x="4232" y="10677"/>
                        </a:lnTo>
                        <a:lnTo>
                          <a:pt x="4883" y="10686"/>
                        </a:lnTo>
                        <a:lnTo>
                          <a:pt x="5525" y="10663"/>
                        </a:lnTo>
                        <a:lnTo>
                          <a:pt x="6155" y="10611"/>
                        </a:lnTo>
                        <a:lnTo>
                          <a:pt x="6806" y="10558"/>
                        </a:lnTo>
                        <a:lnTo>
                          <a:pt x="7382" y="10488"/>
                        </a:lnTo>
                        <a:lnTo>
                          <a:pt x="7448" y="10193"/>
                        </a:lnTo>
                        <a:lnTo>
                          <a:pt x="7656" y="7627"/>
                        </a:lnTo>
                        <a:lnTo>
                          <a:pt x="7787" y="5615"/>
                        </a:lnTo>
                        <a:lnTo>
                          <a:pt x="7787" y="45"/>
                        </a:lnTo>
                        <a:lnTo>
                          <a:pt x="7542" y="0"/>
                        </a:lnTo>
                        <a:lnTo>
                          <a:pt x="7545" y="5612"/>
                        </a:lnTo>
                        <a:close/>
                      </a:path>
                    </a:pathLst>
                  </a:custGeom>
                  <a:solidFill>
                    <a:srgbClr val="FF7F00"/>
                  </a:solidFill>
                  <a:ln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marL="0" marR="0" lvl="0" indent="0" algn="l" defTabSz="685783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61" name="Freeform 12">
                    <a:extLst>
                      <a:ext uri="{FF2B5EF4-FFF2-40B4-BE49-F238E27FC236}">
                        <a16:creationId xmlns:a16="http://schemas.microsoft.com/office/drawing/2014/main" id="{501FC0F7-CC45-573B-AE1D-1EE0E86F124A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28" y="647"/>
                    <a:ext cx="2572" cy="3555"/>
                  </a:xfrm>
                  <a:custGeom>
                    <a:avLst/>
                    <a:gdLst>
                      <a:gd name="T0" fmla="*/ 248 w 7717"/>
                      <a:gd name="T1" fmla="*/ 3 h 10665"/>
                      <a:gd name="T2" fmla="*/ 0 w 7717"/>
                      <a:gd name="T3" fmla="*/ 0 h 10665"/>
                      <a:gd name="T4" fmla="*/ 6 w 7717"/>
                      <a:gd name="T5" fmla="*/ 10665 h 10665"/>
                      <a:gd name="T6" fmla="*/ 7717 w 7717"/>
                      <a:gd name="T7" fmla="*/ 10658 h 10665"/>
                      <a:gd name="T8" fmla="*/ 7717 w 7717"/>
                      <a:gd name="T9" fmla="*/ 10585 h 10665"/>
                      <a:gd name="T10" fmla="*/ 7629 w 7717"/>
                      <a:gd name="T11" fmla="*/ 10585 h 10665"/>
                      <a:gd name="T12" fmla="*/ 6779 w 7717"/>
                      <a:gd name="T13" fmla="*/ 10467 h 10665"/>
                      <a:gd name="T14" fmla="*/ 5722 w 7717"/>
                      <a:gd name="T15" fmla="*/ 10365 h 10665"/>
                      <a:gd name="T16" fmla="*/ 4654 w 7717"/>
                      <a:gd name="T17" fmla="*/ 10342 h 10665"/>
                      <a:gd name="T18" fmla="*/ 245 w 7717"/>
                      <a:gd name="T19" fmla="*/ 10324 h 10665"/>
                      <a:gd name="T20" fmla="*/ 248 w 7717"/>
                      <a:gd name="T21" fmla="*/ 3 h 1066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</a:cxnLst>
                    <a:rect l="0" t="0" r="r" b="b"/>
                    <a:pathLst>
                      <a:path w="7717" h="10665">
                        <a:moveTo>
                          <a:pt x="248" y="3"/>
                        </a:moveTo>
                        <a:lnTo>
                          <a:pt x="0" y="0"/>
                        </a:lnTo>
                        <a:lnTo>
                          <a:pt x="6" y="10665"/>
                        </a:lnTo>
                        <a:lnTo>
                          <a:pt x="7717" y="10658"/>
                        </a:lnTo>
                        <a:lnTo>
                          <a:pt x="7717" y="10585"/>
                        </a:lnTo>
                        <a:lnTo>
                          <a:pt x="7629" y="10585"/>
                        </a:lnTo>
                        <a:lnTo>
                          <a:pt x="6779" y="10467"/>
                        </a:lnTo>
                        <a:lnTo>
                          <a:pt x="5722" y="10365"/>
                        </a:lnTo>
                        <a:lnTo>
                          <a:pt x="4654" y="10342"/>
                        </a:lnTo>
                        <a:lnTo>
                          <a:pt x="245" y="10324"/>
                        </a:lnTo>
                        <a:lnTo>
                          <a:pt x="248" y="3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marL="0" marR="0" lvl="0" indent="0" algn="l" defTabSz="685783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grpSp>
                <p:nvGrpSpPr>
                  <p:cNvPr id="62" name="Group 13">
                    <a:extLst>
                      <a:ext uri="{FF2B5EF4-FFF2-40B4-BE49-F238E27FC236}">
                        <a16:creationId xmlns:a16="http://schemas.microsoft.com/office/drawing/2014/main" id="{ABBABC23-46C7-E465-D40F-8B59A038AF87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469" y="481"/>
                    <a:ext cx="4931" cy="3697"/>
                    <a:chOff x="451" y="481"/>
                    <a:chExt cx="4931" cy="3697"/>
                  </a:xfrm>
                </p:grpSpPr>
                <p:sp>
                  <p:nvSpPr>
                    <p:cNvPr id="63" name="Freeform 14">
                      <a:extLst>
                        <a:ext uri="{FF2B5EF4-FFF2-40B4-BE49-F238E27FC236}">
                          <a16:creationId xmlns:a16="http://schemas.microsoft.com/office/drawing/2014/main" id="{47514806-1C8E-660B-DF92-4C363A9EBB84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451" y="481"/>
                      <a:ext cx="4931" cy="3697"/>
                    </a:xfrm>
                    <a:custGeom>
                      <a:avLst/>
                      <a:gdLst>
                        <a:gd name="T0" fmla="*/ 5416 w 14793"/>
                        <a:gd name="T1" fmla="*/ 7 h 11090"/>
                        <a:gd name="T2" fmla="*/ 5476 w 14793"/>
                        <a:gd name="T3" fmla="*/ 7 h 11090"/>
                        <a:gd name="T4" fmla="*/ 5661 w 14793"/>
                        <a:gd name="T5" fmla="*/ 0 h 11090"/>
                        <a:gd name="T6" fmla="*/ 5846 w 14793"/>
                        <a:gd name="T7" fmla="*/ 7 h 11090"/>
                        <a:gd name="T8" fmla="*/ 6028 w 14793"/>
                        <a:gd name="T9" fmla="*/ 21 h 11090"/>
                        <a:gd name="T10" fmla="*/ 6213 w 14793"/>
                        <a:gd name="T11" fmla="*/ 44 h 11090"/>
                        <a:gd name="T12" fmla="*/ 6394 w 14793"/>
                        <a:gd name="T13" fmla="*/ 83 h 11090"/>
                        <a:gd name="T14" fmla="*/ 6570 w 14793"/>
                        <a:gd name="T15" fmla="*/ 135 h 11090"/>
                        <a:gd name="T16" fmla="*/ 6751 w 14793"/>
                        <a:gd name="T17" fmla="*/ 190 h 11090"/>
                        <a:gd name="T18" fmla="*/ 6924 w 14793"/>
                        <a:gd name="T19" fmla="*/ 250 h 11090"/>
                        <a:gd name="T20" fmla="*/ 7099 w 14793"/>
                        <a:gd name="T21" fmla="*/ 334 h 11090"/>
                        <a:gd name="T22" fmla="*/ 7266 w 14793"/>
                        <a:gd name="T23" fmla="*/ 421 h 11090"/>
                        <a:gd name="T24" fmla="*/ 7432 w 14793"/>
                        <a:gd name="T25" fmla="*/ 334 h 11090"/>
                        <a:gd name="T26" fmla="*/ 7605 w 14793"/>
                        <a:gd name="T27" fmla="*/ 250 h 11090"/>
                        <a:gd name="T28" fmla="*/ 7774 w 14793"/>
                        <a:gd name="T29" fmla="*/ 190 h 11090"/>
                        <a:gd name="T30" fmla="*/ 7953 w 14793"/>
                        <a:gd name="T31" fmla="*/ 135 h 11090"/>
                        <a:gd name="T32" fmla="*/ 8129 w 14793"/>
                        <a:gd name="T33" fmla="*/ 83 h 11090"/>
                        <a:gd name="T34" fmla="*/ 8314 w 14793"/>
                        <a:gd name="T35" fmla="*/ 44 h 11090"/>
                        <a:gd name="T36" fmla="*/ 8499 w 14793"/>
                        <a:gd name="T37" fmla="*/ 21 h 11090"/>
                        <a:gd name="T38" fmla="*/ 8674 w 14793"/>
                        <a:gd name="T39" fmla="*/ 7 h 11090"/>
                        <a:gd name="T40" fmla="*/ 8864 w 14793"/>
                        <a:gd name="T41" fmla="*/ 0 h 11090"/>
                        <a:gd name="T42" fmla="*/ 9049 w 14793"/>
                        <a:gd name="T43" fmla="*/ 7 h 11090"/>
                        <a:gd name="T44" fmla="*/ 9107 w 14793"/>
                        <a:gd name="T45" fmla="*/ 7 h 11090"/>
                        <a:gd name="T46" fmla="*/ 9107 w 14793"/>
                        <a:gd name="T47" fmla="*/ 0 h 11090"/>
                        <a:gd name="T48" fmla="*/ 14793 w 14793"/>
                        <a:gd name="T49" fmla="*/ 0 h 11090"/>
                        <a:gd name="T50" fmla="*/ 14793 w 14793"/>
                        <a:gd name="T51" fmla="*/ 5792 h 11090"/>
                        <a:gd name="T52" fmla="*/ 14666 w 14793"/>
                        <a:gd name="T53" fmla="*/ 7804 h 11090"/>
                        <a:gd name="T54" fmla="*/ 14453 w 14793"/>
                        <a:gd name="T55" fmla="*/ 10370 h 11090"/>
                        <a:gd name="T56" fmla="*/ 14453 w 14793"/>
                        <a:gd name="T57" fmla="*/ 10363 h 11090"/>
                        <a:gd name="T58" fmla="*/ 13881 w 14793"/>
                        <a:gd name="T59" fmla="*/ 10432 h 11090"/>
                        <a:gd name="T60" fmla="*/ 13243 w 14793"/>
                        <a:gd name="T61" fmla="*/ 10495 h 11090"/>
                        <a:gd name="T62" fmla="*/ 12604 w 14793"/>
                        <a:gd name="T63" fmla="*/ 10537 h 11090"/>
                        <a:gd name="T64" fmla="*/ 11956 w 14793"/>
                        <a:gd name="T65" fmla="*/ 10564 h 11090"/>
                        <a:gd name="T66" fmla="*/ 11314 w 14793"/>
                        <a:gd name="T67" fmla="*/ 10564 h 11090"/>
                        <a:gd name="T68" fmla="*/ 10669 w 14793"/>
                        <a:gd name="T69" fmla="*/ 10554 h 11090"/>
                        <a:gd name="T70" fmla="*/ 10028 w 14793"/>
                        <a:gd name="T71" fmla="*/ 10519 h 11090"/>
                        <a:gd name="T72" fmla="*/ 9649 w 14793"/>
                        <a:gd name="T73" fmla="*/ 10530 h 11090"/>
                        <a:gd name="T74" fmla="*/ 9273 w 14793"/>
                        <a:gd name="T75" fmla="*/ 10564 h 11090"/>
                        <a:gd name="T76" fmla="*/ 8898 w 14793"/>
                        <a:gd name="T77" fmla="*/ 10614 h 11090"/>
                        <a:gd name="T78" fmla="*/ 8529 w 14793"/>
                        <a:gd name="T79" fmla="*/ 10690 h 11090"/>
                        <a:gd name="T80" fmla="*/ 8162 w 14793"/>
                        <a:gd name="T81" fmla="*/ 10770 h 11090"/>
                        <a:gd name="T82" fmla="*/ 7805 w 14793"/>
                        <a:gd name="T83" fmla="*/ 10881 h 11090"/>
                        <a:gd name="T84" fmla="*/ 7438 w 14793"/>
                        <a:gd name="T85" fmla="*/ 11014 h 11090"/>
                        <a:gd name="T86" fmla="*/ 7248 w 14793"/>
                        <a:gd name="T87" fmla="*/ 11090 h 11090"/>
                        <a:gd name="T88" fmla="*/ 7112 w 14793"/>
                        <a:gd name="T89" fmla="*/ 11000 h 11090"/>
                        <a:gd name="T90" fmla="*/ 6960 w 14793"/>
                        <a:gd name="T91" fmla="*/ 10913 h 11090"/>
                        <a:gd name="T92" fmla="*/ 6812 w 14793"/>
                        <a:gd name="T93" fmla="*/ 10840 h 11090"/>
                        <a:gd name="T94" fmla="*/ 6658 w 14793"/>
                        <a:gd name="T95" fmla="*/ 10788 h 11090"/>
                        <a:gd name="T96" fmla="*/ 6503 w 14793"/>
                        <a:gd name="T97" fmla="*/ 10724 h 11090"/>
                        <a:gd name="T98" fmla="*/ 6348 w 14793"/>
                        <a:gd name="T99" fmla="*/ 10676 h 11090"/>
                        <a:gd name="T100" fmla="*/ 6189 w 14793"/>
                        <a:gd name="T101" fmla="*/ 10644 h 11090"/>
                        <a:gd name="T102" fmla="*/ 6022 w 14793"/>
                        <a:gd name="T103" fmla="*/ 10607 h 11090"/>
                        <a:gd name="T104" fmla="*/ 5861 w 14793"/>
                        <a:gd name="T105" fmla="*/ 10585 h 11090"/>
                        <a:gd name="T106" fmla="*/ 5710 w 14793"/>
                        <a:gd name="T107" fmla="*/ 10575 h 11090"/>
                        <a:gd name="T108" fmla="*/ 5689 w 14793"/>
                        <a:gd name="T109" fmla="*/ 10575 h 11090"/>
                        <a:gd name="T110" fmla="*/ 0 w 14793"/>
                        <a:gd name="T111" fmla="*/ 10585 h 11090"/>
                        <a:gd name="T112" fmla="*/ 0 w 14793"/>
                        <a:gd name="T113" fmla="*/ 0 h 11090"/>
                        <a:gd name="T114" fmla="*/ 5458 w 14793"/>
                        <a:gd name="T115" fmla="*/ 7 h 11090"/>
                        <a:gd name="T116" fmla="*/ 5416 w 14793"/>
                        <a:gd name="T117" fmla="*/ 7 h 11090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  <a:cxn ang="0">
                          <a:pos x="T24" y="T25"/>
                        </a:cxn>
                        <a:cxn ang="0">
                          <a:pos x="T26" y="T27"/>
                        </a:cxn>
                        <a:cxn ang="0">
                          <a:pos x="T28" y="T29"/>
                        </a:cxn>
                        <a:cxn ang="0">
                          <a:pos x="T30" y="T31"/>
                        </a:cxn>
                        <a:cxn ang="0">
                          <a:pos x="T32" y="T33"/>
                        </a:cxn>
                        <a:cxn ang="0">
                          <a:pos x="T34" y="T35"/>
                        </a:cxn>
                        <a:cxn ang="0">
                          <a:pos x="T36" y="T37"/>
                        </a:cxn>
                        <a:cxn ang="0">
                          <a:pos x="T38" y="T39"/>
                        </a:cxn>
                        <a:cxn ang="0">
                          <a:pos x="T40" y="T41"/>
                        </a:cxn>
                        <a:cxn ang="0">
                          <a:pos x="T42" y="T43"/>
                        </a:cxn>
                        <a:cxn ang="0">
                          <a:pos x="T44" y="T45"/>
                        </a:cxn>
                        <a:cxn ang="0">
                          <a:pos x="T46" y="T47"/>
                        </a:cxn>
                        <a:cxn ang="0">
                          <a:pos x="T48" y="T49"/>
                        </a:cxn>
                        <a:cxn ang="0">
                          <a:pos x="T50" y="T51"/>
                        </a:cxn>
                        <a:cxn ang="0">
                          <a:pos x="T52" y="T53"/>
                        </a:cxn>
                        <a:cxn ang="0">
                          <a:pos x="T54" y="T55"/>
                        </a:cxn>
                        <a:cxn ang="0">
                          <a:pos x="T56" y="T57"/>
                        </a:cxn>
                        <a:cxn ang="0">
                          <a:pos x="T58" y="T59"/>
                        </a:cxn>
                        <a:cxn ang="0">
                          <a:pos x="T60" y="T61"/>
                        </a:cxn>
                        <a:cxn ang="0">
                          <a:pos x="T62" y="T63"/>
                        </a:cxn>
                        <a:cxn ang="0">
                          <a:pos x="T64" y="T65"/>
                        </a:cxn>
                        <a:cxn ang="0">
                          <a:pos x="T66" y="T67"/>
                        </a:cxn>
                        <a:cxn ang="0">
                          <a:pos x="T68" y="T69"/>
                        </a:cxn>
                        <a:cxn ang="0">
                          <a:pos x="T70" y="T71"/>
                        </a:cxn>
                        <a:cxn ang="0">
                          <a:pos x="T72" y="T73"/>
                        </a:cxn>
                        <a:cxn ang="0">
                          <a:pos x="T74" y="T75"/>
                        </a:cxn>
                        <a:cxn ang="0">
                          <a:pos x="T76" y="T77"/>
                        </a:cxn>
                        <a:cxn ang="0">
                          <a:pos x="T78" y="T79"/>
                        </a:cxn>
                        <a:cxn ang="0">
                          <a:pos x="T80" y="T81"/>
                        </a:cxn>
                        <a:cxn ang="0">
                          <a:pos x="T82" y="T83"/>
                        </a:cxn>
                        <a:cxn ang="0">
                          <a:pos x="T84" y="T85"/>
                        </a:cxn>
                        <a:cxn ang="0">
                          <a:pos x="T86" y="T87"/>
                        </a:cxn>
                        <a:cxn ang="0">
                          <a:pos x="T88" y="T89"/>
                        </a:cxn>
                        <a:cxn ang="0">
                          <a:pos x="T90" y="T91"/>
                        </a:cxn>
                        <a:cxn ang="0">
                          <a:pos x="T92" y="T93"/>
                        </a:cxn>
                        <a:cxn ang="0">
                          <a:pos x="T94" y="T95"/>
                        </a:cxn>
                        <a:cxn ang="0">
                          <a:pos x="T96" y="T97"/>
                        </a:cxn>
                        <a:cxn ang="0">
                          <a:pos x="T98" y="T99"/>
                        </a:cxn>
                        <a:cxn ang="0">
                          <a:pos x="T100" y="T101"/>
                        </a:cxn>
                        <a:cxn ang="0">
                          <a:pos x="T102" y="T103"/>
                        </a:cxn>
                        <a:cxn ang="0">
                          <a:pos x="T104" y="T105"/>
                        </a:cxn>
                        <a:cxn ang="0">
                          <a:pos x="T106" y="T107"/>
                        </a:cxn>
                        <a:cxn ang="0">
                          <a:pos x="T108" y="T109"/>
                        </a:cxn>
                        <a:cxn ang="0">
                          <a:pos x="T110" y="T111"/>
                        </a:cxn>
                        <a:cxn ang="0">
                          <a:pos x="T112" y="T113"/>
                        </a:cxn>
                        <a:cxn ang="0">
                          <a:pos x="T114" y="T115"/>
                        </a:cxn>
                        <a:cxn ang="0">
                          <a:pos x="T116" y="T117"/>
                        </a:cxn>
                      </a:cxnLst>
                      <a:rect l="0" t="0" r="r" b="b"/>
                      <a:pathLst>
                        <a:path w="14793" h="11090">
                          <a:moveTo>
                            <a:pt x="5416" y="7"/>
                          </a:moveTo>
                          <a:lnTo>
                            <a:pt x="5476" y="7"/>
                          </a:lnTo>
                          <a:lnTo>
                            <a:pt x="5661" y="0"/>
                          </a:lnTo>
                          <a:lnTo>
                            <a:pt x="5846" y="7"/>
                          </a:lnTo>
                          <a:lnTo>
                            <a:pt x="6028" y="21"/>
                          </a:lnTo>
                          <a:lnTo>
                            <a:pt x="6213" y="44"/>
                          </a:lnTo>
                          <a:lnTo>
                            <a:pt x="6394" y="83"/>
                          </a:lnTo>
                          <a:lnTo>
                            <a:pt x="6570" y="135"/>
                          </a:lnTo>
                          <a:lnTo>
                            <a:pt x="6751" y="190"/>
                          </a:lnTo>
                          <a:lnTo>
                            <a:pt x="6924" y="250"/>
                          </a:lnTo>
                          <a:lnTo>
                            <a:pt x="7099" y="334"/>
                          </a:lnTo>
                          <a:lnTo>
                            <a:pt x="7266" y="421"/>
                          </a:lnTo>
                          <a:lnTo>
                            <a:pt x="7432" y="334"/>
                          </a:lnTo>
                          <a:lnTo>
                            <a:pt x="7605" y="250"/>
                          </a:lnTo>
                          <a:lnTo>
                            <a:pt x="7774" y="190"/>
                          </a:lnTo>
                          <a:lnTo>
                            <a:pt x="7953" y="135"/>
                          </a:lnTo>
                          <a:lnTo>
                            <a:pt x="8129" y="83"/>
                          </a:lnTo>
                          <a:lnTo>
                            <a:pt x="8314" y="44"/>
                          </a:lnTo>
                          <a:lnTo>
                            <a:pt x="8499" y="21"/>
                          </a:lnTo>
                          <a:lnTo>
                            <a:pt x="8674" y="7"/>
                          </a:lnTo>
                          <a:lnTo>
                            <a:pt x="8864" y="0"/>
                          </a:lnTo>
                          <a:lnTo>
                            <a:pt x="9049" y="7"/>
                          </a:lnTo>
                          <a:lnTo>
                            <a:pt x="9107" y="7"/>
                          </a:lnTo>
                          <a:lnTo>
                            <a:pt x="9107" y="0"/>
                          </a:lnTo>
                          <a:lnTo>
                            <a:pt x="14793" y="0"/>
                          </a:lnTo>
                          <a:lnTo>
                            <a:pt x="14793" y="5792"/>
                          </a:lnTo>
                          <a:lnTo>
                            <a:pt x="14666" y="7804"/>
                          </a:lnTo>
                          <a:lnTo>
                            <a:pt x="14453" y="10370"/>
                          </a:lnTo>
                          <a:lnTo>
                            <a:pt x="14453" y="10363"/>
                          </a:lnTo>
                          <a:lnTo>
                            <a:pt x="13881" y="10432"/>
                          </a:lnTo>
                          <a:lnTo>
                            <a:pt x="13243" y="10495"/>
                          </a:lnTo>
                          <a:lnTo>
                            <a:pt x="12604" y="10537"/>
                          </a:lnTo>
                          <a:lnTo>
                            <a:pt x="11956" y="10564"/>
                          </a:lnTo>
                          <a:lnTo>
                            <a:pt x="11314" y="10564"/>
                          </a:lnTo>
                          <a:lnTo>
                            <a:pt x="10669" y="10554"/>
                          </a:lnTo>
                          <a:lnTo>
                            <a:pt x="10028" y="10519"/>
                          </a:lnTo>
                          <a:lnTo>
                            <a:pt x="9649" y="10530"/>
                          </a:lnTo>
                          <a:lnTo>
                            <a:pt x="9273" y="10564"/>
                          </a:lnTo>
                          <a:lnTo>
                            <a:pt x="8898" y="10614"/>
                          </a:lnTo>
                          <a:lnTo>
                            <a:pt x="8529" y="10690"/>
                          </a:lnTo>
                          <a:lnTo>
                            <a:pt x="8162" y="10770"/>
                          </a:lnTo>
                          <a:lnTo>
                            <a:pt x="7805" y="10881"/>
                          </a:lnTo>
                          <a:lnTo>
                            <a:pt x="7438" y="11014"/>
                          </a:lnTo>
                          <a:lnTo>
                            <a:pt x="7248" y="11090"/>
                          </a:lnTo>
                          <a:lnTo>
                            <a:pt x="7112" y="11000"/>
                          </a:lnTo>
                          <a:lnTo>
                            <a:pt x="6960" y="10913"/>
                          </a:lnTo>
                          <a:lnTo>
                            <a:pt x="6812" y="10840"/>
                          </a:lnTo>
                          <a:lnTo>
                            <a:pt x="6658" y="10788"/>
                          </a:lnTo>
                          <a:lnTo>
                            <a:pt x="6503" y="10724"/>
                          </a:lnTo>
                          <a:lnTo>
                            <a:pt x="6348" y="10676"/>
                          </a:lnTo>
                          <a:lnTo>
                            <a:pt x="6189" y="10644"/>
                          </a:lnTo>
                          <a:lnTo>
                            <a:pt x="6022" y="10607"/>
                          </a:lnTo>
                          <a:lnTo>
                            <a:pt x="5861" y="10585"/>
                          </a:lnTo>
                          <a:lnTo>
                            <a:pt x="5710" y="10575"/>
                          </a:lnTo>
                          <a:lnTo>
                            <a:pt x="5689" y="10575"/>
                          </a:lnTo>
                          <a:lnTo>
                            <a:pt x="0" y="10585"/>
                          </a:lnTo>
                          <a:lnTo>
                            <a:pt x="0" y="0"/>
                          </a:lnTo>
                          <a:lnTo>
                            <a:pt x="5458" y="7"/>
                          </a:lnTo>
                          <a:lnTo>
                            <a:pt x="5416" y="7"/>
                          </a:lnTo>
                          <a:close/>
                        </a:path>
                      </a:pathLst>
                    </a:custGeom>
                    <a:solidFill>
                      <a:srgbClr val="FFFFFF"/>
                    </a:solidFill>
                    <a:ln w="0">
                      <a:solidFill>
                        <a:srgbClr val="000000"/>
                      </a:solidFill>
                      <a:prstDash val="solid"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pPr marL="0" marR="0" lvl="0" indent="0" algn="l" defTabSz="68578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0" i="0" u="none" strike="noStrike" kern="0" cap="none" spc="0" normalizeH="0" baseline="0" noProof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p:txBody>
                </p:sp>
                <p:sp>
                  <p:nvSpPr>
                    <p:cNvPr id="64" name="Line 15">
                      <a:extLst>
                        <a:ext uri="{FF2B5EF4-FFF2-40B4-BE49-F238E27FC236}">
                          <a16:creationId xmlns:a16="http://schemas.microsoft.com/office/drawing/2014/main" id="{ED9AD162-D63D-4685-A2B3-294E6DF68140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 flipV="1">
                      <a:off x="2868" y="3936"/>
                      <a:ext cx="0" cy="240"/>
                    </a:xfrm>
                    <a:prstGeom prst="line">
                      <a:avLst/>
                    </a:prstGeom>
                    <a:noFill/>
                    <a:ln w="12700">
                      <a:solidFill>
                        <a:srgbClr val="000000"/>
                      </a:solidFill>
                      <a:round/>
                      <a:headEnd type="none" w="sm" len="sm"/>
                      <a:tailEnd type="none" w="sm" len="sm"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pPr marL="0" marR="0" lvl="0" indent="0" algn="l" defTabSz="68578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0" i="0" u="none" strike="noStrike" kern="0" cap="none" spc="0" normalizeH="0" baseline="0" noProof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p:txBody>
                </p:sp>
              </p:grpSp>
            </p:grpSp>
            <p:sp>
              <p:nvSpPr>
                <p:cNvPr id="56" name="Line 16">
                  <a:extLst>
                    <a:ext uri="{FF2B5EF4-FFF2-40B4-BE49-F238E27FC236}">
                      <a16:creationId xmlns:a16="http://schemas.microsoft.com/office/drawing/2014/main" id="{738ACB43-DC15-9769-44CD-56DF87B8664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891" y="624"/>
                  <a:ext cx="0" cy="144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marL="0" marR="0" lvl="0" indent="0" algn="l" defTabSz="685783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+mn-cs"/>
                  </a:endParaRPr>
                </a:p>
              </p:txBody>
            </p:sp>
          </p:grpSp>
          <p:sp>
            <p:nvSpPr>
              <p:cNvPr id="54" name="Text Box 17">
                <a:extLst>
                  <a:ext uri="{FF2B5EF4-FFF2-40B4-BE49-F238E27FC236}">
                    <a16:creationId xmlns:a16="http://schemas.microsoft.com/office/drawing/2014/main" id="{04E9021E-1959-B431-8695-2A3E5F86414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62" y="1101"/>
                <a:ext cx="4426" cy="35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marL="0" marR="0" lvl="0" indent="0" algn="l" defTabSz="685783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altLang="en-US" sz="18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endParaRPr>
              </a:p>
            </p:txBody>
          </p:sp>
        </p:grpSp>
        <p:sp>
          <p:nvSpPr>
            <p:cNvPr id="52" name="Rectangle 18">
              <a:extLst>
                <a:ext uri="{FF2B5EF4-FFF2-40B4-BE49-F238E27FC236}">
                  <a16:creationId xmlns:a16="http://schemas.microsoft.com/office/drawing/2014/main" id="{E5BC8D54-7DE2-BC7C-B1C1-7C79CCF27A2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3" y="90"/>
              <a:ext cx="3213" cy="295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 defTabSz="2349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defTabSz="2349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defTabSz="2349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defTabSz="2349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defTabSz="2349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defTabSz="23495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defTabSz="23495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defTabSz="23495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defTabSz="23495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176209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James 4:11-12 </a:t>
              </a:r>
              <a:r>
                <a:rPr kumimoji="0" lang="en-US" altLang="en-US" sz="1800" b="0" i="0" u="none" strike="noStrike" kern="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NKJV </a:t>
              </a:r>
            </a:p>
            <a:p>
              <a:pPr marL="0" marR="0" lvl="0" indent="0" algn="l" defTabSz="176209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11 </a:t>
              </a: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Do not speak evil of one another, brethren. </a:t>
              </a:r>
            </a:p>
            <a:p>
              <a:pPr marL="0" marR="0" lvl="0" indent="0" algn="l" defTabSz="176209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		He who speaks evil of a brother and judges his brother, speaks evil 			of the law and judges the law. </a:t>
              </a:r>
            </a:p>
            <a:p>
              <a:pPr marL="0" marR="0" lvl="0" indent="0" algn="l" defTabSz="176209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	But if you judge the law, you are not a doer of the law but a judge.</a:t>
              </a:r>
              <a:r>
                <a:rPr kumimoji="0" lang="en-US" altLang="en-US" sz="1800" b="0" i="0" u="none" strike="noStrike" kern="0" cap="none" spc="0" normalizeH="0" baseline="3000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         </a:t>
              </a:r>
              <a:r>
                <a:rPr kumimoji="0" lang="en-US" altLang="en-US" sz="1800" b="0" i="0" u="none" strike="noStrike" kern="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12 </a:t>
              </a: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There is one Lawgiver, who is able to save and to destroy. </a:t>
              </a:r>
            </a:p>
            <a:p>
              <a:pPr marL="0" marR="0" lvl="0" indent="0" algn="l" defTabSz="176209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			Who are you to judge another?</a:t>
              </a:r>
            </a:p>
          </p:txBody>
        </p:sp>
      </p:grpSp>
      <p:grpSp>
        <p:nvGrpSpPr>
          <p:cNvPr id="65" name="Group 4">
            <a:extLst>
              <a:ext uri="{FF2B5EF4-FFF2-40B4-BE49-F238E27FC236}">
                <a16:creationId xmlns:a16="http://schemas.microsoft.com/office/drawing/2014/main" id="{560CFD9B-5F9F-305F-3352-114D567A0F00}"/>
              </a:ext>
            </a:extLst>
          </p:cNvPr>
          <p:cNvGrpSpPr>
            <a:grpSpLocks/>
          </p:cNvGrpSpPr>
          <p:nvPr/>
        </p:nvGrpSpPr>
        <p:grpSpPr bwMode="auto">
          <a:xfrm>
            <a:off x="641040" y="3835892"/>
            <a:ext cx="7900933" cy="3247484"/>
            <a:chOff x="24" y="40"/>
            <a:chExt cx="3432" cy="4662"/>
          </a:xfrm>
        </p:grpSpPr>
        <p:grpSp>
          <p:nvGrpSpPr>
            <p:cNvPr id="66" name="Group 5">
              <a:extLst>
                <a:ext uri="{FF2B5EF4-FFF2-40B4-BE49-F238E27FC236}">
                  <a16:creationId xmlns:a16="http://schemas.microsoft.com/office/drawing/2014/main" id="{9F89F3E5-5C0B-DC6D-E41E-B3F6DB3961F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4" y="40"/>
              <a:ext cx="3432" cy="4662"/>
              <a:chOff x="528" y="1098"/>
              <a:chExt cx="4789" cy="3414"/>
            </a:xfrm>
          </p:grpSpPr>
          <p:grpSp>
            <p:nvGrpSpPr>
              <p:cNvPr id="68" name="Group 6">
                <a:extLst>
                  <a:ext uri="{FF2B5EF4-FFF2-40B4-BE49-F238E27FC236}">
                    <a16:creationId xmlns:a16="http://schemas.microsoft.com/office/drawing/2014/main" id="{EF0DECF1-0900-442D-B5E8-90D1399DC55A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528" y="1098"/>
                <a:ext cx="4789" cy="3414"/>
                <a:chOff x="328" y="481"/>
                <a:chExt cx="5229" cy="4022"/>
              </a:xfrm>
            </p:grpSpPr>
            <p:grpSp>
              <p:nvGrpSpPr>
                <p:cNvPr id="70" name="Group 7">
                  <a:extLst>
                    <a:ext uri="{FF2B5EF4-FFF2-40B4-BE49-F238E27FC236}">
                      <a16:creationId xmlns:a16="http://schemas.microsoft.com/office/drawing/2014/main" id="{AE7B2A67-6CC1-C8AE-613F-AE24BBD39D95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328" y="481"/>
                  <a:ext cx="5229" cy="4022"/>
                  <a:chOff x="328" y="481"/>
                  <a:chExt cx="5229" cy="4022"/>
                </a:xfrm>
              </p:grpSpPr>
              <p:sp>
                <p:nvSpPr>
                  <p:cNvPr id="72" name="Freeform 8">
                    <a:extLst>
                      <a:ext uri="{FF2B5EF4-FFF2-40B4-BE49-F238E27FC236}">
                        <a16:creationId xmlns:a16="http://schemas.microsoft.com/office/drawing/2014/main" id="{3F6FC761-47A8-C6A4-A25F-810076BCA098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890" y="624"/>
                    <a:ext cx="2667" cy="3578"/>
                  </a:xfrm>
                  <a:custGeom>
                    <a:avLst/>
                    <a:gdLst>
                      <a:gd name="T0" fmla="*/ 7757 w 7999"/>
                      <a:gd name="T1" fmla="*/ 5361 h 10735"/>
                      <a:gd name="T2" fmla="*/ 7626 w 7999"/>
                      <a:gd name="T3" fmla="*/ 7369 h 10735"/>
                      <a:gd name="T4" fmla="*/ 7418 w 7999"/>
                      <a:gd name="T5" fmla="*/ 9942 h 10735"/>
                      <a:gd name="T6" fmla="*/ 7352 w 7999"/>
                      <a:gd name="T7" fmla="*/ 10230 h 10735"/>
                      <a:gd name="T8" fmla="*/ 6776 w 7999"/>
                      <a:gd name="T9" fmla="*/ 10300 h 10735"/>
                      <a:gd name="T10" fmla="*/ 6137 w 7999"/>
                      <a:gd name="T11" fmla="*/ 10360 h 10735"/>
                      <a:gd name="T12" fmla="*/ 5495 w 7999"/>
                      <a:gd name="T13" fmla="*/ 10401 h 10735"/>
                      <a:gd name="T14" fmla="*/ 4853 w 7999"/>
                      <a:gd name="T15" fmla="*/ 10428 h 10735"/>
                      <a:gd name="T16" fmla="*/ 4208 w 7999"/>
                      <a:gd name="T17" fmla="*/ 10428 h 10735"/>
                      <a:gd name="T18" fmla="*/ 3567 w 7999"/>
                      <a:gd name="T19" fmla="*/ 10422 h 10735"/>
                      <a:gd name="T20" fmla="*/ 2937 w 7999"/>
                      <a:gd name="T21" fmla="*/ 10394 h 10735"/>
                      <a:gd name="T22" fmla="*/ 1871 w 7999"/>
                      <a:gd name="T23" fmla="*/ 10435 h 10735"/>
                      <a:gd name="T24" fmla="*/ 818 w 7999"/>
                      <a:gd name="T25" fmla="*/ 10533 h 10735"/>
                      <a:gd name="T26" fmla="*/ 0 w 7999"/>
                      <a:gd name="T27" fmla="*/ 10655 h 10735"/>
                      <a:gd name="T28" fmla="*/ 0 w 7999"/>
                      <a:gd name="T29" fmla="*/ 10728 h 10735"/>
                      <a:gd name="T30" fmla="*/ 7999 w 7999"/>
                      <a:gd name="T31" fmla="*/ 10735 h 10735"/>
                      <a:gd name="T32" fmla="*/ 7999 w 7999"/>
                      <a:gd name="T33" fmla="*/ 0 h 10735"/>
                      <a:gd name="T34" fmla="*/ 7757 w 7999"/>
                      <a:gd name="T35" fmla="*/ 0 h 10735"/>
                      <a:gd name="T36" fmla="*/ 7757 w 7999"/>
                      <a:gd name="T37" fmla="*/ 5361 h 1073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</a:cxnLst>
                    <a:rect l="0" t="0" r="r" b="b"/>
                    <a:pathLst>
                      <a:path w="7999" h="10735">
                        <a:moveTo>
                          <a:pt x="7757" y="5361"/>
                        </a:moveTo>
                        <a:lnTo>
                          <a:pt x="7626" y="7369"/>
                        </a:lnTo>
                        <a:lnTo>
                          <a:pt x="7418" y="9942"/>
                        </a:lnTo>
                        <a:lnTo>
                          <a:pt x="7352" y="10230"/>
                        </a:lnTo>
                        <a:lnTo>
                          <a:pt x="6776" y="10300"/>
                        </a:lnTo>
                        <a:lnTo>
                          <a:pt x="6137" y="10360"/>
                        </a:lnTo>
                        <a:lnTo>
                          <a:pt x="5495" y="10401"/>
                        </a:lnTo>
                        <a:lnTo>
                          <a:pt x="4853" y="10428"/>
                        </a:lnTo>
                        <a:lnTo>
                          <a:pt x="4208" y="10428"/>
                        </a:lnTo>
                        <a:lnTo>
                          <a:pt x="3567" y="10422"/>
                        </a:lnTo>
                        <a:lnTo>
                          <a:pt x="2937" y="10394"/>
                        </a:lnTo>
                        <a:lnTo>
                          <a:pt x="1871" y="10435"/>
                        </a:lnTo>
                        <a:lnTo>
                          <a:pt x="818" y="10533"/>
                        </a:lnTo>
                        <a:lnTo>
                          <a:pt x="0" y="10655"/>
                        </a:lnTo>
                        <a:lnTo>
                          <a:pt x="0" y="10728"/>
                        </a:lnTo>
                        <a:lnTo>
                          <a:pt x="7999" y="10735"/>
                        </a:lnTo>
                        <a:lnTo>
                          <a:pt x="7999" y="0"/>
                        </a:lnTo>
                        <a:lnTo>
                          <a:pt x="7757" y="0"/>
                        </a:lnTo>
                        <a:lnTo>
                          <a:pt x="7757" y="5361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marL="0" marR="0" lvl="0" indent="0" algn="l" defTabSz="685783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73" name="Freeform 9">
                    <a:extLst>
                      <a:ext uri="{FF2B5EF4-FFF2-40B4-BE49-F238E27FC236}">
                        <a16:creationId xmlns:a16="http://schemas.microsoft.com/office/drawing/2014/main" id="{8CA19C87-7A50-9F70-8DF0-9FE1D19EC604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013" y="4011"/>
                    <a:ext cx="290" cy="492"/>
                  </a:xfrm>
                  <a:custGeom>
                    <a:avLst/>
                    <a:gdLst>
                      <a:gd name="T0" fmla="*/ 0 w 870"/>
                      <a:gd name="T1" fmla="*/ 0 h 1475"/>
                      <a:gd name="T2" fmla="*/ 0 w 870"/>
                      <a:gd name="T3" fmla="*/ 1475 h 1475"/>
                      <a:gd name="T4" fmla="*/ 433 w 870"/>
                      <a:gd name="T5" fmla="*/ 1002 h 1475"/>
                      <a:gd name="T6" fmla="*/ 870 w 870"/>
                      <a:gd name="T7" fmla="*/ 1475 h 1475"/>
                      <a:gd name="T8" fmla="*/ 870 w 870"/>
                      <a:gd name="T9" fmla="*/ 0 h 1475"/>
                      <a:gd name="T10" fmla="*/ 0 w 870"/>
                      <a:gd name="T11" fmla="*/ 0 h 147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</a:cxnLst>
                    <a:rect l="0" t="0" r="r" b="b"/>
                    <a:pathLst>
                      <a:path w="870" h="1475">
                        <a:moveTo>
                          <a:pt x="0" y="0"/>
                        </a:moveTo>
                        <a:lnTo>
                          <a:pt x="0" y="1475"/>
                        </a:lnTo>
                        <a:lnTo>
                          <a:pt x="433" y="1002"/>
                        </a:lnTo>
                        <a:lnTo>
                          <a:pt x="870" y="1475"/>
                        </a:lnTo>
                        <a:lnTo>
                          <a:pt x="870" y="0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FF0000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pPr marL="0" marR="0" lvl="0" indent="0" algn="l" defTabSz="685783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74" name="Freeform 10">
                    <a:extLst>
                      <a:ext uri="{FF2B5EF4-FFF2-40B4-BE49-F238E27FC236}">
                        <a16:creationId xmlns:a16="http://schemas.microsoft.com/office/drawing/2014/main" id="{6EBFC2D3-BA03-8E31-2ABB-2F63B2DBEB11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10" y="553"/>
                    <a:ext cx="2483" cy="3623"/>
                  </a:xfrm>
                  <a:custGeom>
                    <a:avLst/>
                    <a:gdLst>
                      <a:gd name="T0" fmla="*/ 194 w 7451"/>
                      <a:gd name="T1" fmla="*/ 10367 h 10868"/>
                      <a:gd name="T2" fmla="*/ 5883 w 7451"/>
                      <a:gd name="T3" fmla="*/ 10360 h 10868"/>
                      <a:gd name="T4" fmla="*/ 5904 w 7451"/>
                      <a:gd name="T5" fmla="*/ 10367 h 10868"/>
                      <a:gd name="T6" fmla="*/ 6055 w 7451"/>
                      <a:gd name="T7" fmla="*/ 10374 h 10868"/>
                      <a:gd name="T8" fmla="*/ 6216 w 7451"/>
                      <a:gd name="T9" fmla="*/ 10395 h 10868"/>
                      <a:gd name="T10" fmla="*/ 6383 w 7451"/>
                      <a:gd name="T11" fmla="*/ 10419 h 10868"/>
                      <a:gd name="T12" fmla="*/ 6536 w 7451"/>
                      <a:gd name="T13" fmla="*/ 10461 h 10868"/>
                      <a:gd name="T14" fmla="*/ 6697 w 7451"/>
                      <a:gd name="T15" fmla="*/ 10509 h 10868"/>
                      <a:gd name="T16" fmla="*/ 6852 w 7451"/>
                      <a:gd name="T17" fmla="*/ 10566 h 10868"/>
                      <a:gd name="T18" fmla="*/ 7006 w 7451"/>
                      <a:gd name="T19" fmla="*/ 10625 h 10868"/>
                      <a:gd name="T20" fmla="*/ 7157 w 7451"/>
                      <a:gd name="T21" fmla="*/ 10698 h 10868"/>
                      <a:gd name="T22" fmla="*/ 7306 w 7451"/>
                      <a:gd name="T23" fmla="*/ 10785 h 10868"/>
                      <a:gd name="T24" fmla="*/ 7451 w 7451"/>
                      <a:gd name="T25" fmla="*/ 10868 h 10868"/>
                      <a:gd name="T26" fmla="*/ 7388 w 7451"/>
                      <a:gd name="T27" fmla="*/ 10868 h 10868"/>
                      <a:gd name="T28" fmla="*/ 6534 w 7451"/>
                      <a:gd name="T29" fmla="*/ 10750 h 10868"/>
                      <a:gd name="T30" fmla="*/ 5477 w 7451"/>
                      <a:gd name="T31" fmla="*/ 10659 h 10868"/>
                      <a:gd name="T32" fmla="*/ 4415 w 7451"/>
                      <a:gd name="T33" fmla="*/ 10614 h 10868"/>
                      <a:gd name="T34" fmla="*/ 0 w 7451"/>
                      <a:gd name="T35" fmla="*/ 10614 h 10868"/>
                      <a:gd name="T36" fmla="*/ 3 w 7451"/>
                      <a:gd name="T37" fmla="*/ 0 h 10868"/>
                      <a:gd name="T38" fmla="*/ 194 w 7451"/>
                      <a:gd name="T39" fmla="*/ 0 h 10868"/>
                      <a:gd name="T40" fmla="*/ 194 w 7451"/>
                      <a:gd name="T41" fmla="*/ 10367 h 1086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</a:cxnLst>
                    <a:rect l="0" t="0" r="r" b="b"/>
                    <a:pathLst>
                      <a:path w="7451" h="10868">
                        <a:moveTo>
                          <a:pt x="194" y="10367"/>
                        </a:moveTo>
                        <a:lnTo>
                          <a:pt x="5883" y="10360"/>
                        </a:lnTo>
                        <a:lnTo>
                          <a:pt x="5904" y="10367"/>
                        </a:lnTo>
                        <a:lnTo>
                          <a:pt x="6055" y="10374"/>
                        </a:lnTo>
                        <a:lnTo>
                          <a:pt x="6216" y="10395"/>
                        </a:lnTo>
                        <a:lnTo>
                          <a:pt x="6383" y="10419"/>
                        </a:lnTo>
                        <a:lnTo>
                          <a:pt x="6536" y="10461"/>
                        </a:lnTo>
                        <a:lnTo>
                          <a:pt x="6697" y="10509"/>
                        </a:lnTo>
                        <a:lnTo>
                          <a:pt x="6852" y="10566"/>
                        </a:lnTo>
                        <a:lnTo>
                          <a:pt x="7006" y="10625"/>
                        </a:lnTo>
                        <a:lnTo>
                          <a:pt x="7157" y="10698"/>
                        </a:lnTo>
                        <a:lnTo>
                          <a:pt x="7306" y="10785"/>
                        </a:lnTo>
                        <a:lnTo>
                          <a:pt x="7451" y="10868"/>
                        </a:lnTo>
                        <a:lnTo>
                          <a:pt x="7388" y="10868"/>
                        </a:lnTo>
                        <a:lnTo>
                          <a:pt x="6534" y="10750"/>
                        </a:lnTo>
                        <a:lnTo>
                          <a:pt x="5477" y="10659"/>
                        </a:lnTo>
                        <a:lnTo>
                          <a:pt x="4415" y="10614"/>
                        </a:lnTo>
                        <a:lnTo>
                          <a:pt x="0" y="10614"/>
                        </a:lnTo>
                        <a:lnTo>
                          <a:pt x="3" y="0"/>
                        </a:lnTo>
                        <a:lnTo>
                          <a:pt x="194" y="0"/>
                        </a:lnTo>
                        <a:lnTo>
                          <a:pt x="194" y="10367"/>
                        </a:lnTo>
                        <a:close/>
                      </a:path>
                    </a:pathLst>
                  </a:custGeom>
                  <a:solidFill>
                    <a:srgbClr val="FF7F00"/>
                  </a:solidFill>
                  <a:ln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marL="0" marR="0" lvl="0" indent="0" algn="l" defTabSz="685783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75" name="Freeform 11">
                    <a:extLst>
                      <a:ext uri="{FF2B5EF4-FFF2-40B4-BE49-F238E27FC236}">
                        <a16:creationId xmlns:a16="http://schemas.microsoft.com/office/drawing/2014/main" id="{E63E9763-4E5F-BEA8-205D-3D211C4F4C69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880" y="540"/>
                    <a:ext cx="2596" cy="3638"/>
                  </a:xfrm>
                  <a:custGeom>
                    <a:avLst/>
                    <a:gdLst>
                      <a:gd name="T0" fmla="*/ 7545 w 7787"/>
                      <a:gd name="T1" fmla="*/ 5612 h 10913"/>
                      <a:gd name="T2" fmla="*/ 7418 w 7787"/>
                      <a:gd name="T3" fmla="*/ 7620 h 10913"/>
                      <a:gd name="T4" fmla="*/ 7205 w 7787"/>
                      <a:gd name="T5" fmla="*/ 10193 h 10913"/>
                      <a:gd name="T6" fmla="*/ 6633 w 7787"/>
                      <a:gd name="T7" fmla="*/ 10255 h 10913"/>
                      <a:gd name="T8" fmla="*/ 5986 w 7787"/>
                      <a:gd name="T9" fmla="*/ 10325 h 10913"/>
                      <a:gd name="T10" fmla="*/ 5356 w 7787"/>
                      <a:gd name="T11" fmla="*/ 10377 h 10913"/>
                      <a:gd name="T12" fmla="*/ 4708 w 7787"/>
                      <a:gd name="T13" fmla="*/ 10398 h 10913"/>
                      <a:gd name="T14" fmla="*/ 4063 w 7787"/>
                      <a:gd name="T15" fmla="*/ 10398 h 10913"/>
                      <a:gd name="T16" fmla="*/ 3421 w 7787"/>
                      <a:gd name="T17" fmla="*/ 10366 h 10913"/>
                      <a:gd name="T18" fmla="*/ 2788 w 7787"/>
                      <a:gd name="T19" fmla="*/ 10353 h 10913"/>
                      <a:gd name="T20" fmla="*/ 2401 w 7787"/>
                      <a:gd name="T21" fmla="*/ 10346 h 10913"/>
                      <a:gd name="T22" fmla="*/ 2025 w 7787"/>
                      <a:gd name="T23" fmla="*/ 10398 h 10913"/>
                      <a:gd name="T24" fmla="*/ 1650 w 7787"/>
                      <a:gd name="T25" fmla="*/ 10433 h 10913"/>
                      <a:gd name="T26" fmla="*/ 1281 w 7787"/>
                      <a:gd name="T27" fmla="*/ 10506 h 10913"/>
                      <a:gd name="T28" fmla="*/ 914 w 7787"/>
                      <a:gd name="T29" fmla="*/ 10597 h 10913"/>
                      <a:gd name="T30" fmla="*/ 551 w 7787"/>
                      <a:gd name="T31" fmla="*/ 10708 h 10913"/>
                      <a:gd name="T32" fmla="*/ 190 w 7787"/>
                      <a:gd name="T33" fmla="*/ 10837 h 10913"/>
                      <a:gd name="T34" fmla="*/ 0 w 7787"/>
                      <a:gd name="T35" fmla="*/ 10913 h 10913"/>
                      <a:gd name="T36" fmla="*/ 848 w 7787"/>
                      <a:gd name="T37" fmla="*/ 10777 h 10913"/>
                      <a:gd name="T38" fmla="*/ 1901 w 7787"/>
                      <a:gd name="T39" fmla="*/ 10677 h 10913"/>
                      <a:gd name="T40" fmla="*/ 2967 w 7787"/>
                      <a:gd name="T41" fmla="*/ 10652 h 10913"/>
                      <a:gd name="T42" fmla="*/ 3597 w 7787"/>
                      <a:gd name="T43" fmla="*/ 10673 h 10913"/>
                      <a:gd name="T44" fmla="*/ 4232 w 7787"/>
                      <a:gd name="T45" fmla="*/ 10677 h 10913"/>
                      <a:gd name="T46" fmla="*/ 4883 w 7787"/>
                      <a:gd name="T47" fmla="*/ 10686 h 10913"/>
                      <a:gd name="T48" fmla="*/ 5525 w 7787"/>
                      <a:gd name="T49" fmla="*/ 10663 h 10913"/>
                      <a:gd name="T50" fmla="*/ 6155 w 7787"/>
                      <a:gd name="T51" fmla="*/ 10611 h 10913"/>
                      <a:gd name="T52" fmla="*/ 6806 w 7787"/>
                      <a:gd name="T53" fmla="*/ 10558 h 10913"/>
                      <a:gd name="T54" fmla="*/ 7382 w 7787"/>
                      <a:gd name="T55" fmla="*/ 10488 h 10913"/>
                      <a:gd name="T56" fmla="*/ 7448 w 7787"/>
                      <a:gd name="T57" fmla="*/ 10193 h 10913"/>
                      <a:gd name="T58" fmla="*/ 7656 w 7787"/>
                      <a:gd name="T59" fmla="*/ 7627 h 10913"/>
                      <a:gd name="T60" fmla="*/ 7787 w 7787"/>
                      <a:gd name="T61" fmla="*/ 5615 h 10913"/>
                      <a:gd name="T62" fmla="*/ 7787 w 7787"/>
                      <a:gd name="T63" fmla="*/ 45 h 10913"/>
                      <a:gd name="T64" fmla="*/ 7542 w 7787"/>
                      <a:gd name="T65" fmla="*/ 0 h 10913"/>
                      <a:gd name="T66" fmla="*/ 7545 w 7787"/>
                      <a:gd name="T67" fmla="*/ 5612 h 10913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  <a:cxn ang="0">
                        <a:pos x="T66" y="T67"/>
                      </a:cxn>
                    </a:cxnLst>
                    <a:rect l="0" t="0" r="r" b="b"/>
                    <a:pathLst>
                      <a:path w="7787" h="10913">
                        <a:moveTo>
                          <a:pt x="7545" y="5612"/>
                        </a:moveTo>
                        <a:lnTo>
                          <a:pt x="7418" y="7620"/>
                        </a:lnTo>
                        <a:lnTo>
                          <a:pt x="7205" y="10193"/>
                        </a:lnTo>
                        <a:lnTo>
                          <a:pt x="6633" y="10255"/>
                        </a:lnTo>
                        <a:lnTo>
                          <a:pt x="5986" y="10325"/>
                        </a:lnTo>
                        <a:lnTo>
                          <a:pt x="5356" y="10377"/>
                        </a:lnTo>
                        <a:lnTo>
                          <a:pt x="4708" y="10398"/>
                        </a:lnTo>
                        <a:lnTo>
                          <a:pt x="4063" y="10398"/>
                        </a:lnTo>
                        <a:lnTo>
                          <a:pt x="3421" y="10366"/>
                        </a:lnTo>
                        <a:lnTo>
                          <a:pt x="2788" y="10353"/>
                        </a:lnTo>
                        <a:lnTo>
                          <a:pt x="2401" y="10346"/>
                        </a:lnTo>
                        <a:lnTo>
                          <a:pt x="2025" y="10398"/>
                        </a:lnTo>
                        <a:lnTo>
                          <a:pt x="1650" y="10433"/>
                        </a:lnTo>
                        <a:lnTo>
                          <a:pt x="1281" y="10506"/>
                        </a:lnTo>
                        <a:lnTo>
                          <a:pt x="914" y="10597"/>
                        </a:lnTo>
                        <a:lnTo>
                          <a:pt x="551" y="10708"/>
                        </a:lnTo>
                        <a:lnTo>
                          <a:pt x="190" y="10837"/>
                        </a:lnTo>
                        <a:lnTo>
                          <a:pt x="0" y="10913"/>
                        </a:lnTo>
                        <a:lnTo>
                          <a:pt x="848" y="10777"/>
                        </a:lnTo>
                        <a:lnTo>
                          <a:pt x="1901" y="10677"/>
                        </a:lnTo>
                        <a:lnTo>
                          <a:pt x="2967" y="10652"/>
                        </a:lnTo>
                        <a:lnTo>
                          <a:pt x="3597" y="10673"/>
                        </a:lnTo>
                        <a:lnTo>
                          <a:pt x="4232" y="10677"/>
                        </a:lnTo>
                        <a:lnTo>
                          <a:pt x="4883" y="10686"/>
                        </a:lnTo>
                        <a:lnTo>
                          <a:pt x="5525" y="10663"/>
                        </a:lnTo>
                        <a:lnTo>
                          <a:pt x="6155" y="10611"/>
                        </a:lnTo>
                        <a:lnTo>
                          <a:pt x="6806" y="10558"/>
                        </a:lnTo>
                        <a:lnTo>
                          <a:pt x="7382" y="10488"/>
                        </a:lnTo>
                        <a:lnTo>
                          <a:pt x="7448" y="10193"/>
                        </a:lnTo>
                        <a:lnTo>
                          <a:pt x="7656" y="7627"/>
                        </a:lnTo>
                        <a:lnTo>
                          <a:pt x="7787" y="5615"/>
                        </a:lnTo>
                        <a:lnTo>
                          <a:pt x="7787" y="45"/>
                        </a:lnTo>
                        <a:lnTo>
                          <a:pt x="7542" y="0"/>
                        </a:lnTo>
                        <a:lnTo>
                          <a:pt x="7545" y="5612"/>
                        </a:lnTo>
                        <a:close/>
                      </a:path>
                    </a:pathLst>
                  </a:custGeom>
                  <a:solidFill>
                    <a:srgbClr val="FF7F00"/>
                  </a:solidFill>
                  <a:ln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marL="0" marR="0" lvl="0" indent="0" algn="l" defTabSz="685783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76" name="Freeform 12">
                    <a:extLst>
                      <a:ext uri="{FF2B5EF4-FFF2-40B4-BE49-F238E27FC236}">
                        <a16:creationId xmlns:a16="http://schemas.microsoft.com/office/drawing/2014/main" id="{FC10073B-8BF9-96C5-40AF-6A7669B9FA81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28" y="647"/>
                    <a:ext cx="2572" cy="3555"/>
                  </a:xfrm>
                  <a:custGeom>
                    <a:avLst/>
                    <a:gdLst>
                      <a:gd name="T0" fmla="*/ 248 w 7717"/>
                      <a:gd name="T1" fmla="*/ 3 h 10665"/>
                      <a:gd name="T2" fmla="*/ 0 w 7717"/>
                      <a:gd name="T3" fmla="*/ 0 h 10665"/>
                      <a:gd name="T4" fmla="*/ 6 w 7717"/>
                      <a:gd name="T5" fmla="*/ 10665 h 10665"/>
                      <a:gd name="T6" fmla="*/ 7717 w 7717"/>
                      <a:gd name="T7" fmla="*/ 10658 h 10665"/>
                      <a:gd name="T8" fmla="*/ 7717 w 7717"/>
                      <a:gd name="T9" fmla="*/ 10585 h 10665"/>
                      <a:gd name="T10" fmla="*/ 7629 w 7717"/>
                      <a:gd name="T11" fmla="*/ 10585 h 10665"/>
                      <a:gd name="T12" fmla="*/ 6779 w 7717"/>
                      <a:gd name="T13" fmla="*/ 10467 h 10665"/>
                      <a:gd name="T14" fmla="*/ 5722 w 7717"/>
                      <a:gd name="T15" fmla="*/ 10365 h 10665"/>
                      <a:gd name="T16" fmla="*/ 4654 w 7717"/>
                      <a:gd name="T17" fmla="*/ 10342 h 10665"/>
                      <a:gd name="T18" fmla="*/ 245 w 7717"/>
                      <a:gd name="T19" fmla="*/ 10324 h 10665"/>
                      <a:gd name="T20" fmla="*/ 248 w 7717"/>
                      <a:gd name="T21" fmla="*/ 3 h 1066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</a:cxnLst>
                    <a:rect l="0" t="0" r="r" b="b"/>
                    <a:pathLst>
                      <a:path w="7717" h="10665">
                        <a:moveTo>
                          <a:pt x="248" y="3"/>
                        </a:moveTo>
                        <a:lnTo>
                          <a:pt x="0" y="0"/>
                        </a:lnTo>
                        <a:lnTo>
                          <a:pt x="6" y="10665"/>
                        </a:lnTo>
                        <a:lnTo>
                          <a:pt x="7717" y="10658"/>
                        </a:lnTo>
                        <a:lnTo>
                          <a:pt x="7717" y="10585"/>
                        </a:lnTo>
                        <a:lnTo>
                          <a:pt x="7629" y="10585"/>
                        </a:lnTo>
                        <a:lnTo>
                          <a:pt x="6779" y="10467"/>
                        </a:lnTo>
                        <a:lnTo>
                          <a:pt x="5722" y="10365"/>
                        </a:lnTo>
                        <a:lnTo>
                          <a:pt x="4654" y="10342"/>
                        </a:lnTo>
                        <a:lnTo>
                          <a:pt x="245" y="10324"/>
                        </a:lnTo>
                        <a:lnTo>
                          <a:pt x="248" y="3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marL="0" marR="0" lvl="0" indent="0" algn="l" defTabSz="685783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grpSp>
                <p:nvGrpSpPr>
                  <p:cNvPr id="77" name="Group 13">
                    <a:extLst>
                      <a:ext uri="{FF2B5EF4-FFF2-40B4-BE49-F238E27FC236}">
                        <a16:creationId xmlns:a16="http://schemas.microsoft.com/office/drawing/2014/main" id="{A00EC381-C12F-2B97-7D3B-CF139B245CE7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469" y="481"/>
                    <a:ext cx="4931" cy="3697"/>
                    <a:chOff x="451" y="481"/>
                    <a:chExt cx="4931" cy="3697"/>
                  </a:xfrm>
                </p:grpSpPr>
                <p:sp>
                  <p:nvSpPr>
                    <p:cNvPr id="78" name="Freeform 14">
                      <a:extLst>
                        <a:ext uri="{FF2B5EF4-FFF2-40B4-BE49-F238E27FC236}">
                          <a16:creationId xmlns:a16="http://schemas.microsoft.com/office/drawing/2014/main" id="{8BABA837-80B5-3885-D977-CB47072DF56C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451" y="481"/>
                      <a:ext cx="4931" cy="3697"/>
                    </a:xfrm>
                    <a:custGeom>
                      <a:avLst/>
                      <a:gdLst>
                        <a:gd name="T0" fmla="*/ 5416 w 14793"/>
                        <a:gd name="T1" fmla="*/ 7 h 11090"/>
                        <a:gd name="T2" fmla="*/ 5476 w 14793"/>
                        <a:gd name="T3" fmla="*/ 7 h 11090"/>
                        <a:gd name="T4" fmla="*/ 5661 w 14793"/>
                        <a:gd name="T5" fmla="*/ 0 h 11090"/>
                        <a:gd name="T6" fmla="*/ 5846 w 14793"/>
                        <a:gd name="T7" fmla="*/ 7 h 11090"/>
                        <a:gd name="T8" fmla="*/ 6028 w 14793"/>
                        <a:gd name="T9" fmla="*/ 21 h 11090"/>
                        <a:gd name="T10" fmla="*/ 6213 w 14793"/>
                        <a:gd name="T11" fmla="*/ 44 h 11090"/>
                        <a:gd name="T12" fmla="*/ 6394 w 14793"/>
                        <a:gd name="T13" fmla="*/ 83 h 11090"/>
                        <a:gd name="T14" fmla="*/ 6570 w 14793"/>
                        <a:gd name="T15" fmla="*/ 135 h 11090"/>
                        <a:gd name="T16" fmla="*/ 6751 w 14793"/>
                        <a:gd name="T17" fmla="*/ 190 h 11090"/>
                        <a:gd name="T18" fmla="*/ 6924 w 14793"/>
                        <a:gd name="T19" fmla="*/ 250 h 11090"/>
                        <a:gd name="T20" fmla="*/ 7099 w 14793"/>
                        <a:gd name="T21" fmla="*/ 334 h 11090"/>
                        <a:gd name="T22" fmla="*/ 7266 w 14793"/>
                        <a:gd name="T23" fmla="*/ 421 h 11090"/>
                        <a:gd name="T24" fmla="*/ 7432 w 14793"/>
                        <a:gd name="T25" fmla="*/ 334 h 11090"/>
                        <a:gd name="T26" fmla="*/ 7605 w 14793"/>
                        <a:gd name="T27" fmla="*/ 250 h 11090"/>
                        <a:gd name="T28" fmla="*/ 7774 w 14793"/>
                        <a:gd name="T29" fmla="*/ 190 h 11090"/>
                        <a:gd name="T30" fmla="*/ 7953 w 14793"/>
                        <a:gd name="T31" fmla="*/ 135 h 11090"/>
                        <a:gd name="T32" fmla="*/ 8129 w 14793"/>
                        <a:gd name="T33" fmla="*/ 83 h 11090"/>
                        <a:gd name="T34" fmla="*/ 8314 w 14793"/>
                        <a:gd name="T35" fmla="*/ 44 h 11090"/>
                        <a:gd name="T36" fmla="*/ 8499 w 14793"/>
                        <a:gd name="T37" fmla="*/ 21 h 11090"/>
                        <a:gd name="T38" fmla="*/ 8674 w 14793"/>
                        <a:gd name="T39" fmla="*/ 7 h 11090"/>
                        <a:gd name="T40" fmla="*/ 8864 w 14793"/>
                        <a:gd name="T41" fmla="*/ 0 h 11090"/>
                        <a:gd name="T42" fmla="*/ 9049 w 14793"/>
                        <a:gd name="T43" fmla="*/ 7 h 11090"/>
                        <a:gd name="T44" fmla="*/ 9107 w 14793"/>
                        <a:gd name="T45" fmla="*/ 7 h 11090"/>
                        <a:gd name="T46" fmla="*/ 9107 w 14793"/>
                        <a:gd name="T47" fmla="*/ 0 h 11090"/>
                        <a:gd name="T48" fmla="*/ 14793 w 14793"/>
                        <a:gd name="T49" fmla="*/ 0 h 11090"/>
                        <a:gd name="T50" fmla="*/ 14793 w 14793"/>
                        <a:gd name="T51" fmla="*/ 5792 h 11090"/>
                        <a:gd name="T52" fmla="*/ 14666 w 14793"/>
                        <a:gd name="T53" fmla="*/ 7804 h 11090"/>
                        <a:gd name="T54" fmla="*/ 14453 w 14793"/>
                        <a:gd name="T55" fmla="*/ 10370 h 11090"/>
                        <a:gd name="T56" fmla="*/ 14453 w 14793"/>
                        <a:gd name="T57" fmla="*/ 10363 h 11090"/>
                        <a:gd name="T58" fmla="*/ 13881 w 14793"/>
                        <a:gd name="T59" fmla="*/ 10432 h 11090"/>
                        <a:gd name="T60" fmla="*/ 13243 w 14793"/>
                        <a:gd name="T61" fmla="*/ 10495 h 11090"/>
                        <a:gd name="T62" fmla="*/ 12604 w 14793"/>
                        <a:gd name="T63" fmla="*/ 10537 h 11090"/>
                        <a:gd name="T64" fmla="*/ 11956 w 14793"/>
                        <a:gd name="T65" fmla="*/ 10564 h 11090"/>
                        <a:gd name="T66" fmla="*/ 11314 w 14793"/>
                        <a:gd name="T67" fmla="*/ 10564 h 11090"/>
                        <a:gd name="T68" fmla="*/ 10669 w 14793"/>
                        <a:gd name="T69" fmla="*/ 10554 h 11090"/>
                        <a:gd name="T70" fmla="*/ 10028 w 14793"/>
                        <a:gd name="T71" fmla="*/ 10519 h 11090"/>
                        <a:gd name="T72" fmla="*/ 9649 w 14793"/>
                        <a:gd name="T73" fmla="*/ 10530 h 11090"/>
                        <a:gd name="T74" fmla="*/ 9273 w 14793"/>
                        <a:gd name="T75" fmla="*/ 10564 h 11090"/>
                        <a:gd name="T76" fmla="*/ 8898 w 14793"/>
                        <a:gd name="T77" fmla="*/ 10614 h 11090"/>
                        <a:gd name="T78" fmla="*/ 8529 w 14793"/>
                        <a:gd name="T79" fmla="*/ 10690 h 11090"/>
                        <a:gd name="T80" fmla="*/ 8162 w 14793"/>
                        <a:gd name="T81" fmla="*/ 10770 h 11090"/>
                        <a:gd name="T82" fmla="*/ 7805 w 14793"/>
                        <a:gd name="T83" fmla="*/ 10881 h 11090"/>
                        <a:gd name="T84" fmla="*/ 7438 w 14793"/>
                        <a:gd name="T85" fmla="*/ 11014 h 11090"/>
                        <a:gd name="T86" fmla="*/ 7248 w 14793"/>
                        <a:gd name="T87" fmla="*/ 11090 h 11090"/>
                        <a:gd name="T88" fmla="*/ 7112 w 14793"/>
                        <a:gd name="T89" fmla="*/ 11000 h 11090"/>
                        <a:gd name="T90" fmla="*/ 6960 w 14793"/>
                        <a:gd name="T91" fmla="*/ 10913 h 11090"/>
                        <a:gd name="T92" fmla="*/ 6812 w 14793"/>
                        <a:gd name="T93" fmla="*/ 10840 h 11090"/>
                        <a:gd name="T94" fmla="*/ 6658 w 14793"/>
                        <a:gd name="T95" fmla="*/ 10788 h 11090"/>
                        <a:gd name="T96" fmla="*/ 6503 w 14793"/>
                        <a:gd name="T97" fmla="*/ 10724 h 11090"/>
                        <a:gd name="T98" fmla="*/ 6348 w 14793"/>
                        <a:gd name="T99" fmla="*/ 10676 h 11090"/>
                        <a:gd name="T100" fmla="*/ 6189 w 14793"/>
                        <a:gd name="T101" fmla="*/ 10644 h 11090"/>
                        <a:gd name="T102" fmla="*/ 6022 w 14793"/>
                        <a:gd name="T103" fmla="*/ 10607 h 11090"/>
                        <a:gd name="T104" fmla="*/ 5861 w 14793"/>
                        <a:gd name="T105" fmla="*/ 10585 h 11090"/>
                        <a:gd name="T106" fmla="*/ 5710 w 14793"/>
                        <a:gd name="T107" fmla="*/ 10575 h 11090"/>
                        <a:gd name="T108" fmla="*/ 5689 w 14793"/>
                        <a:gd name="T109" fmla="*/ 10575 h 11090"/>
                        <a:gd name="T110" fmla="*/ 0 w 14793"/>
                        <a:gd name="T111" fmla="*/ 10585 h 11090"/>
                        <a:gd name="T112" fmla="*/ 0 w 14793"/>
                        <a:gd name="T113" fmla="*/ 0 h 11090"/>
                        <a:gd name="T114" fmla="*/ 5458 w 14793"/>
                        <a:gd name="T115" fmla="*/ 7 h 11090"/>
                        <a:gd name="T116" fmla="*/ 5416 w 14793"/>
                        <a:gd name="T117" fmla="*/ 7 h 11090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  <a:cxn ang="0">
                          <a:pos x="T24" y="T25"/>
                        </a:cxn>
                        <a:cxn ang="0">
                          <a:pos x="T26" y="T27"/>
                        </a:cxn>
                        <a:cxn ang="0">
                          <a:pos x="T28" y="T29"/>
                        </a:cxn>
                        <a:cxn ang="0">
                          <a:pos x="T30" y="T31"/>
                        </a:cxn>
                        <a:cxn ang="0">
                          <a:pos x="T32" y="T33"/>
                        </a:cxn>
                        <a:cxn ang="0">
                          <a:pos x="T34" y="T35"/>
                        </a:cxn>
                        <a:cxn ang="0">
                          <a:pos x="T36" y="T37"/>
                        </a:cxn>
                        <a:cxn ang="0">
                          <a:pos x="T38" y="T39"/>
                        </a:cxn>
                        <a:cxn ang="0">
                          <a:pos x="T40" y="T41"/>
                        </a:cxn>
                        <a:cxn ang="0">
                          <a:pos x="T42" y="T43"/>
                        </a:cxn>
                        <a:cxn ang="0">
                          <a:pos x="T44" y="T45"/>
                        </a:cxn>
                        <a:cxn ang="0">
                          <a:pos x="T46" y="T47"/>
                        </a:cxn>
                        <a:cxn ang="0">
                          <a:pos x="T48" y="T49"/>
                        </a:cxn>
                        <a:cxn ang="0">
                          <a:pos x="T50" y="T51"/>
                        </a:cxn>
                        <a:cxn ang="0">
                          <a:pos x="T52" y="T53"/>
                        </a:cxn>
                        <a:cxn ang="0">
                          <a:pos x="T54" y="T55"/>
                        </a:cxn>
                        <a:cxn ang="0">
                          <a:pos x="T56" y="T57"/>
                        </a:cxn>
                        <a:cxn ang="0">
                          <a:pos x="T58" y="T59"/>
                        </a:cxn>
                        <a:cxn ang="0">
                          <a:pos x="T60" y="T61"/>
                        </a:cxn>
                        <a:cxn ang="0">
                          <a:pos x="T62" y="T63"/>
                        </a:cxn>
                        <a:cxn ang="0">
                          <a:pos x="T64" y="T65"/>
                        </a:cxn>
                        <a:cxn ang="0">
                          <a:pos x="T66" y="T67"/>
                        </a:cxn>
                        <a:cxn ang="0">
                          <a:pos x="T68" y="T69"/>
                        </a:cxn>
                        <a:cxn ang="0">
                          <a:pos x="T70" y="T71"/>
                        </a:cxn>
                        <a:cxn ang="0">
                          <a:pos x="T72" y="T73"/>
                        </a:cxn>
                        <a:cxn ang="0">
                          <a:pos x="T74" y="T75"/>
                        </a:cxn>
                        <a:cxn ang="0">
                          <a:pos x="T76" y="T77"/>
                        </a:cxn>
                        <a:cxn ang="0">
                          <a:pos x="T78" y="T79"/>
                        </a:cxn>
                        <a:cxn ang="0">
                          <a:pos x="T80" y="T81"/>
                        </a:cxn>
                        <a:cxn ang="0">
                          <a:pos x="T82" y="T83"/>
                        </a:cxn>
                        <a:cxn ang="0">
                          <a:pos x="T84" y="T85"/>
                        </a:cxn>
                        <a:cxn ang="0">
                          <a:pos x="T86" y="T87"/>
                        </a:cxn>
                        <a:cxn ang="0">
                          <a:pos x="T88" y="T89"/>
                        </a:cxn>
                        <a:cxn ang="0">
                          <a:pos x="T90" y="T91"/>
                        </a:cxn>
                        <a:cxn ang="0">
                          <a:pos x="T92" y="T93"/>
                        </a:cxn>
                        <a:cxn ang="0">
                          <a:pos x="T94" y="T95"/>
                        </a:cxn>
                        <a:cxn ang="0">
                          <a:pos x="T96" y="T97"/>
                        </a:cxn>
                        <a:cxn ang="0">
                          <a:pos x="T98" y="T99"/>
                        </a:cxn>
                        <a:cxn ang="0">
                          <a:pos x="T100" y="T101"/>
                        </a:cxn>
                        <a:cxn ang="0">
                          <a:pos x="T102" y="T103"/>
                        </a:cxn>
                        <a:cxn ang="0">
                          <a:pos x="T104" y="T105"/>
                        </a:cxn>
                        <a:cxn ang="0">
                          <a:pos x="T106" y="T107"/>
                        </a:cxn>
                        <a:cxn ang="0">
                          <a:pos x="T108" y="T109"/>
                        </a:cxn>
                        <a:cxn ang="0">
                          <a:pos x="T110" y="T111"/>
                        </a:cxn>
                        <a:cxn ang="0">
                          <a:pos x="T112" y="T113"/>
                        </a:cxn>
                        <a:cxn ang="0">
                          <a:pos x="T114" y="T115"/>
                        </a:cxn>
                        <a:cxn ang="0">
                          <a:pos x="T116" y="T117"/>
                        </a:cxn>
                      </a:cxnLst>
                      <a:rect l="0" t="0" r="r" b="b"/>
                      <a:pathLst>
                        <a:path w="14793" h="11090">
                          <a:moveTo>
                            <a:pt x="5416" y="7"/>
                          </a:moveTo>
                          <a:lnTo>
                            <a:pt x="5476" y="7"/>
                          </a:lnTo>
                          <a:lnTo>
                            <a:pt x="5661" y="0"/>
                          </a:lnTo>
                          <a:lnTo>
                            <a:pt x="5846" y="7"/>
                          </a:lnTo>
                          <a:lnTo>
                            <a:pt x="6028" y="21"/>
                          </a:lnTo>
                          <a:lnTo>
                            <a:pt x="6213" y="44"/>
                          </a:lnTo>
                          <a:lnTo>
                            <a:pt x="6394" y="83"/>
                          </a:lnTo>
                          <a:lnTo>
                            <a:pt x="6570" y="135"/>
                          </a:lnTo>
                          <a:lnTo>
                            <a:pt x="6751" y="190"/>
                          </a:lnTo>
                          <a:lnTo>
                            <a:pt x="6924" y="250"/>
                          </a:lnTo>
                          <a:lnTo>
                            <a:pt x="7099" y="334"/>
                          </a:lnTo>
                          <a:lnTo>
                            <a:pt x="7266" y="421"/>
                          </a:lnTo>
                          <a:lnTo>
                            <a:pt x="7432" y="334"/>
                          </a:lnTo>
                          <a:lnTo>
                            <a:pt x="7605" y="250"/>
                          </a:lnTo>
                          <a:lnTo>
                            <a:pt x="7774" y="190"/>
                          </a:lnTo>
                          <a:lnTo>
                            <a:pt x="7953" y="135"/>
                          </a:lnTo>
                          <a:lnTo>
                            <a:pt x="8129" y="83"/>
                          </a:lnTo>
                          <a:lnTo>
                            <a:pt x="8314" y="44"/>
                          </a:lnTo>
                          <a:lnTo>
                            <a:pt x="8499" y="21"/>
                          </a:lnTo>
                          <a:lnTo>
                            <a:pt x="8674" y="7"/>
                          </a:lnTo>
                          <a:lnTo>
                            <a:pt x="8864" y="0"/>
                          </a:lnTo>
                          <a:lnTo>
                            <a:pt x="9049" y="7"/>
                          </a:lnTo>
                          <a:lnTo>
                            <a:pt x="9107" y="7"/>
                          </a:lnTo>
                          <a:lnTo>
                            <a:pt x="9107" y="0"/>
                          </a:lnTo>
                          <a:lnTo>
                            <a:pt x="14793" y="0"/>
                          </a:lnTo>
                          <a:lnTo>
                            <a:pt x="14793" y="5792"/>
                          </a:lnTo>
                          <a:lnTo>
                            <a:pt x="14666" y="7804"/>
                          </a:lnTo>
                          <a:lnTo>
                            <a:pt x="14453" y="10370"/>
                          </a:lnTo>
                          <a:lnTo>
                            <a:pt x="14453" y="10363"/>
                          </a:lnTo>
                          <a:lnTo>
                            <a:pt x="13881" y="10432"/>
                          </a:lnTo>
                          <a:lnTo>
                            <a:pt x="13243" y="10495"/>
                          </a:lnTo>
                          <a:lnTo>
                            <a:pt x="12604" y="10537"/>
                          </a:lnTo>
                          <a:lnTo>
                            <a:pt x="11956" y="10564"/>
                          </a:lnTo>
                          <a:lnTo>
                            <a:pt x="11314" y="10564"/>
                          </a:lnTo>
                          <a:lnTo>
                            <a:pt x="10669" y="10554"/>
                          </a:lnTo>
                          <a:lnTo>
                            <a:pt x="10028" y="10519"/>
                          </a:lnTo>
                          <a:lnTo>
                            <a:pt x="9649" y="10530"/>
                          </a:lnTo>
                          <a:lnTo>
                            <a:pt x="9273" y="10564"/>
                          </a:lnTo>
                          <a:lnTo>
                            <a:pt x="8898" y="10614"/>
                          </a:lnTo>
                          <a:lnTo>
                            <a:pt x="8529" y="10690"/>
                          </a:lnTo>
                          <a:lnTo>
                            <a:pt x="8162" y="10770"/>
                          </a:lnTo>
                          <a:lnTo>
                            <a:pt x="7805" y="10881"/>
                          </a:lnTo>
                          <a:lnTo>
                            <a:pt x="7438" y="11014"/>
                          </a:lnTo>
                          <a:lnTo>
                            <a:pt x="7248" y="11090"/>
                          </a:lnTo>
                          <a:lnTo>
                            <a:pt x="7112" y="11000"/>
                          </a:lnTo>
                          <a:lnTo>
                            <a:pt x="6960" y="10913"/>
                          </a:lnTo>
                          <a:lnTo>
                            <a:pt x="6812" y="10840"/>
                          </a:lnTo>
                          <a:lnTo>
                            <a:pt x="6658" y="10788"/>
                          </a:lnTo>
                          <a:lnTo>
                            <a:pt x="6503" y="10724"/>
                          </a:lnTo>
                          <a:lnTo>
                            <a:pt x="6348" y="10676"/>
                          </a:lnTo>
                          <a:lnTo>
                            <a:pt x="6189" y="10644"/>
                          </a:lnTo>
                          <a:lnTo>
                            <a:pt x="6022" y="10607"/>
                          </a:lnTo>
                          <a:lnTo>
                            <a:pt x="5861" y="10585"/>
                          </a:lnTo>
                          <a:lnTo>
                            <a:pt x="5710" y="10575"/>
                          </a:lnTo>
                          <a:lnTo>
                            <a:pt x="5689" y="10575"/>
                          </a:lnTo>
                          <a:lnTo>
                            <a:pt x="0" y="10585"/>
                          </a:lnTo>
                          <a:lnTo>
                            <a:pt x="0" y="0"/>
                          </a:lnTo>
                          <a:lnTo>
                            <a:pt x="5458" y="7"/>
                          </a:lnTo>
                          <a:lnTo>
                            <a:pt x="5416" y="7"/>
                          </a:lnTo>
                          <a:close/>
                        </a:path>
                      </a:pathLst>
                    </a:custGeom>
                    <a:solidFill>
                      <a:srgbClr val="FFFFFF"/>
                    </a:solidFill>
                    <a:ln w="0">
                      <a:solidFill>
                        <a:srgbClr val="000000"/>
                      </a:solidFill>
                      <a:prstDash val="solid"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pPr marL="0" marR="0" lvl="0" indent="0" algn="l" defTabSz="68578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0" i="0" u="none" strike="noStrike" kern="0" cap="none" spc="0" normalizeH="0" baseline="0" noProof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p:txBody>
                </p:sp>
                <p:sp>
                  <p:nvSpPr>
                    <p:cNvPr id="79" name="Line 15">
                      <a:extLst>
                        <a:ext uri="{FF2B5EF4-FFF2-40B4-BE49-F238E27FC236}">
                          <a16:creationId xmlns:a16="http://schemas.microsoft.com/office/drawing/2014/main" id="{75381995-A37F-C13A-8A34-846BC0FE25B7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 flipV="1">
                      <a:off x="2868" y="3936"/>
                      <a:ext cx="0" cy="240"/>
                    </a:xfrm>
                    <a:prstGeom prst="line">
                      <a:avLst/>
                    </a:prstGeom>
                    <a:noFill/>
                    <a:ln w="12700">
                      <a:solidFill>
                        <a:srgbClr val="000000"/>
                      </a:solidFill>
                      <a:round/>
                      <a:headEnd type="none" w="sm" len="sm"/>
                      <a:tailEnd type="none" w="sm" len="sm"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pPr marL="0" marR="0" lvl="0" indent="0" algn="l" defTabSz="68578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0" i="0" u="none" strike="noStrike" kern="0" cap="none" spc="0" normalizeH="0" baseline="0" noProof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p:txBody>
                </p:sp>
              </p:grpSp>
            </p:grpSp>
            <p:sp>
              <p:nvSpPr>
                <p:cNvPr id="71" name="Line 16">
                  <a:extLst>
                    <a:ext uri="{FF2B5EF4-FFF2-40B4-BE49-F238E27FC236}">
                      <a16:creationId xmlns:a16="http://schemas.microsoft.com/office/drawing/2014/main" id="{AA4F821E-FDBD-0698-B523-AF26FEE90E0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891" y="624"/>
                  <a:ext cx="0" cy="144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marL="0" marR="0" lvl="0" indent="0" algn="l" defTabSz="685783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+mn-cs"/>
                  </a:endParaRPr>
                </a:p>
              </p:txBody>
            </p:sp>
          </p:grpSp>
          <p:sp>
            <p:nvSpPr>
              <p:cNvPr id="69" name="Text Box 17">
                <a:extLst>
                  <a:ext uri="{FF2B5EF4-FFF2-40B4-BE49-F238E27FC236}">
                    <a16:creationId xmlns:a16="http://schemas.microsoft.com/office/drawing/2014/main" id="{E34D5A77-EFC6-66E8-06B9-59B7660B81E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62" y="1101"/>
                <a:ext cx="4426" cy="35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marL="0" marR="0" lvl="0" indent="0" algn="l" defTabSz="685783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altLang="en-US" sz="18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endParaRPr>
              </a:p>
            </p:txBody>
          </p:sp>
        </p:grpSp>
        <p:sp>
          <p:nvSpPr>
            <p:cNvPr id="67" name="Rectangle 18">
              <a:extLst>
                <a:ext uri="{FF2B5EF4-FFF2-40B4-BE49-F238E27FC236}">
                  <a16:creationId xmlns:a16="http://schemas.microsoft.com/office/drawing/2014/main" id="{268E185D-041A-B506-ABB7-CE05DFD1B11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3" y="90"/>
              <a:ext cx="3213" cy="172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 defTabSz="2349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defTabSz="2349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defTabSz="2349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defTabSz="2349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defTabSz="2349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defTabSz="23495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defTabSz="23495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defTabSz="23495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defTabSz="23495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176209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James 5:9 </a:t>
              </a:r>
              <a:r>
                <a:rPr kumimoji="0" lang="en-US" altLang="en-US" sz="1800" b="0" i="0" u="none" strike="noStrike" kern="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NKJV </a:t>
              </a:r>
            </a:p>
            <a:p>
              <a:pPr marL="0" marR="0" lvl="0" indent="0" algn="l" defTabSz="176209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0" cap="none" spc="0" normalizeH="0" baseline="3000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</a:t>
              </a: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Do not grumble against one another, brethren, </a:t>
              </a:r>
            </a:p>
            <a:p>
              <a:pPr marL="0" marR="0" lvl="0" indent="0" algn="l" defTabSz="176209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	</a:t>
              </a:r>
              <a:r>
                <a:rPr kumimoji="0" lang="en-US" altLang="en-US" sz="1800" b="0" i="0" u="sng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lest</a:t>
              </a: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</a:t>
              </a:r>
              <a:r>
                <a:rPr kumimoji="0" lang="en-US" altLang="en-US" sz="1800" b="1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you</a:t>
              </a: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</a:t>
              </a:r>
              <a:r>
                <a:rPr kumimoji="0" lang="en-US" altLang="en-US" sz="1800" b="0" i="0" u="sng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be condemned</a:t>
              </a: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. </a:t>
              </a:r>
            </a:p>
            <a:p>
              <a:pPr marL="0" marR="0" lvl="0" indent="0" algn="l" defTabSz="176209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Behold, the Judge is standing at the door!</a:t>
              </a:r>
            </a:p>
          </p:txBody>
        </p:sp>
      </p:grpSp>
      <p:sp>
        <p:nvSpPr>
          <p:cNvPr id="80" name="TextBox 79">
            <a:extLst>
              <a:ext uri="{FF2B5EF4-FFF2-40B4-BE49-F238E27FC236}">
                <a16:creationId xmlns:a16="http://schemas.microsoft.com/office/drawing/2014/main" id="{33B89CD4-F3D8-6321-43BD-5A0D41D0721E}"/>
              </a:ext>
            </a:extLst>
          </p:cNvPr>
          <p:cNvSpPr txBox="1"/>
          <p:nvPr/>
        </p:nvSpPr>
        <p:spPr>
          <a:xfrm>
            <a:off x="866007" y="5158940"/>
            <a:ext cx="692234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James 5:16 </a:t>
            </a:r>
            <a:r>
              <a:rPr kumimoji="0" lang="en-US" sz="1800" b="0" i="0" u="none" strike="noStrike" kern="1200" cap="none" spc="0" normalizeH="0" baseline="30000" noProof="0" dirty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NKJV 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Confess your trespasses to one another, and pray for one another, 	that you may be healed. 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The effective, fervent prayer of a righteous man avails much.</a:t>
            </a:r>
          </a:p>
        </p:txBody>
      </p:sp>
    </p:spTree>
    <p:extLst>
      <p:ext uri="{BB962C8B-B14F-4D97-AF65-F5344CB8AC3E}">
        <p14:creationId xmlns:p14="http://schemas.microsoft.com/office/powerpoint/2010/main" val="867986969"/>
      </p:ext>
    </p:extLst>
  </p:cSld>
  <p:clrMapOvr>
    <a:masterClrMapping/>
  </p:clrMapOvr>
  <p:transition spd="med">
    <p:split orient="vert"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xit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1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37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7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xit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21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37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27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0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335032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4">
            <a:extLst>
              <a:ext uri="{FF2B5EF4-FFF2-40B4-BE49-F238E27FC236}">
                <a16:creationId xmlns:a16="http://schemas.microsoft.com/office/drawing/2014/main" id="{57D894D5-4D9E-35E2-4E7D-D84F5FA7A3CA}"/>
              </a:ext>
            </a:extLst>
          </p:cNvPr>
          <p:cNvGrpSpPr>
            <a:grpSpLocks/>
          </p:cNvGrpSpPr>
          <p:nvPr/>
        </p:nvGrpSpPr>
        <p:grpSpPr bwMode="auto">
          <a:xfrm>
            <a:off x="28575" y="494465"/>
            <a:ext cx="4821174" cy="7086600"/>
            <a:chOff x="24" y="40"/>
            <a:chExt cx="3432" cy="4662"/>
          </a:xfrm>
        </p:grpSpPr>
        <p:grpSp>
          <p:nvGrpSpPr>
            <p:cNvPr id="9" name="Group 5">
              <a:extLst>
                <a:ext uri="{FF2B5EF4-FFF2-40B4-BE49-F238E27FC236}">
                  <a16:creationId xmlns:a16="http://schemas.microsoft.com/office/drawing/2014/main" id="{4948C24F-4CBD-9F16-1E27-8C6B1F982A0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4" y="40"/>
              <a:ext cx="3432" cy="4662"/>
              <a:chOff x="528" y="1098"/>
              <a:chExt cx="4789" cy="3414"/>
            </a:xfrm>
          </p:grpSpPr>
          <p:grpSp>
            <p:nvGrpSpPr>
              <p:cNvPr id="11" name="Group 6">
                <a:extLst>
                  <a:ext uri="{FF2B5EF4-FFF2-40B4-BE49-F238E27FC236}">
                    <a16:creationId xmlns:a16="http://schemas.microsoft.com/office/drawing/2014/main" id="{7F92F519-D509-D84C-CEF3-AF2BDA3282FA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528" y="1098"/>
                <a:ext cx="4789" cy="3414"/>
                <a:chOff x="328" y="481"/>
                <a:chExt cx="5229" cy="4022"/>
              </a:xfrm>
            </p:grpSpPr>
            <p:grpSp>
              <p:nvGrpSpPr>
                <p:cNvPr id="13" name="Group 7">
                  <a:extLst>
                    <a:ext uri="{FF2B5EF4-FFF2-40B4-BE49-F238E27FC236}">
                      <a16:creationId xmlns:a16="http://schemas.microsoft.com/office/drawing/2014/main" id="{99D5305C-9B7D-D4DA-3914-A6BCC2D487CD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328" y="481"/>
                  <a:ext cx="5229" cy="4022"/>
                  <a:chOff x="328" y="481"/>
                  <a:chExt cx="5229" cy="4022"/>
                </a:xfrm>
              </p:grpSpPr>
              <p:sp>
                <p:nvSpPr>
                  <p:cNvPr id="15" name="Freeform 8">
                    <a:extLst>
                      <a:ext uri="{FF2B5EF4-FFF2-40B4-BE49-F238E27FC236}">
                        <a16:creationId xmlns:a16="http://schemas.microsoft.com/office/drawing/2014/main" id="{8EF5FBAB-FCDA-2D16-E542-C6ED4CE33D9F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890" y="624"/>
                    <a:ext cx="2667" cy="3578"/>
                  </a:xfrm>
                  <a:custGeom>
                    <a:avLst/>
                    <a:gdLst>
                      <a:gd name="T0" fmla="*/ 7757 w 7999"/>
                      <a:gd name="T1" fmla="*/ 5361 h 10735"/>
                      <a:gd name="T2" fmla="*/ 7626 w 7999"/>
                      <a:gd name="T3" fmla="*/ 7369 h 10735"/>
                      <a:gd name="T4" fmla="*/ 7418 w 7999"/>
                      <a:gd name="T5" fmla="*/ 9942 h 10735"/>
                      <a:gd name="T6" fmla="*/ 7352 w 7999"/>
                      <a:gd name="T7" fmla="*/ 10230 h 10735"/>
                      <a:gd name="T8" fmla="*/ 6776 w 7999"/>
                      <a:gd name="T9" fmla="*/ 10300 h 10735"/>
                      <a:gd name="T10" fmla="*/ 6137 w 7999"/>
                      <a:gd name="T11" fmla="*/ 10360 h 10735"/>
                      <a:gd name="T12" fmla="*/ 5495 w 7999"/>
                      <a:gd name="T13" fmla="*/ 10401 h 10735"/>
                      <a:gd name="T14" fmla="*/ 4853 w 7999"/>
                      <a:gd name="T15" fmla="*/ 10428 h 10735"/>
                      <a:gd name="T16" fmla="*/ 4208 w 7999"/>
                      <a:gd name="T17" fmla="*/ 10428 h 10735"/>
                      <a:gd name="T18" fmla="*/ 3567 w 7999"/>
                      <a:gd name="T19" fmla="*/ 10422 h 10735"/>
                      <a:gd name="T20" fmla="*/ 2937 w 7999"/>
                      <a:gd name="T21" fmla="*/ 10394 h 10735"/>
                      <a:gd name="T22" fmla="*/ 1871 w 7999"/>
                      <a:gd name="T23" fmla="*/ 10435 h 10735"/>
                      <a:gd name="T24" fmla="*/ 818 w 7999"/>
                      <a:gd name="T25" fmla="*/ 10533 h 10735"/>
                      <a:gd name="T26" fmla="*/ 0 w 7999"/>
                      <a:gd name="T27" fmla="*/ 10655 h 10735"/>
                      <a:gd name="T28" fmla="*/ 0 w 7999"/>
                      <a:gd name="T29" fmla="*/ 10728 h 10735"/>
                      <a:gd name="T30" fmla="*/ 7999 w 7999"/>
                      <a:gd name="T31" fmla="*/ 10735 h 10735"/>
                      <a:gd name="T32" fmla="*/ 7999 w 7999"/>
                      <a:gd name="T33" fmla="*/ 0 h 10735"/>
                      <a:gd name="T34" fmla="*/ 7757 w 7999"/>
                      <a:gd name="T35" fmla="*/ 0 h 10735"/>
                      <a:gd name="T36" fmla="*/ 7757 w 7999"/>
                      <a:gd name="T37" fmla="*/ 5361 h 1073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</a:cxnLst>
                    <a:rect l="0" t="0" r="r" b="b"/>
                    <a:pathLst>
                      <a:path w="7999" h="10735">
                        <a:moveTo>
                          <a:pt x="7757" y="5361"/>
                        </a:moveTo>
                        <a:lnTo>
                          <a:pt x="7626" y="7369"/>
                        </a:lnTo>
                        <a:lnTo>
                          <a:pt x="7418" y="9942"/>
                        </a:lnTo>
                        <a:lnTo>
                          <a:pt x="7352" y="10230"/>
                        </a:lnTo>
                        <a:lnTo>
                          <a:pt x="6776" y="10300"/>
                        </a:lnTo>
                        <a:lnTo>
                          <a:pt x="6137" y="10360"/>
                        </a:lnTo>
                        <a:lnTo>
                          <a:pt x="5495" y="10401"/>
                        </a:lnTo>
                        <a:lnTo>
                          <a:pt x="4853" y="10428"/>
                        </a:lnTo>
                        <a:lnTo>
                          <a:pt x="4208" y="10428"/>
                        </a:lnTo>
                        <a:lnTo>
                          <a:pt x="3567" y="10422"/>
                        </a:lnTo>
                        <a:lnTo>
                          <a:pt x="2937" y="10394"/>
                        </a:lnTo>
                        <a:lnTo>
                          <a:pt x="1871" y="10435"/>
                        </a:lnTo>
                        <a:lnTo>
                          <a:pt x="818" y="10533"/>
                        </a:lnTo>
                        <a:lnTo>
                          <a:pt x="0" y="10655"/>
                        </a:lnTo>
                        <a:lnTo>
                          <a:pt x="0" y="10728"/>
                        </a:lnTo>
                        <a:lnTo>
                          <a:pt x="7999" y="10735"/>
                        </a:lnTo>
                        <a:lnTo>
                          <a:pt x="7999" y="0"/>
                        </a:lnTo>
                        <a:lnTo>
                          <a:pt x="7757" y="0"/>
                        </a:lnTo>
                        <a:lnTo>
                          <a:pt x="7757" y="5361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marL="0" marR="0" lvl="0" indent="0" algn="l" defTabSz="685783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5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6" name="Freeform 9">
                    <a:extLst>
                      <a:ext uri="{FF2B5EF4-FFF2-40B4-BE49-F238E27FC236}">
                        <a16:creationId xmlns:a16="http://schemas.microsoft.com/office/drawing/2014/main" id="{F4B2C385-A3E3-DA53-6438-BAC9BCFB5463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013" y="4011"/>
                    <a:ext cx="290" cy="492"/>
                  </a:xfrm>
                  <a:custGeom>
                    <a:avLst/>
                    <a:gdLst>
                      <a:gd name="T0" fmla="*/ 0 w 870"/>
                      <a:gd name="T1" fmla="*/ 0 h 1475"/>
                      <a:gd name="T2" fmla="*/ 0 w 870"/>
                      <a:gd name="T3" fmla="*/ 1475 h 1475"/>
                      <a:gd name="T4" fmla="*/ 433 w 870"/>
                      <a:gd name="T5" fmla="*/ 1002 h 1475"/>
                      <a:gd name="T6" fmla="*/ 870 w 870"/>
                      <a:gd name="T7" fmla="*/ 1475 h 1475"/>
                      <a:gd name="T8" fmla="*/ 870 w 870"/>
                      <a:gd name="T9" fmla="*/ 0 h 1475"/>
                      <a:gd name="T10" fmla="*/ 0 w 870"/>
                      <a:gd name="T11" fmla="*/ 0 h 147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</a:cxnLst>
                    <a:rect l="0" t="0" r="r" b="b"/>
                    <a:pathLst>
                      <a:path w="870" h="1475">
                        <a:moveTo>
                          <a:pt x="0" y="0"/>
                        </a:moveTo>
                        <a:lnTo>
                          <a:pt x="0" y="1475"/>
                        </a:lnTo>
                        <a:lnTo>
                          <a:pt x="433" y="1002"/>
                        </a:lnTo>
                        <a:lnTo>
                          <a:pt x="870" y="1475"/>
                        </a:lnTo>
                        <a:lnTo>
                          <a:pt x="870" y="0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FF0000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pPr marL="0" marR="0" lvl="0" indent="0" algn="l" defTabSz="685783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5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7" name="Freeform 10">
                    <a:extLst>
                      <a:ext uri="{FF2B5EF4-FFF2-40B4-BE49-F238E27FC236}">
                        <a16:creationId xmlns:a16="http://schemas.microsoft.com/office/drawing/2014/main" id="{4BFB240A-C7EA-03BB-542A-E7538474F981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10" y="553"/>
                    <a:ext cx="2483" cy="3623"/>
                  </a:xfrm>
                  <a:custGeom>
                    <a:avLst/>
                    <a:gdLst>
                      <a:gd name="T0" fmla="*/ 194 w 7451"/>
                      <a:gd name="T1" fmla="*/ 10367 h 10868"/>
                      <a:gd name="T2" fmla="*/ 5883 w 7451"/>
                      <a:gd name="T3" fmla="*/ 10360 h 10868"/>
                      <a:gd name="T4" fmla="*/ 5904 w 7451"/>
                      <a:gd name="T5" fmla="*/ 10367 h 10868"/>
                      <a:gd name="T6" fmla="*/ 6055 w 7451"/>
                      <a:gd name="T7" fmla="*/ 10374 h 10868"/>
                      <a:gd name="T8" fmla="*/ 6216 w 7451"/>
                      <a:gd name="T9" fmla="*/ 10395 h 10868"/>
                      <a:gd name="T10" fmla="*/ 6383 w 7451"/>
                      <a:gd name="T11" fmla="*/ 10419 h 10868"/>
                      <a:gd name="T12" fmla="*/ 6536 w 7451"/>
                      <a:gd name="T13" fmla="*/ 10461 h 10868"/>
                      <a:gd name="T14" fmla="*/ 6697 w 7451"/>
                      <a:gd name="T15" fmla="*/ 10509 h 10868"/>
                      <a:gd name="T16" fmla="*/ 6852 w 7451"/>
                      <a:gd name="T17" fmla="*/ 10566 h 10868"/>
                      <a:gd name="T18" fmla="*/ 7006 w 7451"/>
                      <a:gd name="T19" fmla="*/ 10625 h 10868"/>
                      <a:gd name="T20" fmla="*/ 7157 w 7451"/>
                      <a:gd name="T21" fmla="*/ 10698 h 10868"/>
                      <a:gd name="T22" fmla="*/ 7306 w 7451"/>
                      <a:gd name="T23" fmla="*/ 10785 h 10868"/>
                      <a:gd name="T24" fmla="*/ 7451 w 7451"/>
                      <a:gd name="T25" fmla="*/ 10868 h 10868"/>
                      <a:gd name="T26" fmla="*/ 7388 w 7451"/>
                      <a:gd name="T27" fmla="*/ 10868 h 10868"/>
                      <a:gd name="T28" fmla="*/ 6534 w 7451"/>
                      <a:gd name="T29" fmla="*/ 10750 h 10868"/>
                      <a:gd name="T30" fmla="*/ 5477 w 7451"/>
                      <a:gd name="T31" fmla="*/ 10659 h 10868"/>
                      <a:gd name="T32" fmla="*/ 4415 w 7451"/>
                      <a:gd name="T33" fmla="*/ 10614 h 10868"/>
                      <a:gd name="T34" fmla="*/ 0 w 7451"/>
                      <a:gd name="T35" fmla="*/ 10614 h 10868"/>
                      <a:gd name="T36" fmla="*/ 3 w 7451"/>
                      <a:gd name="T37" fmla="*/ 0 h 10868"/>
                      <a:gd name="T38" fmla="*/ 194 w 7451"/>
                      <a:gd name="T39" fmla="*/ 0 h 10868"/>
                      <a:gd name="T40" fmla="*/ 194 w 7451"/>
                      <a:gd name="T41" fmla="*/ 10367 h 1086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</a:cxnLst>
                    <a:rect l="0" t="0" r="r" b="b"/>
                    <a:pathLst>
                      <a:path w="7451" h="10868">
                        <a:moveTo>
                          <a:pt x="194" y="10367"/>
                        </a:moveTo>
                        <a:lnTo>
                          <a:pt x="5883" y="10360"/>
                        </a:lnTo>
                        <a:lnTo>
                          <a:pt x="5904" y="10367"/>
                        </a:lnTo>
                        <a:lnTo>
                          <a:pt x="6055" y="10374"/>
                        </a:lnTo>
                        <a:lnTo>
                          <a:pt x="6216" y="10395"/>
                        </a:lnTo>
                        <a:lnTo>
                          <a:pt x="6383" y="10419"/>
                        </a:lnTo>
                        <a:lnTo>
                          <a:pt x="6536" y="10461"/>
                        </a:lnTo>
                        <a:lnTo>
                          <a:pt x="6697" y="10509"/>
                        </a:lnTo>
                        <a:lnTo>
                          <a:pt x="6852" y="10566"/>
                        </a:lnTo>
                        <a:lnTo>
                          <a:pt x="7006" y="10625"/>
                        </a:lnTo>
                        <a:lnTo>
                          <a:pt x="7157" y="10698"/>
                        </a:lnTo>
                        <a:lnTo>
                          <a:pt x="7306" y="10785"/>
                        </a:lnTo>
                        <a:lnTo>
                          <a:pt x="7451" y="10868"/>
                        </a:lnTo>
                        <a:lnTo>
                          <a:pt x="7388" y="10868"/>
                        </a:lnTo>
                        <a:lnTo>
                          <a:pt x="6534" y="10750"/>
                        </a:lnTo>
                        <a:lnTo>
                          <a:pt x="5477" y="10659"/>
                        </a:lnTo>
                        <a:lnTo>
                          <a:pt x="4415" y="10614"/>
                        </a:lnTo>
                        <a:lnTo>
                          <a:pt x="0" y="10614"/>
                        </a:lnTo>
                        <a:lnTo>
                          <a:pt x="3" y="0"/>
                        </a:lnTo>
                        <a:lnTo>
                          <a:pt x="194" y="0"/>
                        </a:lnTo>
                        <a:lnTo>
                          <a:pt x="194" y="10367"/>
                        </a:lnTo>
                        <a:close/>
                      </a:path>
                    </a:pathLst>
                  </a:custGeom>
                  <a:solidFill>
                    <a:srgbClr val="FF7F00"/>
                  </a:solidFill>
                  <a:ln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marL="0" marR="0" lvl="0" indent="0" algn="l" defTabSz="685783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5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8" name="Freeform 11">
                    <a:extLst>
                      <a:ext uri="{FF2B5EF4-FFF2-40B4-BE49-F238E27FC236}">
                        <a16:creationId xmlns:a16="http://schemas.microsoft.com/office/drawing/2014/main" id="{E87C8282-8F67-4631-5E33-3E2FFF40BB6F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880" y="540"/>
                    <a:ext cx="2596" cy="3638"/>
                  </a:xfrm>
                  <a:custGeom>
                    <a:avLst/>
                    <a:gdLst>
                      <a:gd name="T0" fmla="*/ 7545 w 7787"/>
                      <a:gd name="T1" fmla="*/ 5612 h 10913"/>
                      <a:gd name="T2" fmla="*/ 7418 w 7787"/>
                      <a:gd name="T3" fmla="*/ 7620 h 10913"/>
                      <a:gd name="T4" fmla="*/ 7205 w 7787"/>
                      <a:gd name="T5" fmla="*/ 10193 h 10913"/>
                      <a:gd name="T6" fmla="*/ 6633 w 7787"/>
                      <a:gd name="T7" fmla="*/ 10255 h 10913"/>
                      <a:gd name="T8" fmla="*/ 5986 w 7787"/>
                      <a:gd name="T9" fmla="*/ 10325 h 10913"/>
                      <a:gd name="T10" fmla="*/ 5356 w 7787"/>
                      <a:gd name="T11" fmla="*/ 10377 h 10913"/>
                      <a:gd name="T12" fmla="*/ 4708 w 7787"/>
                      <a:gd name="T13" fmla="*/ 10398 h 10913"/>
                      <a:gd name="T14" fmla="*/ 4063 w 7787"/>
                      <a:gd name="T15" fmla="*/ 10398 h 10913"/>
                      <a:gd name="T16" fmla="*/ 3421 w 7787"/>
                      <a:gd name="T17" fmla="*/ 10366 h 10913"/>
                      <a:gd name="T18" fmla="*/ 2788 w 7787"/>
                      <a:gd name="T19" fmla="*/ 10353 h 10913"/>
                      <a:gd name="T20" fmla="*/ 2401 w 7787"/>
                      <a:gd name="T21" fmla="*/ 10346 h 10913"/>
                      <a:gd name="T22" fmla="*/ 2025 w 7787"/>
                      <a:gd name="T23" fmla="*/ 10398 h 10913"/>
                      <a:gd name="T24" fmla="*/ 1650 w 7787"/>
                      <a:gd name="T25" fmla="*/ 10433 h 10913"/>
                      <a:gd name="T26" fmla="*/ 1281 w 7787"/>
                      <a:gd name="T27" fmla="*/ 10506 h 10913"/>
                      <a:gd name="T28" fmla="*/ 914 w 7787"/>
                      <a:gd name="T29" fmla="*/ 10597 h 10913"/>
                      <a:gd name="T30" fmla="*/ 551 w 7787"/>
                      <a:gd name="T31" fmla="*/ 10708 h 10913"/>
                      <a:gd name="T32" fmla="*/ 190 w 7787"/>
                      <a:gd name="T33" fmla="*/ 10837 h 10913"/>
                      <a:gd name="T34" fmla="*/ 0 w 7787"/>
                      <a:gd name="T35" fmla="*/ 10913 h 10913"/>
                      <a:gd name="T36" fmla="*/ 848 w 7787"/>
                      <a:gd name="T37" fmla="*/ 10777 h 10913"/>
                      <a:gd name="T38" fmla="*/ 1901 w 7787"/>
                      <a:gd name="T39" fmla="*/ 10677 h 10913"/>
                      <a:gd name="T40" fmla="*/ 2967 w 7787"/>
                      <a:gd name="T41" fmla="*/ 10652 h 10913"/>
                      <a:gd name="T42" fmla="*/ 3597 w 7787"/>
                      <a:gd name="T43" fmla="*/ 10673 h 10913"/>
                      <a:gd name="T44" fmla="*/ 4232 w 7787"/>
                      <a:gd name="T45" fmla="*/ 10677 h 10913"/>
                      <a:gd name="T46" fmla="*/ 4883 w 7787"/>
                      <a:gd name="T47" fmla="*/ 10686 h 10913"/>
                      <a:gd name="T48" fmla="*/ 5525 w 7787"/>
                      <a:gd name="T49" fmla="*/ 10663 h 10913"/>
                      <a:gd name="T50" fmla="*/ 6155 w 7787"/>
                      <a:gd name="T51" fmla="*/ 10611 h 10913"/>
                      <a:gd name="T52" fmla="*/ 6806 w 7787"/>
                      <a:gd name="T53" fmla="*/ 10558 h 10913"/>
                      <a:gd name="T54" fmla="*/ 7382 w 7787"/>
                      <a:gd name="T55" fmla="*/ 10488 h 10913"/>
                      <a:gd name="T56" fmla="*/ 7448 w 7787"/>
                      <a:gd name="T57" fmla="*/ 10193 h 10913"/>
                      <a:gd name="T58" fmla="*/ 7656 w 7787"/>
                      <a:gd name="T59" fmla="*/ 7627 h 10913"/>
                      <a:gd name="T60" fmla="*/ 7787 w 7787"/>
                      <a:gd name="T61" fmla="*/ 5615 h 10913"/>
                      <a:gd name="T62" fmla="*/ 7787 w 7787"/>
                      <a:gd name="T63" fmla="*/ 45 h 10913"/>
                      <a:gd name="T64" fmla="*/ 7542 w 7787"/>
                      <a:gd name="T65" fmla="*/ 0 h 10913"/>
                      <a:gd name="T66" fmla="*/ 7545 w 7787"/>
                      <a:gd name="T67" fmla="*/ 5612 h 10913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  <a:cxn ang="0">
                        <a:pos x="T66" y="T67"/>
                      </a:cxn>
                    </a:cxnLst>
                    <a:rect l="0" t="0" r="r" b="b"/>
                    <a:pathLst>
                      <a:path w="7787" h="10913">
                        <a:moveTo>
                          <a:pt x="7545" y="5612"/>
                        </a:moveTo>
                        <a:lnTo>
                          <a:pt x="7418" y="7620"/>
                        </a:lnTo>
                        <a:lnTo>
                          <a:pt x="7205" y="10193"/>
                        </a:lnTo>
                        <a:lnTo>
                          <a:pt x="6633" y="10255"/>
                        </a:lnTo>
                        <a:lnTo>
                          <a:pt x="5986" y="10325"/>
                        </a:lnTo>
                        <a:lnTo>
                          <a:pt x="5356" y="10377"/>
                        </a:lnTo>
                        <a:lnTo>
                          <a:pt x="4708" y="10398"/>
                        </a:lnTo>
                        <a:lnTo>
                          <a:pt x="4063" y="10398"/>
                        </a:lnTo>
                        <a:lnTo>
                          <a:pt x="3421" y="10366"/>
                        </a:lnTo>
                        <a:lnTo>
                          <a:pt x="2788" y="10353"/>
                        </a:lnTo>
                        <a:lnTo>
                          <a:pt x="2401" y="10346"/>
                        </a:lnTo>
                        <a:lnTo>
                          <a:pt x="2025" y="10398"/>
                        </a:lnTo>
                        <a:lnTo>
                          <a:pt x="1650" y="10433"/>
                        </a:lnTo>
                        <a:lnTo>
                          <a:pt x="1281" y="10506"/>
                        </a:lnTo>
                        <a:lnTo>
                          <a:pt x="914" y="10597"/>
                        </a:lnTo>
                        <a:lnTo>
                          <a:pt x="551" y="10708"/>
                        </a:lnTo>
                        <a:lnTo>
                          <a:pt x="190" y="10837"/>
                        </a:lnTo>
                        <a:lnTo>
                          <a:pt x="0" y="10913"/>
                        </a:lnTo>
                        <a:lnTo>
                          <a:pt x="848" y="10777"/>
                        </a:lnTo>
                        <a:lnTo>
                          <a:pt x="1901" y="10677"/>
                        </a:lnTo>
                        <a:lnTo>
                          <a:pt x="2967" y="10652"/>
                        </a:lnTo>
                        <a:lnTo>
                          <a:pt x="3597" y="10673"/>
                        </a:lnTo>
                        <a:lnTo>
                          <a:pt x="4232" y="10677"/>
                        </a:lnTo>
                        <a:lnTo>
                          <a:pt x="4883" y="10686"/>
                        </a:lnTo>
                        <a:lnTo>
                          <a:pt x="5525" y="10663"/>
                        </a:lnTo>
                        <a:lnTo>
                          <a:pt x="6155" y="10611"/>
                        </a:lnTo>
                        <a:lnTo>
                          <a:pt x="6806" y="10558"/>
                        </a:lnTo>
                        <a:lnTo>
                          <a:pt x="7382" y="10488"/>
                        </a:lnTo>
                        <a:lnTo>
                          <a:pt x="7448" y="10193"/>
                        </a:lnTo>
                        <a:lnTo>
                          <a:pt x="7656" y="7627"/>
                        </a:lnTo>
                        <a:lnTo>
                          <a:pt x="7787" y="5615"/>
                        </a:lnTo>
                        <a:lnTo>
                          <a:pt x="7787" y="45"/>
                        </a:lnTo>
                        <a:lnTo>
                          <a:pt x="7542" y="0"/>
                        </a:lnTo>
                        <a:lnTo>
                          <a:pt x="7545" y="5612"/>
                        </a:lnTo>
                        <a:close/>
                      </a:path>
                    </a:pathLst>
                  </a:custGeom>
                  <a:solidFill>
                    <a:srgbClr val="FF7F00"/>
                  </a:solidFill>
                  <a:ln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marL="0" marR="0" lvl="0" indent="0" algn="l" defTabSz="685783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5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9" name="Freeform 12">
                    <a:extLst>
                      <a:ext uri="{FF2B5EF4-FFF2-40B4-BE49-F238E27FC236}">
                        <a16:creationId xmlns:a16="http://schemas.microsoft.com/office/drawing/2014/main" id="{B1BB3C8E-E5D7-7051-0EC4-FCE8C71F556F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28" y="647"/>
                    <a:ext cx="2572" cy="3555"/>
                  </a:xfrm>
                  <a:custGeom>
                    <a:avLst/>
                    <a:gdLst>
                      <a:gd name="T0" fmla="*/ 248 w 7717"/>
                      <a:gd name="T1" fmla="*/ 3 h 10665"/>
                      <a:gd name="T2" fmla="*/ 0 w 7717"/>
                      <a:gd name="T3" fmla="*/ 0 h 10665"/>
                      <a:gd name="T4" fmla="*/ 6 w 7717"/>
                      <a:gd name="T5" fmla="*/ 10665 h 10665"/>
                      <a:gd name="T6" fmla="*/ 7717 w 7717"/>
                      <a:gd name="T7" fmla="*/ 10658 h 10665"/>
                      <a:gd name="T8" fmla="*/ 7717 w 7717"/>
                      <a:gd name="T9" fmla="*/ 10585 h 10665"/>
                      <a:gd name="T10" fmla="*/ 7629 w 7717"/>
                      <a:gd name="T11" fmla="*/ 10585 h 10665"/>
                      <a:gd name="T12" fmla="*/ 6779 w 7717"/>
                      <a:gd name="T13" fmla="*/ 10467 h 10665"/>
                      <a:gd name="T14" fmla="*/ 5722 w 7717"/>
                      <a:gd name="T15" fmla="*/ 10365 h 10665"/>
                      <a:gd name="T16" fmla="*/ 4654 w 7717"/>
                      <a:gd name="T17" fmla="*/ 10342 h 10665"/>
                      <a:gd name="T18" fmla="*/ 245 w 7717"/>
                      <a:gd name="T19" fmla="*/ 10324 h 10665"/>
                      <a:gd name="T20" fmla="*/ 248 w 7717"/>
                      <a:gd name="T21" fmla="*/ 3 h 1066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</a:cxnLst>
                    <a:rect l="0" t="0" r="r" b="b"/>
                    <a:pathLst>
                      <a:path w="7717" h="10665">
                        <a:moveTo>
                          <a:pt x="248" y="3"/>
                        </a:moveTo>
                        <a:lnTo>
                          <a:pt x="0" y="0"/>
                        </a:lnTo>
                        <a:lnTo>
                          <a:pt x="6" y="10665"/>
                        </a:lnTo>
                        <a:lnTo>
                          <a:pt x="7717" y="10658"/>
                        </a:lnTo>
                        <a:lnTo>
                          <a:pt x="7717" y="10585"/>
                        </a:lnTo>
                        <a:lnTo>
                          <a:pt x="7629" y="10585"/>
                        </a:lnTo>
                        <a:lnTo>
                          <a:pt x="6779" y="10467"/>
                        </a:lnTo>
                        <a:lnTo>
                          <a:pt x="5722" y="10365"/>
                        </a:lnTo>
                        <a:lnTo>
                          <a:pt x="4654" y="10342"/>
                        </a:lnTo>
                        <a:lnTo>
                          <a:pt x="245" y="10324"/>
                        </a:lnTo>
                        <a:lnTo>
                          <a:pt x="248" y="3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marL="0" marR="0" lvl="0" indent="0" algn="l" defTabSz="685783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5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grpSp>
                <p:nvGrpSpPr>
                  <p:cNvPr id="20" name="Group 13">
                    <a:extLst>
                      <a:ext uri="{FF2B5EF4-FFF2-40B4-BE49-F238E27FC236}">
                        <a16:creationId xmlns:a16="http://schemas.microsoft.com/office/drawing/2014/main" id="{D4D7EBF9-7A78-881D-3C11-A519C5E927BC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469" y="481"/>
                    <a:ext cx="4931" cy="3697"/>
                    <a:chOff x="451" y="481"/>
                    <a:chExt cx="4931" cy="3697"/>
                  </a:xfrm>
                </p:grpSpPr>
                <p:sp>
                  <p:nvSpPr>
                    <p:cNvPr id="21" name="Freeform 14">
                      <a:extLst>
                        <a:ext uri="{FF2B5EF4-FFF2-40B4-BE49-F238E27FC236}">
                          <a16:creationId xmlns:a16="http://schemas.microsoft.com/office/drawing/2014/main" id="{0943EF4A-0107-8A44-8643-87893D62E2BD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451" y="481"/>
                      <a:ext cx="4931" cy="3697"/>
                    </a:xfrm>
                    <a:custGeom>
                      <a:avLst/>
                      <a:gdLst>
                        <a:gd name="T0" fmla="*/ 5416 w 14793"/>
                        <a:gd name="T1" fmla="*/ 7 h 11090"/>
                        <a:gd name="T2" fmla="*/ 5476 w 14793"/>
                        <a:gd name="T3" fmla="*/ 7 h 11090"/>
                        <a:gd name="T4" fmla="*/ 5661 w 14793"/>
                        <a:gd name="T5" fmla="*/ 0 h 11090"/>
                        <a:gd name="T6" fmla="*/ 5846 w 14793"/>
                        <a:gd name="T7" fmla="*/ 7 h 11090"/>
                        <a:gd name="T8" fmla="*/ 6028 w 14793"/>
                        <a:gd name="T9" fmla="*/ 21 h 11090"/>
                        <a:gd name="T10" fmla="*/ 6213 w 14793"/>
                        <a:gd name="T11" fmla="*/ 44 h 11090"/>
                        <a:gd name="T12" fmla="*/ 6394 w 14793"/>
                        <a:gd name="T13" fmla="*/ 83 h 11090"/>
                        <a:gd name="T14" fmla="*/ 6570 w 14793"/>
                        <a:gd name="T15" fmla="*/ 135 h 11090"/>
                        <a:gd name="T16" fmla="*/ 6751 w 14793"/>
                        <a:gd name="T17" fmla="*/ 190 h 11090"/>
                        <a:gd name="T18" fmla="*/ 6924 w 14793"/>
                        <a:gd name="T19" fmla="*/ 250 h 11090"/>
                        <a:gd name="T20" fmla="*/ 7099 w 14793"/>
                        <a:gd name="T21" fmla="*/ 334 h 11090"/>
                        <a:gd name="T22" fmla="*/ 7266 w 14793"/>
                        <a:gd name="T23" fmla="*/ 421 h 11090"/>
                        <a:gd name="T24" fmla="*/ 7432 w 14793"/>
                        <a:gd name="T25" fmla="*/ 334 h 11090"/>
                        <a:gd name="T26" fmla="*/ 7605 w 14793"/>
                        <a:gd name="T27" fmla="*/ 250 h 11090"/>
                        <a:gd name="T28" fmla="*/ 7774 w 14793"/>
                        <a:gd name="T29" fmla="*/ 190 h 11090"/>
                        <a:gd name="T30" fmla="*/ 7953 w 14793"/>
                        <a:gd name="T31" fmla="*/ 135 h 11090"/>
                        <a:gd name="T32" fmla="*/ 8129 w 14793"/>
                        <a:gd name="T33" fmla="*/ 83 h 11090"/>
                        <a:gd name="T34" fmla="*/ 8314 w 14793"/>
                        <a:gd name="T35" fmla="*/ 44 h 11090"/>
                        <a:gd name="T36" fmla="*/ 8499 w 14793"/>
                        <a:gd name="T37" fmla="*/ 21 h 11090"/>
                        <a:gd name="T38" fmla="*/ 8674 w 14793"/>
                        <a:gd name="T39" fmla="*/ 7 h 11090"/>
                        <a:gd name="T40" fmla="*/ 8864 w 14793"/>
                        <a:gd name="T41" fmla="*/ 0 h 11090"/>
                        <a:gd name="T42" fmla="*/ 9049 w 14793"/>
                        <a:gd name="T43" fmla="*/ 7 h 11090"/>
                        <a:gd name="T44" fmla="*/ 9107 w 14793"/>
                        <a:gd name="T45" fmla="*/ 7 h 11090"/>
                        <a:gd name="T46" fmla="*/ 9107 w 14793"/>
                        <a:gd name="T47" fmla="*/ 0 h 11090"/>
                        <a:gd name="T48" fmla="*/ 14793 w 14793"/>
                        <a:gd name="T49" fmla="*/ 0 h 11090"/>
                        <a:gd name="T50" fmla="*/ 14793 w 14793"/>
                        <a:gd name="T51" fmla="*/ 5792 h 11090"/>
                        <a:gd name="T52" fmla="*/ 14666 w 14793"/>
                        <a:gd name="T53" fmla="*/ 7804 h 11090"/>
                        <a:gd name="T54" fmla="*/ 14453 w 14793"/>
                        <a:gd name="T55" fmla="*/ 10370 h 11090"/>
                        <a:gd name="T56" fmla="*/ 14453 w 14793"/>
                        <a:gd name="T57" fmla="*/ 10363 h 11090"/>
                        <a:gd name="T58" fmla="*/ 13881 w 14793"/>
                        <a:gd name="T59" fmla="*/ 10432 h 11090"/>
                        <a:gd name="T60" fmla="*/ 13243 w 14793"/>
                        <a:gd name="T61" fmla="*/ 10495 h 11090"/>
                        <a:gd name="T62" fmla="*/ 12604 w 14793"/>
                        <a:gd name="T63" fmla="*/ 10537 h 11090"/>
                        <a:gd name="T64" fmla="*/ 11956 w 14793"/>
                        <a:gd name="T65" fmla="*/ 10564 h 11090"/>
                        <a:gd name="T66" fmla="*/ 11314 w 14793"/>
                        <a:gd name="T67" fmla="*/ 10564 h 11090"/>
                        <a:gd name="T68" fmla="*/ 10669 w 14793"/>
                        <a:gd name="T69" fmla="*/ 10554 h 11090"/>
                        <a:gd name="T70" fmla="*/ 10028 w 14793"/>
                        <a:gd name="T71" fmla="*/ 10519 h 11090"/>
                        <a:gd name="T72" fmla="*/ 9649 w 14793"/>
                        <a:gd name="T73" fmla="*/ 10530 h 11090"/>
                        <a:gd name="T74" fmla="*/ 9273 w 14793"/>
                        <a:gd name="T75" fmla="*/ 10564 h 11090"/>
                        <a:gd name="T76" fmla="*/ 8898 w 14793"/>
                        <a:gd name="T77" fmla="*/ 10614 h 11090"/>
                        <a:gd name="T78" fmla="*/ 8529 w 14793"/>
                        <a:gd name="T79" fmla="*/ 10690 h 11090"/>
                        <a:gd name="T80" fmla="*/ 8162 w 14793"/>
                        <a:gd name="T81" fmla="*/ 10770 h 11090"/>
                        <a:gd name="T82" fmla="*/ 7805 w 14793"/>
                        <a:gd name="T83" fmla="*/ 10881 h 11090"/>
                        <a:gd name="T84" fmla="*/ 7438 w 14793"/>
                        <a:gd name="T85" fmla="*/ 11014 h 11090"/>
                        <a:gd name="T86" fmla="*/ 7248 w 14793"/>
                        <a:gd name="T87" fmla="*/ 11090 h 11090"/>
                        <a:gd name="T88" fmla="*/ 7112 w 14793"/>
                        <a:gd name="T89" fmla="*/ 11000 h 11090"/>
                        <a:gd name="T90" fmla="*/ 6960 w 14793"/>
                        <a:gd name="T91" fmla="*/ 10913 h 11090"/>
                        <a:gd name="T92" fmla="*/ 6812 w 14793"/>
                        <a:gd name="T93" fmla="*/ 10840 h 11090"/>
                        <a:gd name="T94" fmla="*/ 6658 w 14793"/>
                        <a:gd name="T95" fmla="*/ 10788 h 11090"/>
                        <a:gd name="T96" fmla="*/ 6503 w 14793"/>
                        <a:gd name="T97" fmla="*/ 10724 h 11090"/>
                        <a:gd name="T98" fmla="*/ 6348 w 14793"/>
                        <a:gd name="T99" fmla="*/ 10676 h 11090"/>
                        <a:gd name="T100" fmla="*/ 6189 w 14793"/>
                        <a:gd name="T101" fmla="*/ 10644 h 11090"/>
                        <a:gd name="T102" fmla="*/ 6022 w 14793"/>
                        <a:gd name="T103" fmla="*/ 10607 h 11090"/>
                        <a:gd name="T104" fmla="*/ 5861 w 14793"/>
                        <a:gd name="T105" fmla="*/ 10585 h 11090"/>
                        <a:gd name="T106" fmla="*/ 5710 w 14793"/>
                        <a:gd name="T107" fmla="*/ 10575 h 11090"/>
                        <a:gd name="T108" fmla="*/ 5689 w 14793"/>
                        <a:gd name="T109" fmla="*/ 10575 h 11090"/>
                        <a:gd name="T110" fmla="*/ 0 w 14793"/>
                        <a:gd name="T111" fmla="*/ 10585 h 11090"/>
                        <a:gd name="T112" fmla="*/ 0 w 14793"/>
                        <a:gd name="T113" fmla="*/ 0 h 11090"/>
                        <a:gd name="T114" fmla="*/ 5458 w 14793"/>
                        <a:gd name="T115" fmla="*/ 7 h 11090"/>
                        <a:gd name="T116" fmla="*/ 5416 w 14793"/>
                        <a:gd name="T117" fmla="*/ 7 h 11090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  <a:cxn ang="0">
                          <a:pos x="T24" y="T25"/>
                        </a:cxn>
                        <a:cxn ang="0">
                          <a:pos x="T26" y="T27"/>
                        </a:cxn>
                        <a:cxn ang="0">
                          <a:pos x="T28" y="T29"/>
                        </a:cxn>
                        <a:cxn ang="0">
                          <a:pos x="T30" y="T31"/>
                        </a:cxn>
                        <a:cxn ang="0">
                          <a:pos x="T32" y="T33"/>
                        </a:cxn>
                        <a:cxn ang="0">
                          <a:pos x="T34" y="T35"/>
                        </a:cxn>
                        <a:cxn ang="0">
                          <a:pos x="T36" y="T37"/>
                        </a:cxn>
                        <a:cxn ang="0">
                          <a:pos x="T38" y="T39"/>
                        </a:cxn>
                        <a:cxn ang="0">
                          <a:pos x="T40" y="T41"/>
                        </a:cxn>
                        <a:cxn ang="0">
                          <a:pos x="T42" y="T43"/>
                        </a:cxn>
                        <a:cxn ang="0">
                          <a:pos x="T44" y="T45"/>
                        </a:cxn>
                        <a:cxn ang="0">
                          <a:pos x="T46" y="T47"/>
                        </a:cxn>
                        <a:cxn ang="0">
                          <a:pos x="T48" y="T49"/>
                        </a:cxn>
                        <a:cxn ang="0">
                          <a:pos x="T50" y="T51"/>
                        </a:cxn>
                        <a:cxn ang="0">
                          <a:pos x="T52" y="T53"/>
                        </a:cxn>
                        <a:cxn ang="0">
                          <a:pos x="T54" y="T55"/>
                        </a:cxn>
                        <a:cxn ang="0">
                          <a:pos x="T56" y="T57"/>
                        </a:cxn>
                        <a:cxn ang="0">
                          <a:pos x="T58" y="T59"/>
                        </a:cxn>
                        <a:cxn ang="0">
                          <a:pos x="T60" y="T61"/>
                        </a:cxn>
                        <a:cxn ang="0">
                          <a:pos x="T62" y="T63"/>
                        </a:cxn>
                        <a:cxn ang="0">
                          <a:pos x="T64" y="T65"/>
                        </a:cxn>
                        <a:cxn ang="0">
                          <a:pos x="T66" y="T67"/>
                        </a:cxn>
                        <a:cxn ang="0">
                          <a:pos x="T68" y="T69"/>
                        </a:cxn>
                        <a:cxn ang="0">
                          <a:pos x="T70" y="T71"/>
                        </a:cxn>
                        <a:cxn ang="0">
                          <a:pos x="T72" y="T73"/>
                        </a:cxn>
                        <a:cxn ang="0">
                          <a:pos x="T74" y="T75"/>
                        </a:cxn>
                        <a:cxn ang="0">
                          <a:pos x="T76" y="T77"/>
                        </a:cxn>
                        <a:cxn ang="0">
                          <a:pos x="T78" y="T79"/>
                        </a:cxn>
                        <a:cxn ang="0">
                          <a:pos x="T80" y="T81"/>
                        </a:cxn>
                        <a:cxn ang="0">
                          <a:pos x="T82" y="T83"/>
                        </a:cxn>
                        <a:cxn ang="0">
                          <a:pos x="T84" y="T85"/>
                        </a:cxn>
                        <a:cxn ang="0">
                          <a:pos x="T86" y="T87"/>
                        </a:cxn>
                        <a:cxn ang="0">
                          <a:pos x="T88" y="T89"/>
                        </a:cxn>
                        <a:cxn ang="0">
                          <a:pos x="T90" y="T91"/>
                        </a:cxn>
                        <a:cxn ang="0">
                          <a:pos x="T92" y="T93"/>
                        </a:cxn>
                        <a:cxn ang="0">
                          <a:pos x="T94" y="T95"/>
                        </a:cxn>
                        <a:cxn ang="0">
                          <a:pos x="T96" y="T97"/>
                        </a:cxn>
                        <a:cxn ang="0">
                          <a:pos x="T98" y="T99"/>
                        </a:cxn>
                        <a:cxn ang="0">
                          <a:pos x="T100" y="T101"/>
                        </a:cxn>
                        <a:cxn ang="0">
                          <a:pos x="T102" y="T103"/>
                        </a:cxn>
                        <a:cxn ang="0">
                          <a:pos x="T104" y="T105"/>
                        </a:cxn>
                        <a:cxn ang="0">
                          <a:pos x="T106" y="T107"/>
                        </a:cxn>
                        <a:cxn ang="0">
                          <a:pos x="T108" y="T109"/>
                        </a:cxn>
                        <a:cxn ang="0">
                          <a:pos x="T110" y="T111"/>
                        </a:cxn>
                        <a:cxn ang="0">
                          <a:pos x="T112" y="T113"/>
                        </a:cxn>
                        <a:cxn ang="0">
                          <a:pos x="T114" y="T115"/>
                        </a:cxn>
                        <a:cxn ang="0">
                          <a:pos x="T116" y="T117"/>
                        </a:cxn>
                      </a:cxnLst>
                      <a:rect l="0" t="0" r="r" b="b"/>
                      <a:pathLst>
                        <a:path w="14793" h="11090">
                          <a:moveTo>
                            <a:pt x="5416" y="7"/>
                          </a:moveTo>
                          <a:lnTo>
                            <a:pt x="5476" y="7"/>
                          </a:lnTo>
                          <a:lnTo>
                            <a:pt x="5661" y="0"/>
                          </a:lnTo>
                          <a:lnTo>
                            <a:pt x="5846" y="7"/>
                          </a:lnTo>
                          <a:lnTo>
                            <a:pt x="6028" y="21"/>
                          </a:lnTo>
                          <a:lnTo>
                            <a:pt x="6213" y="44"/>
                          </a:lnTo>
                          <a:lnTo>
                            <a:pt x="6394" y="83"/>
                          </a:lnTo>
                          <a:lnTo>
                            <a:pt x="6570" y="135"/>
                          </a:lnTo>
                          <a:lnTo>
                            <a:pt x="6751" y="190"/>
                          </a:lnTo>
                          <a:lnTo>
                            <a:pt x="6924" y="250"/>
                          </a:lnTo>
                          <a:lnTo>
                            <a:pt x="7099" y="334"/>
                          </a:lnTo>
                          <a:lnTo>
                            <a:pt x="7266" y="421"/>
                          </a:lnTo>
                          <a:lnTo>
                            <a:pt x="7432" y="334"/>
                          </a:lnTo>
                          <a:lnTo>
                            <a:pt x="7605" y="250"/>
                          </a:lnTo>
                          <a:lnTo>
                            <a:pt x="7774" y="190"/>
                          </a:lnTo>
                          <a:lnTo>
                            <a:pt x="7953" y="135"/>
                          </a:lnTo>
                          <a:lnTo>
                            <a:pt x="8129" y="83"/>
                          </a:lnTo>
                          <a:lnTo>
                            <a:pt x="8314" y="44"/>
                          </a:lnTo>
                          <a:lnTo>
                            <a:pt x="8499" y="21"/>
                          </a:lnTo>
                          <a:lnTo>
                            <a:pt x="8674" y="7"/>
                          </a:lnTo>
                          <a:lnTo>
                            <a:pt x="8864" y="0"/>
                          </a:lnTo>
                          <a:lnTo>
                            <a:pt x="9049" y="7"/>
                          </a:lnTo>
                          <a:lnTo>
                            <a:pt x="9107" y="7"/>
                          </a:lnTo>
                          <a:lnTo>
                            <a:pt x="9107" y="0"/>
                          </a:lnTo>
                          <a:lnTo>
                            <a:pt x="14793" y="0"/>
                          </a:lnTo>
                          <a:lnTo>
                            <a:pt x="14793" y="5792"/>
                          </a:lnTo>
                          <a:lnTo>
                            <a:pt x="14666" y="7804"/>
                          </a:lnTo>
                          <a:lnTo>
                            <a:pt x="14453" y="10370"/>
                          </a:lnTo>
                          <a:lnTo>
                            <a:pt x="14453" y="10363"/>
                          </a:lnTo>
                          <a:lnTo>
                            <a:pt x="13881" y="10432"/>
                          </a:lnTo>
                          <a:lnTo>
                            <a:pt x="13243" y="10495"/>
                          </a:lnTo>
                          <a:lnTo>
                            <a:pt x="12604" y="10537"/>
                          </a:lnTo>
                          <a:lnTo>
                            <a:pt x="11956" y="10564"/>
                          </a:lnTo>
                          <a:lnTo>
                            <a:pt x="11314" y="10564"/>
                          </a:lnTo>
                          <a:lnTo>
                            <a:pt x="10669" y="10554"/>
                          </a:lnTo>
                          <a:lnTo>
                            <a:pt x="10028" y="10519"/>
                          </a:lnTo>
                          <a:lnTo>
                            <a:pt x="9649" y="10530"/>
                          </a:lnTo>
                          <a:lnTo>
                            <a:pt x="9273" y="10564"/>
                          </a:lnTo>
                          <a:lnTo>
                            <a:pt x="8898" y="10614"/>
                          </a:lnTo>
                          <a:lnTo>
                            <a:pt x="8529" y="10690"/>
                          </a:lnTo>
                          <a:lnTo>
                            <a:pt x="8162" y="10770"/>
                          </a:lnTo>
                          <a:lnTo>
                            <a:pt x="7805" y="10881"/>
                          </a:lnTo>
                          <a:lnTo>
                            <a:pt x="7438" y="11014"/>
                          </a:lnTo>
                          <a:lnTo>
                            <a:pt x="7248" y="11090"/>
                          </a:lnTo>
                          <a:lnTo>
                            <a:pt x="7112" y="11000"/>
                          </a:lnTo>
                          <a:lnTo>
                            <a:pt x="6960" y="10913"/>
                          </a:lnTo>
                          <a:lnTo>
                            <a:pt x="6812" y="10840"/>
                          </a:lnTo>
                          <a:lnTo>
                            <a:pt x="6658" y="10788"/>
                          </a:lnTo>
                          <a:lnTo>
                            <a:pt x="6503" y="10724"/>
                          </a:lnTo>
                          <a:lnTo>
                            <a:pt x="6348" y="10676"/>
                          </a:lnTo>
                          <a:lnTo>
                            <a:pt x="6189" y="10644"/>
                          </a:lnTo>
                          <a:lnTo>
                            <a:pt x="6022" y="10607"/>
                          </a:lnTo>
                          <a:lnTo>
                            <a:pt x="5861" y="10585"/>
                          </a:lnTo>
                          <a:lnTo>
                            <a:pt x="5710" y="10575"/>
                          </a:lnTo>
                          <a:lnTo>
                            <a:pt x="5689" y="10575"/>
                          </a:lnTo>
                          <a:lnTo>
                            <a:pt x="0" y="10585"/>
                          </a:lnTo>
                          <a:lnTo>
                            <a:pt x="0" y="0"/>
                          </a:lnTo>
                          <a:lnTo>
                            <a:pt x="5458" y="7"/>
                          </a:lnTo>
                          <a:lnTo>
                            <a:pt x="5416" y="7"/>
                          </a:lnTo>
                          <a:close/>
                        </a:path>
                      </a:pathLst>
                    </a:custGeom>
                    <a:solidFill>
                      <a:srgbClr val="FFFFFF"/>
                    </a:solidFill>
                    <a:ln w="0">
                      <a:solidFill>
                        <a:srgbClr val="000000"/>
                      </a:solidFill>
                      <a:prstDash val="solid"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pPr marL="0" marR="0" lvl="0" indent="0" algn="l" defTabSz="68578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500" b="0" i="0" u="none" strike="noStrike" kern="0" cap="none" spc="0" normalizeH="0" baseline="0" noProof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p:txBody>
                </p:sp>
                <p:sp>
                  <p:nvSpPr>
                    <p:cNvPr id="22" name="Line 15">
                      <a:extLst>
                        <a:ext uri="{FF2B5EF4-FFF2-40B4-BE49-F238E27FC236}">
                          <a16:creationId xmlns:a16="http://schemas.microsoft.com/office/drawing/2014/main" id="{EBEE5CF6-DEE4-D2AA-91FA-75DA391C5C75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 flipV="1">
                      <a:off x="2868" y="3936"/>
                      <a:ext cx="0" cy="240"/>
                    </a:xfrm>
                    <a:prstGeom prst="line">
                      <a:avLst/>
                    </a:prstGeom>
                    <a:noFill/>
                    <a:ln w="12700">
                      <a:solidFill>
                        <a:srgbClr val="000000"/>
                      </a:solidFill>
                      <a:round/>
                      <a:headEnd type="none" w="sm" len="sm"/>
                      <a:tailEnd type="none" w="sm" len="sm"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pPr marL="0" marR="0" lvl="0" indent="0" algn="l" defTabSz="68578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500" b="0" i="0" u="none" strike="noStrike" kern="0" cap="none" spc="0" normalizeH="0" baseline="0" noProof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p:txBody>
                </p:sp>
              </p:grpSp>
            </p:grpSp>
            <p:sp>
              <p:nvSpPr>
                <p:cNvPr id="14" name="Line 16">
                  <a:extLst>
                    <a:ext uri="{FF2B5EF4-FFF2-40B4-BE49-F238E27FC236}">
                      <a16:creationId xmlns:a16="http://schemas.microsoft.com/office/drawing/2014/main" id="{24139A42-4C20-4253-28D7-997D7F67A19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891" y="624"/>
                  <a:ext cx="0" cy="144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marL="0" marR="0" lvl="0" indent="0" algn="l" defTabSz="685783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5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+mn-cs"/>
                  </a:endParaRPr>
                </a:p>
              </p:txBody>
            </p:sp>
          </p:grpSp>
          <p:sp>
            <p:nvSpPr>
              <p:cNvPr id="12" name="Text Box 17">
                <a:extLst>
                  <a:ext uri="{FF2B5EF4-FFF2-40B4-BE49-F238E27FC236}">
                    <a16:creationId xmlns:a16="http://schemas.microsoft.com/office/drawing/2014/main" id="{373C1BCD-6460-4B4C-2AD0-462EB44FB685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62" y="1101"/>
                <a:ext cx="4426" cy="249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marL="0" marR="0" lvl="0" indent="0" algn="l" defTabSz="685783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altLang="en-US" sz="195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endParaRPr>
              </a:p>
            </p:txBody>
          </p:sp>
        </p:grpSp>
        <p:sp>
          <p:nvSpPr>
            <p:cNvPr id="10" name="Rectangle 18">
              <a:extLst>
                <a:ext uri="{FF2B5EF4-FFF2-40B4-BE49-F238E27FC236}">
                  <a16:creationId xmlns:a16="http://schemas.microsoft.com/office/drawing/2014/main" id="{0B282720-A78D-AED1-F135-D4FC141626C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3" y="90"/>
              <a:ext cx="3261" cy="28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 defTabSz="2349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defTabSz="2349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defTabSz="2349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defTabSz="2349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defTabSz="2349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defTabSz="23495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defTabSz="23495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defTabSz="23495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defTabSz="23495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176209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James 1:17-22 </a:t>
              </a:r>
              <a:r>
                <a:rPr kumimoji="0" lang="en-US" altLang="en-US" sz="1800" b="0" i="0" u="none" strike="noStrike" kern="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NKJV</a:t>
              </a:r>
              <a:endParaRPr kumimoji="0" lang="en-US" altLang="en-US" sz="1500" b="0" i="0" u="none" strike="noStrike" kern="0" cap="none" spc="0" normalizeH="0" baseline="30000" noProof="0" dirty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</p:grpSp>
      <p:sp>
        <p:nvSpPr>
          <p:cNvPr id="4" name="TextBox 3">
            <a:extLst>
              <a:ext uri="{FF2B5EF4-FFF2-40B4-BE49-F238E27FC236}">
                <a16:creationId xmlns:a16="http://schemas.microsoft.com/office/drawing/2014/main" id="{A08DA88F-C88F-5985-1064-0B1F64D6EE91}"/>
              </a:ext>
            </a:extLst>
          </p:cNvPr>
          <p:cNvSpPr txBox="1"/>
          <p:nvPr/>
        </p:nvSpPr>
        <p:spPr>
          <a:xfrm>
            <a:off x="168646" y="864108"/>
            <a:ext cx="454556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176209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0" i="0" u="none" strike="noStrike" kern="0" cap="none" spc="0" normalizeH="0" baseline="30000" noProof="0" dirty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2</a:t>
            </a:r>
            <a:r>
              <a:rPr kumimoji="0" lang="en-US" altLang="en-US" sz="1800" b="0" i="0" u="none" strike="noStrike" kern="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en-US" alt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My brethren, count it all joy </a:t>
            </a:r>
            <a:r>
              <a:rPr kumimoji="0" lang="en-US" altLang="en-US" sz="18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when you fall into various trials,</a:t>
            </a:r>
            <a:r>
              <a:rPr kumimoji="0" lang="en-US" altLang="en-US" sz="1800" b="1" i="0" u="none" strike="noStrike" kern="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3 </a:t>
            </a:r>
            <a:r>
              <a:rPr kumimoji="0" lang="en-US" altLang="en-US" sz="18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knowing that the testing of your faith produces patience.</a:t>
            </a:r>
            <a:r>
              <a:rPr kumimoji="0" lang="en-US" altLang="en-US" sz="1800" b="1" i="0" u="none" strike="noStrike" kern="0" cap="none" spc="0" normalizeH="0" baseline="30000" noProof="0" dirty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EFD3EA16-066A-AC7C-35F5-035BC8E6721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42059" y="22592"/>
            <a:ext cx="5863109" cy="471873"/>
          </a:xfrm>
        </p:spPr>
        <p:txBody>
          <a:bodyPr anchor="ctr">
            <a:noAutofit/>
          </a:bodyPr>
          <a:lstStyle/>
          <a:p>
            <a:r>
              <a:rPr lang="en-US" sz="2400" dirty="0"/>
              <a:t>The Epistle of James – Spiritual Family Matters</a:t>
            </a:r>
          </a:p>
        </p:txBody>
      </p:sp>
    </p:spTree>
    <p:extLst>
      <p:ext uri="{BB962C8B-B14F-4D97-AF65-F5344CB8AC3E}">
        <p14:creationId xmlns:p14="http://schemas.microsoft.com/office/powerpoint/2010/main" val="5786775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4">
            <a:extLst>
              <a:ext uri="{FF2B5EF4-FFF2-40B4-BE49-F238E27FC236}">
                <a16:creationId xmlns:a16="http://schemas.microsoft.com/office/drawing/2014/main" id="{57D894D5-4D9E-35E2-4E7D-D84F5FA7A3CA}"/>
              </a:ext>
            </a:extLst>
          </p:cNvPr>
          <p:cNvGrpSpPr>
            <a:grpSpLocks/>
          </p:cNvGrpSpPr>
          <p:nvPr/>
        </p:nvGrpSpPr>
        <p:grpSpPr bwMode="auto">
          <a:xfrm>
            <a:off x="28575" y="494465"/>
            <a:ext cx="4821174" cy="7086600"/>
            <a:chOff x="24" y="40"/>
            <a:chExt cx="3432" cy="4662"/>
          </a:xfrm>
        </p:grpSpPr>
        <p:grpSp>
          <p:nvGrpSpPr>
            <p:cNvPr id="9" name="Group 5">
              <a:extLst>
                <a:ext uri="{FF2B5EF4-FFF2-40B4-BE49-F238E27FC236}">
                  <a16:creationId xmlns:a16="http://schemas.microsoft.com/office/drawing/2014/main" id="{4948C24F-4CBD-9F16-1E27-8C6B1F982A0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4" y="40"/>
              <a:ext cx="3432" cy="4662"/>
              <a:chOff x="528" y="1098"/>
              <a:chExt cx="4789" cy="3414"/>
            </a:xfrm>
          </p:grpSpPr>
          <p:grpSp>
            <p:nvGrpSpPr>
              <p:cNvPr id="11" name="Group 6">
                <a:extLst>
                  <a:ext uri="{FF2B5EF4-FFF2-40B4-BE49-F238E27FC236}">
                    <a16:creationId xmlns:a16="http://schemas.microsoft.com/office/drawing/2014/main" id="{7F92F519-D509-D84C-CEF3-AF2BDA3282FA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528" y="1098"/>
                <a:ext cx="4789" cy="3414"/>
                <a:chOff x="328" y="481"/>
                <a:chExt cx="5229" cy="4022"/>
              </a:xfrm>
            </p:grpSpPr>
            <p:grpSp>
              <p:nvGrpSpPr>
                <p:cNvPr id="13" name="Group 7">
                  <a:extLst>
                    <a:ext uri="{FF2B5EF4-FFF2-40B4-BE49-F238E27FC236}">
                      <a16:creationId xmlns:a16="http://schemas.microsoft.com/office/drawing/2014/main" id="{99D5305C-9B7D-D4DA-3914-A6BCC2D487CD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328" y="481"/>
                  <a:ext cx="5229" cy="4022"/>
                  <a:chOff x="328" y="481"/>
                  <a:chExt cx="5229" cy="4022"/>
                </a:xfrm>
              </p:grpSpPr>
              <p:sp>
                <p:nvSpPr>
                  <p:cNvPr id="15" name="Freeform 8">
                    <a:extLst>
                      <a:ext uri="{FF2B5EF4-FFF2-40B4-BE49-F238E27FC236}">
                        <a16:creationId xmlns:a16="http://schemas.microsoft.com/office/drawing/2014/main" id="{8EF5FBAB-FCDA-2D16-E542-C6ED4CE33D9F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890" y="624"/>
                    <a:ext cx="2667" cy="3578"/>
                  </a:xfrm>
                  <a:custGeom>
                    <a:avLst/>
                    <a:gdLst>
                      <a:gd name="T0" fmla="*/ 7757 w 7999"/>
                      <a:gd name="T1" fmla="*/ 5361 h 10735"/>
                      <a:gd name="T2" fmla="*/ 7626 w 7999"/>
                      <a:gd name="T3" fmla="*/ 7369 h 10735"/>
                      <a:gd name="T4" fmla="*/ 7418 w 7999"/>
                      <a:gd name="T5" fmla="*/ 9942 h 10735"/>
                      <a:gd name="T6" fmla="*/ 7352 w 7999"/>
                      <a:gd name="T7" fmla="*/ 10230 h 10735"/>
                      <a:gd name="T8" fmla="*/ 6776 w 7999"/>
                      <a:gd name="T9" fmla="*/ 10300 h 10735"/>
                      <a:gd name="T10" fmla="*/ 6137 w 7999"/>
                      <a:gd name="T11" fmla="*/ 10360 h 10735"/>
                      <a:gd name="T12" fmla="*/ 5495 w 7999"/>
                      <a:gd name="T13" fmla="*/ 10401 h 10735"/>
                      <a:gd name="T14" fmla="*/ 4853 w 7999"/>
                      <a:gd name="T15" fmla="*/ 10428 h 10735"/>
                      <a:gd name="T16" fmla="*/ 4208 w 7999"/>
                      <a:gd name="T17" fmla="*/ 10428 h 10735"/>
                      <a:gd name="T18" fmla="*/ 3567 w 7999"/>
                      <a:gd name="T19" fmla="*/ 10422 h 10735"/>
                      <a:gd name="T20" fmla="*/ 2937 w 7999"/>
                      <a:gd name="T21" fmla="*/ 10394 h 10735"/>
                      <a:gd name="T22" fmla="*/ 1871 w 7999"/>
                      <a:gd name="T23" fmla="*/ 10435 h 10735"/>
                      <a:gd name="T24" fmla="*/ 818 w 7999"/>
                      <a:gd name="T25" fmla="*/ 10533 h 10735"/>
                      <a:gd name="T26" fmla="*/ 0 w 7999"/>
                      <a:gd name="T27" fmla="*/ 10655 h 10735"/>
                      <a:gd name="T28" fmla="*/ 0 w 7999"/>
                      <a:gd name="T29" fmla="*/ 10728 h 10735"/>
                      <a:gd name="T30" fmla="*/ 7999 w 7999"/>
                      <a:gd name="T31" fmla="*/ 10735 h 10735"/>
                      <a:gd name="T32" fmla="*/ 7999 w 7999"/>
                      <a:gd name="T33" fmla="*/ 0 h 10735"/>
                      <a:gd name="T34" fmla="*/ 7757 w 7999"/>
                      <a:gd name="T35" fmla="*/ 0 h 10735"/>
                      <a:gd name="T36" fmla="*/ 7757 w 7999"/>
                      <a:gd name="T37" fmla="*/ 5361 h 1073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</a:cxnLst>
                    <a:rect l="0" t="0" r="r" b="b"/>
                    <a:pathLst>
                      <a:path w="7999" h="10735">
                        <a:moveTo>
                          <a:pt x="7757" y="5361"/>
                        </a:moveTo>
                        <a:lnTo>
                          <a:pt x="7626" y="7369"/>
                        </a:lnTo>
                        <a:lnTo>
                          <a:pt x="7418" y="9942"/>
                        </a:lnTo>
                        <a:lnTo>
                          <a:pt x="7352" y="10230"/>
                        </a:lnTo>
                        <a:lnTo>
                          <a:pt x="6776" y="10300"/>
                        </a:lnTo>
                        <a:lnTo>
                          <a:pt x="6137" y="10360"/>
                        </a:lnTo>
                        <a:lnTo>
                          <a:pt x="5495" y="10401"/>
                        </a:lnTo>
                        <a:lnTo>
                          <a:pt x="4853" y="10428"/>
                        </a:lnTo>
                        <a:lnTo>
                          <a:pt x="4208" y="10428"/>
                        </a:lnTo>
                        <a:lnTo>
                          <a:pt x="3567" y="10422"/>
                        </a:lnTo>
                        <a:lnTo>
                          <a:pt x="2937" y="10394"/>
                        </a:lnTo>
                        <a:lnTo>
                          <a:pt x="1871" y="10435"/>
                        </a:lnTo>
                        <a:lnTo>
                          <a:pt x="818" y="10533"/>
                        </a:lnTo>
                        <a:lnTo>
                          <a:pt x="0" y="10655"/>
                        </a:lnTo>
                        <a:lnTo>
                          <a:pt x="0" y="10728"/>
                        </a:lnTo>
                        <a:lnTo>
                          <a:pt x="7999" y="10735"/>
                        </a:lnTo>
                        <a:lnTo>
                          <a:pt x="7999" y="0"/>
                        </a:lnTo>
                        <a:lnTo>
                          <a:pt x="7757" y="0"/>
                        </a:lnTo>
                        <a:lnTo>
                          <a:pt x="7757" y="5361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marL="0" marR="0" lvl="0" indent="0" algn="l" defTabSz="685783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5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6" name="Freeform 9">
                    <a:extLst>
                      <a:ext uri="{FF2B5EF4-FFF2-40B4-BE49-F238E27FC236}">
                        <a16:creationId xmlns:a16="http://schemas.microsoft.com/office/drawing/2014/main" id="{F4B2C385-A3E3-DA53-6438-BAC9BCFB5463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013" y="4011"/>
                    <a:ext cx="290" cy="492"/>
                  </a:xfrm>
                  <a:custGeom>
                    <a:avLst/>
                    <a:gdLst>
                      <a:gd name="T0" fmla="*/ 0 w 870"/>
                      <a:gd name="T1" fmla="*/ 0 h 1475"/>
                      <a:gd name="T2" fmla="*/ 0 w 870"/>
                      <a:gd name="T3" fmla="*/ 1475 h 1475"/>
                      <a:gd name="T4" fmla="*/ 433 w 870"/>
                      <a:gd name="T5" fmla="*/ 1002 h 1475"/>
                      <a:gd name="T6" fmla="*/ 870 w 870"/>
                      <a:gd name="T7" fmla="*/ 1475 h 1475"/>
                      <a:gd name="T8" fmla="*/ 870 w 870"/>
                      <a:gd name="T9" fmla="*/ 0 h 1475"/>
                      <a:gd name="T10" fmla="*/ 0 w 870"/>
                      <a:gd name="T11" fmla="*/ 0 h 147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</a:cxnLst>
                    <a:rect l="0" t="0" r="r" b="b"/>
                    <a:pathLst>
                      <a:path w="870" h="1475">
                        <a:moveTo>
                          <a:pt x="0" y="0"/>
                        </a:moveTo>
                        <a:lnTo>
                          <a:pt x="0" y="1475"/>
                        </a:lnTo>
                        <a:lnTo>
                          <a:pt x="433" y="1002"/>
                        </a:lnTo>
                        <a:lnTo>
                          <a:pt x="870" y="1475"/>
                        </a:lnTo>
                        <a:lnTo>
                          <a:pt x="870" y="0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FF0000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pPr marL="0" marR="0" lvl="0" indent="0" algn="l" defTabSz="685783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5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7" name="Freeform 10">
                    <a:extLst>
                      <a:ext uri="{FF2B5EF4-FFF2-40B4-BE49-F238E27FC236}">
                        <a16:creationId xmlns:a16="http://schemas.microsoft.com/office/drawing/2014/main" id="{4BFB240A-C7EA-03BB-542A-E7538474F981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10" y="553"/>
                    <a:ext cx="2483" cy="3623"/>
                  </a:xfrm>
                  <a:custGeom>
                    <a:avLst/>
                    <a:gdLst>
                      <a:gd name="T0" fmla="*/ 194 w 7451"/>
                      <a:gd name="T1" fmla="*/ 10367 h 10868"/>
                      <a:gd name="T2" fmla="*/ 5883 w 7451"/>
                      <a:gd name="T3" fmla="*/ 10360 h 10868"/>
                      <a:gd name="T4" fmla="*/ 5904 w 7451"/>
                      <a:gd name="T5" fmla="*/ 10367 h 10868"/>
                      <a:gd name="T6" fmla="*/ 6055 w 7451"/>
                      <a:gd name="T7" fmla="*/ 10374 h 10868"/>
                      <a:gd name="T8" fmla="*/ 6216 w 7451"/>
                      <a:gd name="T9" fmla="*/ 10395 h 10868"/>
                      <a:gd name="T10" fmla="*/ 6383 w 7451"/>
                      <a:gd name="T11" fmla="*/ 10419 h 10868"/>
                      <a:gd name="T12" fmla="*/ 6536 w 7451"/>
                      <a:gd name="T13" fmla="*/ 10461 h 10868"/>
                      <a:gd name="T14" fmla="*/ 6697 w 7451"/>
                      <a:gd name="T15" fmla="*/ 10509 h 10868"/>
                      <a:gd name="T16" fmla="*/ 6852 w 7451"/>
                      <a:gd name="T17" fmla="*/ 10566 h 10868"/>
                      <a:gd name="T18" fmla="*/ 7006 w 7451"/>
                      <a:gd name="T19" fmla="*/ 10625 h 10868"/>
                      <a:gd name="T20" fmla="*/ 7157 w 7451"/>
                      <a:gd name="T21" fmla="*/ 10698 h 10868"/>
                      <a:gd name="T22" fmla="*/ 7306 w 7451"/>
                      <a:gd name="T23" fmla="*/ 10785 h 10868"/>
                      <a:gd name="T24" fmla="*/ 7451 w 7451"/>
                      <a:gd name="T25" fmla="*/ 10868 h 10868"/>
                      <a:gd name="T26" fmla="*/ 7388 w 7451"/>
                      <a:gd name="T27" fmla="*/ 10868 h 10868"/>
                      <a:gd name="T28" fmla="*/ 6534 w 7451"/>
                      <a:gd name="T29" fmla="*/ 10750 h 10868"/>
                      <a:gd name="T30" fmla="*/ 5477 w 7451"/>
                      <a:gd name="T31" fmla="*/ 10659 h 10868"/>
                      <a:gd name="T32" fmla="*/ 4415 w 7451"/>
                      <a:gd name="T33" fmla="*/ 10614 h 10868"/>
                      <a:gd name="T34" fmla="*/ 0 w 7451"/>
                      <a:gd name="T35" fmla="*/ 10614 h 10868"/>
                      <a:gd name="T36" fmla="*/ 3 w 7451"/>
                      <a:gd name="T37" fmla="*/ 0 h 10868"/>
                      <a:gd name="T38" fmla="*/ 194 w 7451"/>
                      <a:gd name="T39" fmla="*/ 0 h 10868"/>
                      <a:gd name="T40" fmla="*/ 194 w 7451"/>
                      <a:gd name="T41" fmla="*/ 10367 h 1086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</a:cxnLst>
                    <a:rect l="0" t="0" r="r" b="b"/>
                    <a:pathLst>
                      <a:path w="7451" h="10868">
                        <a:moveTo>
                          <a:pt x="194" y="10367"/>
                        </a:moveTo>
                        <a:lnTo>
                          <a:pt x="5883" y="10360"/>
                        </a:lnTo>
                        <a:lnTo>
                          <a:pt x="5904" y="10367"/>
                        </a:lnTo>
                        <a:lnTo>
                          <a:pt x="6055" y="10374"/>
                        </a:lnTo>
                        <a:lnTo>
                          <a:pt x="6216" y="10395"/>
                        </a:lnTo>
                        <a:lnTo>
                          <a:pt x="6383" y="10419"/>
                        </a:lnTo>
                        <a:lnTo>
                          <a:pt x="6536" y="10461"/>
                        </a:lnTo>
                        <a:lnTo>
                          <a:pt x="6697" y="10509"/>
                        </a:lnTo>
                        <a:lnTo>
                          <a:pt x="6852" y="10566"/>
                        </a:lnTo>
                        <a:lnTo>
                          <a:pt x="7006" y="10625"/>
                        </a:lnTo>
                        <a:lnTo>
                          <a:pt x="7157" y="10698"/>
                        </a:lnTo>
                        <a:lnTo>
                          <a:pt x="7306" y="10785"/>
                        </a:lnTo>
                        <a:lnTo>
                          <a:pt x="7451" y="10868"/>
                        </a:lnTo>
                        <a:lnTo>
                          <a:pt x="7388" y="10868"/>
                        </a:lnTo>
                        <a:lnTo>
                          <a:pt x="6534" y="10750"/>
                        </a:lnTo>
                        <a:lnTo>
                          <a:pt x="5477" y="10659"/>
                        </a:lnTo>
                        <a:lnTo>
                          <a:pt x="4415" y="10614"/>
                        </a:lnTo>
                        <a:lnTo>
                          <a:pt x="0" y="10614"/>
                        </a:lnTo>
                        <a:lnTo>
                          <a:pt x="3" y="0"/>
                        </a:lnTo>
                        <a:lnTo>
                          <a:pt x="194" y="0"/>
                        </a:lnTo>
                        <a:lnTo>
                          <a:pt x="194" y="10367"/>
                        </a:lnTo>
                        <a:close/>
                      </a:path>
                    </a:pathLst>
                  </a:custGeom>
                  <a:solidFill>
                    <a:srgbClr val="FF7F00"/>
                  </a:solidFill>
                  <a:ln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marL="0" marR="0" lvl="0" indent="0" algn="l" defTabSz="685783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5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8" name="Freeform 11">
                    <a:extLst>
                      <a:ext uri="{FF2B5EF4-FFF2-40B4-BE49-F238E27FC236}">
                        <a16:creationId xmlns:a16="http://schemas.microsoft.com/office/drawing/2014/main" id="{E87C8282-8F67-4631-5E33-3E2FFF40BB6F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880" y="540"/>
                    <a:ext cx="2596" cy="3638"/>
                  </a:xfrm>
                  <a:custGeom>
                    <a:avLst/>
                    <a:gdLst>
                      <a:gd name="T0" fmla="*/ 7545 w 7787"/>
                      <a:gd name="T1" fmla="*/ 5612 h 10913"/>
                      <a:gd name="T2" fmla="*/ 7418 w 7787"/>
                      <a:gd name="T3" fmla="*/ 7620 h 10913"/>
                      <a:gd name="T4" fmla="*/ 7205 w 7787"/>
                      <a:gd name="T5" fmla="*/ 10193 h 10913"/>
                      <a:gd name="T6" fmla="*/ 6633 w 7787"/>
                      <a:gd name="T7" fmla="*/ 10255 h 10913"/>
                      <a:gd name="T8" fmla="*/ 5986 w 7787"/>
                      <a:gd name="T9" fmla="*/ 10325 h 10913"/>
                      <a:gd name="T10" fmla="*/ 5356 w 7787"/>
                      <a:gd name="T11" fmla="*/ 10377 h 10913"/>
                      <a:gd name="T12" fmla="*/ 4708 w 7787"/>
                      <a:gd name="T13" fmla="*/ 10398 h 10913"/>
                      <a:gd name="T14" fmla="*/ 4063 w 7787"/>
                      <a:gd name="T15" fmla="*/ 10398 h 10913"/>
                      <a:gd name="T16" fmla="*/ 3421 w 7787"/>
                      <a:gd name="T17" fmla="*/ 10366 h 10913"/>
                      <a:gd name="T18" fmla="*/ 2788 w 7787"/>
                      <a:gd name="T19" fmla="*/ 10353 h 10913"/>
                      <a:gd name="T20" fmla="*/ 2401 w 7787"/>
                      <a:gd name="T21" fmla="*/ 10346 h 10913"/>
                      <a:gd name="T22" fmla="*/ 2025 w 7787"/>
                      <a:gd name="T23" fmla="*/ 10398 h 10913"/>
                      <a:gd name="T24" fmla="*/ 1650 w 7787"/>
                      <a:gd name="T25" fmla="*/ 10433 h 10913"/>
                      <a:gd name="T26" fmla="*/ 1281 w 7787"/>
                      <a:gd name="T27" fmla="*/ 10506 h 10913"/>
                      <a:gd name="T28" fmla="*/ 914 w 7787"/>
                      <a:gd name="T29" fmla="*/ 10597 h 10913"/>
                      <a:gd name="T30" fmla="*/ 551 w 7787"/>
                      <a:gd name="T31" fmla="*/ 10708 h 10913"/>
                      <a:gd name="T32" fmla="*/ 190 w 7787"/>
                      <a:gd name="T33" fmla="*/ 10837 h 10913"/>
                      <a:gd name="T34" fmla="*/ 0 w 7787"/>
                      <a:gd name="T35" fmla="*/ 10913 h 10913"/>
                      <a:gd name="T36" fmla="*/ 848 w 7787"/>
                      <a:gd name="T37" fmla="*/ 10777 h 10913"/>
                      <a:gd name="T38" fmla="*/ 1901 w 7787"/>
                      <a:gd name="T39" fmla="*/ 10677 h 10913"/>
                      <a:gd name="T40" fmla="*/ 2967 w 7787"/>
                      <a:gd name="T41" fmla="*/ 10652 h 10913"/>
                      <a:gd name="T42" fmla="*/ 3597 w 7787"/>
                      <a:gd name="T43" fmla="*/ 10673 h 10913"/>
                      <a:gd name="T44" fmla="*/ 4232 w 7787"/>
                      <a:gd name="T45" fmla="*/ 10677 h 10913"/>
                      <a:gd name="T46" fmla="*/ 4883 w 7787"/>
                      <a:gd name="T47" fmla="*/ 10686 h 10913"/>
                      <a:gd name="T48" fmla="*/ 5525 w 7787"/>
                      <a:gd name="T49" fmla="*/ 10663 h 10913"/>
                      <a:gd name="T50" fmla="*/ 6155 w 7787"/>
                      <a:gd name="T51" fmla="*/ 10611 h 10913"/>
                      <a:gd name="T52" fmla="*/ 6806 w 7787"/>
                      <a:gd name="T53" fmla="*/ 10558 h 10913"/>
                      <a:gd name="T54" fmla="*/ 7382 w 7787"/>
                      <a:gd name="T55" fmla="*/ 10488 h 10913"/>
                      <a:gd name="T56" fmla="*/ 7448 w 7787"/>
                      <a:gd name="T57" fmla="*/ 10193 h 10913"/>
                      <a:gd name="T58" fmla="*/ 7656 w 7787"/>
                      <a:gd name="T59" fmla="*/ 7627 h 10913"/>
                      <a:gd name="T60" fmla="*/ 7787 w 7787"/>
                      <a:gd name="T61" fmla="*/ 5615 h 10913"/>
                      <a:gd name="T62" fmla="*/ 7787 w 7787"/>
                      <a:gd name="T63" fmla="*/ 45 h 10913"/>
                      <a:gd name="T64" fmla="*/ 7542 w 7787"/>
                      <a:gd name="T65" fmla="*/ 0 h 10913"/>
                      <a:gd name="T66" fmla="*/ 7545 w 7787"/>
                      <a:gd name="T67" fmla="*/ 5612 h 10913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  <a:cxn ang="0">
                        <a:pos x="T66" y="T67"/>
                      </a:cxn>
                    </a:cxnLst>
                    <a:rect l="0" t="0" r="r" b="b"/>
                    <a:pathLst>
                      <a:path w="7787" h="10913">
                        <a:moveTo>
                          <a:pt x="7545" y="5612"/>
                        </a:moveTo>
                        <a:lnTo>
                          <a:pt x="7418" y="7620"/>
                        </a:lnTo>
                        <a:lnTo>
                          <a:pt x="7205" y="10193"/>
                        </a:lnTo>
                        <a:lnTo>
                          <a:pt x="6633" y="10255"/>
                        </a:lnTo>
                        <a:lnTo>
                          <a:pt x="5986" y="10325"/>
                        </a:lnTo>
                        <a:lnTo>
                          <a:pt x="5356" y="10377"/>
                        </a:lnTo>
                        <a:lnTo>
                          <a:pt x="4708" y="10398"/>
                        </a:lnTo>
                        <a:lnTo>
                          <a:pt x="4063" y="10398"/>
                        </a:lnTo>
                        <a:lnTo>
                          <a:pt x="3421" y="10366"/>
                        </a:lnTo>
                        <a:lnTo>
                          <a:pt x="2788" y="10353"/>
                        </a:lnTo>
                        <a:lnTo>
                          <a:pt x="2401" y="10346"/>
                        </a:lnTo>
                        <a:lnTo>
                          <a:pt x="2025" y="10398"/>
                        </a:lnTo>
                        <a:lnTo>
                          <a:pt x="1650" y="10433"/>
                        </a:lnTo>
                        <a:lnTo>
                          <a:pt x="1281" y="10506"/>
                        </a:lnTo>
                        <a:lnTo>
                          <a:pt x="914" y="10597"/>
                        </a:lnTo>
                        <a:lnTo>
                          <a:pt x="551" y="10708"/>
                        </a:lnTo>
                        <a:lnTo>
                          <a:pt x="190" y="10837"/>
                        </a:lnTo>
                        <a:lnTo>
                          <a:pt x="0" y="10913"/>
                        </a:lnTo>
                        <a:lnTo>
                          <a:pt x="848" y="10777"/>
                        </a:lnTo>
                        <a:lnTo>
                          <a:pt x="1901" y="10677"/>
                        </a:lnTo>
                        <a:lnTo>
                          <a:pt x="2967" y="10652"/>
                        </a:lnTo>
                        <a:lnTo>
                          <a:pt x="3597" y="10673"/>
                        </a:lnTo>
                        <a:lnTo>
                          <a:pt x="4232" y="10677"/>
                        </a:lnTo>
                        <a:lnTo>
                          <a:pt x="4883" y="10686"/>
                        </a:lnTo>
                        <a:lnTo>
                          <a:pt x="5525" y="10663"/>
                        </a:lnTo>
                        <a:lnTo>
                          <a:pt x="6155" y="10611"/>
                        </a:lnTo>
                        <a:lnTo>
                          <a:pt x="6806" y="10558"/>
                        </a:lnTo>
                        <a:lnTo>
                          <a:pt x="7382" y="10488"/>
                        </a:lnTo>
                        <a:lnTo>
                          <a:pt x="7448" y="10193"/>
                        </a:lnTo>
                        <a:lnTo>
                          <a:pt x="7656" y="7627"/>
                        </a:lnTo>
                        <a:lnTo>
                          <a:pt x="7787" y="5615"/>
                        </a:lnTo>
                        <a:lnTo>
                          <a:pt x="7787" y="45"/>
                        </a:lnTo>
                        <a:lnTo>
                          <a:pt x="7542" y="0"/>
                        </a:lnTo>
                        <a:lnTo>
                          <a:pt x="7545" y="5612"/>
                        </a:lnTo>
                        <a:close/>
                      </a:path>
                    </a:pathLst>
                  </a:custGeom>
                  <a:solidFill>
                    <a:srgbClr val="FF7F00"/>
                  </a:solidFill>
                  <a:ln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marL="0" marR="0" lvl="0" indent="0" algn="l" defTabSz="685783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5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9" name="Freeform 12">
                    <a:extLst>
                      <a:ext uri="{FF2B5EF4-FFF2-40B4-BE49-F238E27FC236}">
                        <a16:creationId xmlns:a16="http://schemas.microsoft.com/office/drawing/2014/main" id="{B1BB3C8E-E5D7-7051-0EC4-FCE8C71F556F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28" y="647"/>
                    <a:ext cx="2572" cy="3555"/>
                  </a:xfrm>
                  <a:custGeom>
                    <a:avLst/>
                    <a:gdLst>
                      <a:gd name="T0" fmla="*/ 248 w 7717"/>
                      <a:gd name="T1" fmla="*/ 3 h 10665"/>
                      <a:gd name="T2" fmla="*/ 0 w 7717"/>
                      <a:gd name="T3" fmla="*/ 0 h 10665"/>
                      <a:gd name="T4" fmla="*/ 6 w 7717"/>
                      <a:gd name="T5" fmla="*/ 10665 h 10665"/>
                      <a:gd name="T6" fmla="*/ 7717 w 7717"/>
                      <a:gd name="T7" fmla="*/ 10658 h 10665"/>
                      <a:gd name="T8" fmla="*/ 7717 w 7717"/>
                      <a:gd name="T9" fmla="*/ 10585 h 10665"/>
                      <a:gd name="T10" fmla="*/ 7629 w 7717"/>
                      <a:gd name="T11" fmla="*/ 10585 h 10665"/>
                      <a:gd name="T12" fmla="*/ 6779 w 7717"/>
                      <a:gd name="T13" fmla="*/ 10467 h 10665"/>
                      <a:gd name="T14" fmla="*/ 5722 w 7717"/>
                      <a:gd name="T15" fmla="*/ 10365 h 10665"/>
                      <a:gd name="T16" fmla="*/ 4654 w 7717"/>
                      <a:gd name="T17" fmla="*/ 10342 h 10665"/>
                      <a:gd name="T18" fmla="*/ 245 w 7717"/>
                      <a:gd name="T19" fmla="*/ 10324 h 10665"/>
                      <a:gd name="T20" fmla="*/ 248 w 7717"/>
                      <a:gd name="T21" fmla="*/ 3 h 1066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</a:cxnLst>
                    <a:rect l="0" t="0" r="r" b="b"/>
                    <a:pathLst>
                      <a:path w="7717" h="10665">
                        <a:moveTo>
                          <a:pt x="248" y="3"/>
                        </a:moveTo>
                        <a:lnTo>
                          <a:pt x="0" y="0"/>
                        </a:lnTo>
                        <a:lnTo>
                          <a:pt x="6" y="10665"/>
                        </a:lnTo>
                        <a:lnTo>
                          <a:pt x="7717" y="10658"/>
                        </a:lnTo>
                        <a:lnTo>
                          <a:pt x="7717" y="10585"/>
                        </a:lnTo>
                        <a:lnTo>
                          <a:pt x="7629" y="10585"/>
                        </a:lnTo>
                        <a:lnTo>
                          <a:pt x="6779" y="10467"/>
                        </a:lnTo>
                        <a:lnTo>
                          <a:pt x="5722" y="10365"/>
                        </a:lnTo>
                        <a:lnTo>
                          <a:pt x="4654" y="10342"/>
                        </a:lnTo>
                        <a:lnTo>
                          <a:pt x="245" y="10324"/>
                        </a:lnTo>
                        <a:lnTo>
                          <a:pt x="248" y="3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marL="0" marR="0" lvl="0" indent="0" algn="l" defTabSz="685783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5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grpSp>
                <p:nvGrpSpPr>
                  <p:cNvPr id="20" name="Group 13">
                    <a:extLst>
                      <a:ext uri="{FF2B5EF4-FFF2-40B4-BE49-F238E27FC236}">
                        <a16:creationId xmlns:a16="http://schemas.microsoft.com/office/drawing/2014/main" id="{D4D7EBF9-7A78-881D-3C11-A519C5E927BC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469" y="481"/>
                    <a:ext cx="4931" cy="3697"/>
                    <a:chOff x="451" y="481"/>
                    <a:chExt cx="4931" cy="3697"/>
                  </a:xfrm>
                </p:grpSpPr>
                <p:sp>
                  <p:nvSpPr>
                    <p:cNvPr id="21" name="Freeform 14">
                      <a:extLst>
                        <a:ext uri="{FF2B5EF4-FFF2-40B4-BE49-F238E27FC236}">
                          <a16:creationId xmlns:a16="http://schemas.microsoft.com/office/drawing/2014/main" id="{0943EF4A-0107-8A44-8643-87893D62E2BD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451" y="481"/>
                      <a:ext cx="4931" cy="3697"/>
                    </a:xfrm>
                    <a:custGeom>
                      <a:avLst/>
                      <a:gdLst>
                        <a:gd name="T0" fmla="*/ 5416 w 14793"/>
                        <a:gd name="T1" fmla="*/ 7 h 11090"/>
                        <a:gd name="T2" fmla="*/ 5476 w 14793"/>
                        <a:gd name="T3" fmla="*/ 7 h 11090"/>
                        <a:gd name="T4" fmla="*/ 5661 w 14793"/>
                        <a:gd name="T5" fmla="*/ 0 h 11090"/>
                        <a:gd name="T6" fmla="*/ 5846 w 14793"/>
                        <a:gd name="T7" fmla="*/ 7 h 11090"/>
                        <a:gd name="T8" fmla="*/ 6028 w 14793"/>
                        <a:gd name="T9" fmla="*/ 21 h 11090"/>
                        <a:gd name="T10" fmla="*/ 6213 w 14793"/>
                        <a:gd name="T11" fmla="*/ 44 h 11090"/>
                        <a:gd name="T12" fmla="*/ 6394 w 14793"/>
                        <a:gd name="T13" fmla="*/ 83 h 11090"/>
                        <a:gd name="T14" fmla="*/ 6570 w 14793"/>
                        <a:gd name="T15" fmla="*/ 135 h 11090"/>
                        <a:gd name="T16" fmla="*/ 6751 w 14793"/>
                        <a:gd name="T17" fmla="*/ 190 h 11090"/>
                        <a:gd name="T18" fmla="*/ 6924 w 14793"/>
                        <a:gd name="T19" fmla="*/ 250 h 11090"/>
                        <a:gd name="T20" fmla="*/ 7099 w 14793"/>
                        <a:gd name="T21" fmla="*/ 334 h 11090"/>
                        <a:gd name="T22" fmla="*/ 7266 w 14793"/>
                        <a:gd name="T23" fmla="*/ 421 h 11090"/>
                        <a:gd name="T24" fmla="*/ 7432 w 14793"/>
                        <a:gd name="T25" fmla="*/ 334 h 11090"/>
                        <a:gd name="T26" fmla="*/ 7605 w 14793"/>
                        <a:gd name="T27" fmla="*/ 250 h 11090"/>
                        <a:gd name="T28" fmla="*/ 7774 w 14793"/>
                        <a:gd name="T29" fmla="*/ 190 h 11090"/>
                        <a:gd name="T30" fmla="*/ 7953 w 14793"/>
                        <a:gd name="T31" fmla="*/ 135 h 11090"/>
                        <a:gd name="T32" fmla="*/ 8129 w 14793"/>
                        <a:gd name="T33" fmla="*/ 83 h 11090"/>
                        <a:gd name="T34" fmla="*/ 8314 w 14793"/>
                        <a:gd name="T35" fmla="*/ 44 h 11090"/>
                        <a:gd name="T36" fmla="*/ 8499 w 14793"/>
                        <a:gd name="T37" fmla="*/ 21 h 11090"/>
                        <a:gd name="T38" fmla="*/ 8674 w 14793"/>
                        <a:gd name="T39" fmla="*/ 7 h 11090"/>
                        <a:gd name="T40" fmla="*/ 8864 w 14793"/>
                        <a:gd name="T41" fmla="*/ 0 h 11090"/>
                        <a:gd name="T42" fmla="*/ 9049 w 14793"/>
                        <a:gd name="T43" fmla="*/ 7 h 11090"/>
                        <a:gd name="T44" fmla="*/ 9107 w 14793"/>
                        <a:gd name="T45" fmla="*/ 7 h 11090"/>
                        <a:gd name="T46" fmla="*/ 9107 w 14793"/>
                        <a:gd name="T47" fmla="*/ 0 h 11090"/>
                        <a:gd name="T48" fmla="*/ 14793 w 14793"/>
                        <a:gd name="T49" fmla="*/ 0 h 11090"/>
                        <a:gd name="T50" fmla="*/ 14793 w 14793"/>
                        <a:gd name="T51" fmla="*/ 5792 h 11090"/>
                        <a:gd name="T52" fmla="*/ 14666 w 14793"/>
                        <a:gd name="T53" fmla="*/ 7804 h 11090"/>
                        <a:gd name="T54" fmla="*/ 14453 w 14793"/>
                        <a:gd name="T55" fmla="*/ 10370 h 11090"/>
                        <a:gd name="T56" fmla="*/ 14453 w 14793"/>
                        <a:gd name="T57" fmla="*/ 10363 h 11090"/>
                        <a:gd name="T58" fmla="*/ 13881 w 14793"/>
                        <a:gd name="T59" fmla="*/ 10432 h 11090"/>
                        <a:gd name="T60" fmla="*/ 13243 w 14793"/>
                        <a:gd name="T61" fmla="*/ 10495 h 11090"/>
                        <a:gd name="T62" fmla="*/ 12604 w 14793"/>
                        <a:gd name="T63" fmla="*/ 10537 h 11090"/>
                        <a:gd name="T64" fmla="*/ 11956 w 14793"/>
                        <a:gd name="T65" fmla="*/ 10564 h 11090"/>
                        <a:gd name="T66" fmla="*/ 11314 w 14793"/>
                        <a:gd name="T67" fmla="*/ 10564 h 11090"/>
                        <a:gd name="T68" fmla="*/ 10669 w 14793"/>
                        <a:gd name="T69" fmla="*/ 10554 h 11090"/>
                        <a:gd name="T70" fmla="*/ 10028 w 14793"/>
                        <a:gd name="T71" fmla="*/ 10519 h 11090"/>
                        <a:gd name="T72" fmla="*/ 9649 w 14793"/>
                        <a:gd name="T73" fmla="*/ 10530 h 11090"/>
                        <a:gd name="T74" fmla="*/ 9273 w 14793"/>
                        <a:gd name="T75" fmla="*/ 10564 h 11090"/>
                        <a:gd name="T76" fmla="*/ 8898 w 14793"/>
                        <a:gd name="T77" fmla="*/ 10614 h 11090"/>
                        <a:gd name="T78" fmla="*/ 8529 w 14793"/>
                        <a:gd name="T79" fmla="*/ 10690 h 11090"/>
                        <a:gd name="T80" fmla="*/ 8162 w 14793"/>
                        <a:gd name="T81" fmla="*/ 10770 h 11090"/>
                        <a:gd name="T82" fmla="*/ 7805 w 14793"/>
                        <a:gd name="T83" fmla="*/ 10881 h 11090"/>
                        <a:gd name="T84" fmla="*/ 7438 w 14793"/>
                        <a:gd name="T85" fmla="*/ 11014 h 11090"/>
                        <a:gd name="T86" fmla="*/ 7248 w 14793"/>
                        <a:gd name="T87" fmla="*/ 11090 h 11090"/>
                        <a:gd name="T88" fmla="*/ 7112 w 14793"/>
                        <a:gd name="T89" fmla="*/ 11000 h 11090"/>
                        <a:gd name="T90" fmla="*/ 6960 w 14793"/>
                        <a:gd name="T91" fmla="*/ 10913 h 11090"/>
                        <a:gd name="T92" fmla="*/ 6812 w 14793"/>
                        <a:gd name="T93" fmla="*/ 10840 h 11090"/>
                        <a:gd name="T94" fmla="*/ 6658 w 14793"/>
                        <a:gd name="T95" fmla="*/ 10788 h 11090"/>
                        <a:gd name="T96" fmla="*/ 6503 w 14793"/>
                        <a:gd name="T97" fmla="*/ 10724 h 11090"/>
                        <a:gd name="T98" fmla="*/ 6348 w 14793"/>
                        <a:gd name="T99" fmla="*/ 10676 h 11090"/>
                        <a:gd name="T100" fmla="*/ 6189 w 14793"/>
                        <a:gd name="T101" fmla="*/ 10644 h 11090"/>
                        <a:gd name="T102" fmla="*/ 6022 w 14793"/>
                        <a:gd name="T103" fmla="*/ 10607 h 11090"/>
                        <a:gd name="T104" fmla="*/ 5861 w 14793"/>
                        <a:gd name="T105" fmla="*/ 10585 h 11090"/>
                        <a:gd name="T106" fmla="*/ 5710 w 14793"/>
                        <a:gd name="T107" fmla="*/ 10575 h 11090"/>
                        <a:gd name="T108" fmla="*/ 5689 w 14793"/>
                        <a:gd name="T109" fmla="*/ 10575 h 11090"/>
                        <a:gd name="T110" fmla="*/ 0 w 14793"/>
                        <a:gd name="T111" fmla="*/ 10585 h 11090"/>
                        <a:gd name="T112" fmla="*/ 0 w 14793"/>
                        <a:gd name="T113" fmla="*/ 0 h 11090"/>
                        <a:gd name="T114" fmla="*/ 5458 w 14793"/>
                        <a:gd name="T115" fmla="*/ 7 h 11090"/>
                        <a:gd name="T116" fmla="*/ 5416 w 14793"/>
                        <a:gd name="T117" fmla="*/ 7 h 11090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  <a:cxn ang="0">
                          <a:pos x="T24" y="T25"/>
                        </a:cxn>
                        <a:cxn ang="0">
                          <a:pos x="T26" y="T27"/>
                        </a:cxn>
                        <a:cxn ang="0">
                          <a:pos x="T28" y="T29"/>
                        </a:cxn>
                        <a:cxn ang="0">
                          <a:pos x="T30" y="T31"/>
                        </a:cxn>
                        <a:cxn ang="0">
                          <a:pos x="T32" y="T33"/>
                        </a:cxn>
                        <a:cxn ang="0">
                          <a:pos x="T34" y="T35"/>
                        </a:cxn>
                        <a:cxn ang="0">
                          <a:pos x="T36" y="T37"/>
                        </a:cxn>
                        <a:cxn ang="0">
                          <a:pos x="T38" y="T39"/>
                        </a:cxn>
                        <a:cxn ang="0">
                          <a:pos x="T40" y="T41"/>
                        </a:cxn>
                        <a:cxn ang="0">
                          <a:pos x="T42" y="T43"/>
                        </a:cxn>
                        <a:cxn ang="0">
                          <a:pos x="T44" y="T45"/>
                        </a:cxn>
                        <a:cxn ang="0">
                          <a:pos x="T46" y="T47"/>
                        </a:cxn>
                        <a:cxn ang="0">
                          <a:pos x="T48" y="T49"/>
                        </a:cxn>
                        <a:cxn ang="0">
                          <a:pos x="T50" y="T51"/>
                        </a:cxn>
                        <a:cxn ang="0">
                          <a:pos x="T52" y="T53"/>
                        </a:cxn>
                        <a:cxn ang="0">
                          <a:pos x="T54" y="T55"/>
                        </a:cxn>
                        <a:cxn ang="0">
                          <a:pos x="T56" y="T57"/>
                        </a:cxn>
                        <a:cxn ang="0">
                          <a:pos x="T58" y="T59"/>
                        </a:cxn>
                        <a:cxn ang="0">
                          <a:pos x="T60" y="T61"/>
                        </a:cxn>
                        <a:cxn ang="0">
                          <a:pos x="T62" y="T63"/>
                        </a:cxn>
                        <a:cxn ang="0">
                          <a:pos x="T64" y="T65"/>
                        </a:cxn>
                        <a:cxn ang="0">
                          <a:pos x="T66" y="T67"/>
                        </a:cxn>
                        <a:cxn ang="0">
                          <a:pos x="T68" y="T69"/>
                        </a:cxn>
                        <a:cxn ang="0">
                          <a:pos x="T70" y="T71"/>
                        </a:cxn>
                        <a:cxn ang="0">
                          <a:pos x="T72" y="T73"/>
                        </a:cxn>
                        <a:cxn ang="0">
                          <a:pos x="T74" y="T75"/>
                        </a:cxn>
                        <a:cxn ang="0">
                          <a:pos x="T76" y="T77"/>
                        </a:cxn>
                        <a:cxn ang="0">
                          <a:pos x="T78" y="T79"/>
                        </a:cxn>
                        <a:cxn ang="0">
                          <a:pos x="T80" y="T81"/>
                        </a:cxn>
                        <a:cxn ang="0">
                          <a:pos x="T82" y="T83"/>
                        </a:cxn>
                        <a:cxn ang="0">
                          <a:pos x="T84" y="T85"/>
                        </a:cxn>
                        <a:cxn ang="0">
                          <a:pos x="T86" y="T87"/>
                        </a:cxn>
                        <a:cxn ang="0">
                          <a:pos x="T88" y="T89"/>
                        </a:cxn>
                        <a:cxn ang="0">
                          <a:pos x="T90" y="T91"/>
                        </a:cxn>
                        <a:cxn ang="0">
                          <a:pos x="T92" y="T93"/>
                        </a:cxn>
                        <a:cxn ang="0">
                          <a:pos x="T94" y="T95"/>
                        </a:cxn>
                        <a:cxn ang="0">
                          <a:pos x="T96" y="T97"/>
                        </a:cxn>
                        <a:cxn ang="0">
                          <a:pos x="T98" y="T99"/>
                        </a:cxn>
                        <a:cxn ang="0">
                          <a:pos x="T100" y="T101"/>
                        </a:cxn>
                        <a:cxn ang="0">
                          <a:pos x="T102" y="T103"/>
                        </a:cxn>
                        <a:cxn ang="0">
                          <a:pos x="T104" y="T105"/>
                        </a:cxn>
                        <a:cxn ang="0">
                          <a:pos x="T106" y="T107"/>
                        </a:cxn>
                        <a:cxn ang="0">
                          <a:pos x="T108" y="T109"/>
                        </a:cxn>
                        <a:cxn ang="0">
                          <a:pos x="T110" y="T111"/>
                        </a:cxn>
                        <a:cxn ang="0">
                          <a:pos x="T112" y="T113"/>
                        </a:cxn>
                        <a:cxn ang="0">
                          <a:pos x="T114" y="T115"/>
                        </a:cxn>
                        <a:cxn ang="0">
                          <a:pos x="T116" y="T117"/>
                        </a:cxn>
                      </a:cxnLst>
                      <a:rect l="0" t="0" r="r" b="b"/>
                      <a:pathLst>
                        <a:path w="14793" h="11090">
                          <a:moveTo>
                            <a:pt x="5416" y="7"/>
                          </a:moveTo>
                          <a:lnTo>
                            <a:pt x="5476" y="7"/>
                          </a:lnTo>
                          <a:lnTo>
                            <a:pt x="5661" y="0"/>
                          </a:lnTo>
                          <a:lnTo>
                            <a:pt x="5846" y="7"/>
                          </a:lnTo>
                          <a:lnTo>
                            <a:pt x="6028" y="21"/>
                          </a:lnTo>
                          <a:lnTo>
                            <a:pt x="6213" y="44"/>
                          </a:lnTo>
                          <a:lnTo>
                            <a:pt x="6394" y="83"/>
                          </a:lnTo>
                          <a:lnTo>
                            <a:pt x="6570" y="135"/>
                          </a:lnTo>
                          <a:lnTo>
                            <a:pt x="6751" y="190"/>
                          </a:lnTo>
                          <a:lnTo>
                            <a:pt x="6924" y="250"/>
                          </a:lnTo>
                          <a:lnTo>
                            <a:pt x="7099" y="334"/>
                          </a:lnTo>
                          <a:lnTo>
                            <a:pt x="7266" y="421"/>
                          </a:lnTo>
                          <a:lnTo>
                            <a:pt x="7432" y="334"/>
                          </a:lnTo>
                          <a:lnTo>
                            <a:pt x="7605" y="250"/>
                          </a:lnTo>
                          <a:lnTo>
                            <a:pt x="7774" y="190"/>
                          </a:lnTo>
                          <a:lnTo>
                            <a:pt x="7953" y="135"/>
                          </a:lnTo>
                          <a:lnTo>
                            <a:pt x="8129" y="83"/>
                          </a:lnTo>
                          <a:lnTo>
                            <a:pt x="8314" y="44"/>
                          </a:lnTo>
                          <a:lnTo>
                            <a:pt x="8499" y="21"/>
                          </a:lnTo>
                          <a:lnTo>
                            <a:pt x="8674" y="7"/>
                          </a:lnTo>
                          <a:lnTo>
                            <a:pt x="8864" y="0"/>
                          </a:lnTo>
                          <a:lnTo>
                            <a:pt x="9049" y="7"/>
                          </a:lnTo>
                          <a:lnTo>
                            <a:pt x="9107" y="7"/>
                          </a:lnTo>
                          <a:lnTo>
                            <a:pt x="9107" y="0"/>
                          </a:lnTo>
                          <a:lnTo>
                            <a:pt x="14793" y="0"/>
                          </a:lnTo>
                          <a:lnTo>
                            <a:pt x="14793" y="5792"/>
                          </a:lnTo>
                          <a:lnTo>
                            <a:pt x="14666" y="7804"/>
                          </a:lnTo>
                          <a:lnTo>
                            <a:pt x="14453" y="10370"/>
                          </a:lnTo>
                          <a:lnTo>
                            <a:pt x="14453" y="10363"/>
                          </a:lnTo>
                          <a:lnTo>
                            <a:pt x="13881" y="10432"/>
                          </a:lnTo>
                          <a:lnTo>
                            <a:pt x="13243" y="10495"/>
                          </a:lnTo>
                          <a:lnTo>
                            <a:pt x="12604" y="10537"/>
                          </a:lnTo>
                          <a:lnTo>
                            <a:pt x="11956" y="10564"/>
                          </a:lnTo>
                          <a:lnTo>
                            <a:pt x="11314" y="10564"/>
                          </a:lnTo>
                          <a:lnTo>
                            <a:pt x="10669" y="10554"/>
                          </a:lnTo>
                          <a:lnTo>
                            <a:pt x="10028" y="10519"/>
                          </a:lnTo>
                          <a:lnTo>
                            <a:pt x="9649" y="10530"/>
                          </a:lnTo>
                          <a:lnTo>
                            <a:pt x="9273" y="10564"/>
                          </a:lnTo>
                          <a:lnTo>
                            <a:pt x="8898" y="10614"/>
                          </a:lnTo>
                          <a:lnTo>
                            <a:pt x="8529" y="10690"/>
                          </a:lnTo>
                          <a:lnTo>
                            <a:pt x="8162" y="10770"/>
                          </a:lnTo>
                          <a:lnTo>
                            <a:pt x="7805" y="10881"/>
                          </a:lnTo>
                          <a:lnTo>
                            <a:pt x="7438" y="11014"/>
                          </a:lnTo>
                          <a:lnTo>
                            <a:pt x="7248" y="11090"/>
                          </a:lnTo>
                          <a:lnTo>
                            <a:pt x="7112" y="11000"/>
                          </a:lnTo>
                          <a:lnTo>
                            <a:pt x="6960" y="10913"/>
                          </a:lnTo>
                          <a:lnTo>
                            <a:pt x="6812" y="10840"/>
                          </a:lnTo>
                          <a:lnTo>
                            <a:pt x="6658" y="10788"/>
                          </a:lnTo>
                          <a:lnTo>
                            <a:pt x="6503" y="10724"/>
                          </a:lnTo>
                          <a:lnTo>
                            <a:pt x="6348" y="10676"/>
                          </a:lnTo>
                          <a:lnTo>
                            <a:pt x="6189" y="10644"/>
                          </a:lnTo>
                          <a:lnTo>
                            <a:pt x="6022" y="10607"/>
                          </a:lnTo>
                          <a:lnTo>
                            <a:pt x="5861" y="10585"/>
                          </a:lnTo>
                          <a:lnTo>
                            <a:pt x="5710" y="10575"/>
                          </a:lnTo>
                          <a:lnTo>
                            <a:pt x="5689" y="10575"/>
                          </a:lnTo>
                          <a:lnTo>
                            <a:pt x="0" y="10585"/>
                          </a:lnTo>
                          <a:lnTo>
                            <a:pt x="0" y="0"/>
                          </a:lnTo>
                          <a:lnTo>
                            <a:pt x="5458" y="7"/>
                          </a:lnTo>
                          <a:lnTo>
                            <a:pt x="5416" y="7"/>
                          </a:lnTo>
                          <a:close/>
                        </a:path>
                      </a:pathLst>
                    </a:custGeom>
                    <a:solidFill>
                      <a:srgbClr val="FFFFFF"/>
                    </a:solidFill>
                    <a:ln w="0">
                      <a:solidFill>
                        <a:srgbClr val="000000"/>
                      </a:solidFill>
                      <a:prstDash val="solid"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pPr marL="0" marR="0" lvl="0" indent="0" algn="l" defTabSz="68578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500" b="0" i="0" u="none" strike="noStrike" kern="0" cap="none" spc="0" normalizeH="0" baseline="0" noProof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p:txBody>
                </p:sp>
                <p:sp>
                  <p:nvSpPr>
                    <p:cNvPr id="22" name="Line 15">
                      <a:extLst>
                        <a:ext uri="{FF2B5EF4-FFF2-40B4-BE49-F238E27FC236}">
                          <a16:creationId xmlns:a16="http://schemas.microsoft.com/office/drawing/2014/main" id="{EBEE5CF6-DEE4-D2AA-91FA-75DA391C5C75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 flipV="1">
                      <a:off x="2868" y="3936"/>
                      <a:ext cx="0" cy="240"/>
                    </a:xfrm>
                    <a:prstGeom prst="line">
                      <a:avLst/>
                    </a:prstGeom>
                    <a:noFill/>
                    <a:ln w="12700">
                      <a:solidFill>
                        <a:srgbClr val="000000"/>
                      </a:solidFill>
                      <a:round/>
                      <a:headEnd type="none" w="sm" len="sm"/>
                      <a:tailEnd type="none" w="sm" len="sm"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pPr marL="0" marR="0" lvl="0" indent="0" algn="l" defTabSz="68578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500" b="0" i="0" u="none" strike="noStrike" kern="0" cap="none" spc="0" normalizeH="0" baseline="0" noProof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p:txBody>
                </p:sp>
              </p:grpSp>
            </p:grpSp>
            <p:sp>
              <p:nvSpPr>
                <p:cNvPr id="14" name="Line 16">
                  <a:extLst>
                    <a:ext uri="{FF2B5EF4-FFF2-40B4-BE49-F238E27FC236}">
                      <a16:creationId xmlns:a16="http://schemas.microsoft.com/office/drawing/2014/main" id="{24139A42-4C20-4253-28D7-997D7F67A19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891" y="624"/>
                  <a:ext cx="0" cy="144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marL="0" marR="0" lvl="0" indent="0" algn="l" defTabSz="685783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5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+mn-cs"/>
                  </a:endParaRPr>
                </a:p>
              </p:txBody>
            </p:sp>
          </p:grpSp>
          <p:sp>
            <p:nvSpPr>
              <p:cNvPr id="12" name="Text Box 17">
                <a:extLst>
                  <a:ext uri="{FF2B5EF4-FFF2-40B4-BE49-F238E27FC236}">
                    <a16:creationId xmlns:a16="http://schemas.microsoft.com/office/drawing/2014/main" id="{373C1BCD-6460-4B4C-2AD0-462EB44FB685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62" y="1101"/>
                <a:ext cx="4426" cy="249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marL="0" marR="0" lvl="0" indent="0" algn="l" defTabSz="685783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altLang="en-US" sz="195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endParaRPr>
              </a:p>
            </p:txBody>
          </p:sp>
        </p:grpSp>
        <p:sp>
          <p:nvSpPr>
            <p:cNvPr id="10" name="Rectangle 18">
              <a:extLst>
                <a:ext uri="{FF2B5EF4-FFF2-40B4-BE49-F238E27FC236}">
                  <a16:creationId xmlns:a16="http://schemas.microsoft.com/office/drawing/2014/main" id="{0B282720-A78D-AED1-F135-D4FC141626C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3" y="90"/>
              <a:ext cx="3261" cy="28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 defTabSz="2349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defTabSz="2349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defTabSz="2349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defTabSz="2349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defTabSz="2349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defTabSz="23495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defTabSz="23495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defTabSz="23495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defTabSz="23495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176209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James 1:17-22 </a:t>
              </a:r>
              <a:r>
                <a:rPr kumimoji="0" lang="en-US" altLang="en-US" sz="1800" b="0" i="0" u="none" strike="noStrike" kern="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NKJV</a:t>
              </a:r>
              <a:endParaRPr kumimoji="0" lang="en-US" altLang="en-US" sz="1500" b="0" i="0" u="none" strike="noStrike" kern="0" cap="none" spc="0" normalizeH="0" baseline="30000" noProof="0" dirty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</p:grpSp>
      <p:sp>
        <p:nvSpPr>
          <p:cNvPr id="4" name="TextBox 3">
            <a:extLst>
              <a:ext uri="{FF2B5EF4-FFF2-40B4-BE49-F238E27FC236}">
                <a16:creationId xmlns:a16="http://schemas.microsoft.com/office/drawing/2014/main" id="{A08DA88F-C88F-5985-1064-0B1F64D6EE91}"/>
              </a:ext>
            </a:extLst>
          </p:cNvPr>
          <p:cNvSpPr txBox="1"/>
          <p:nvPr/>
        </p:nvSpPr>
        <p:spPr>
          <a:xfrm>
            <a:off x="168646" y="864108"/>
            <a:ext cx="451790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176209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0" i="0" u="none" strike="noStrike" kern="0" cap="none" spc="0" normalizeH="0" baseline="30000" noProof="0" dirty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2</a:t>
            </a:r>
            <a:r>
              <a:rPr kumimoji="0" lang="en-US" altLang="en-US" sz="1800" b="0" i="0" u="none" strike="noStrike" kern="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en-US" altLang="en-US" sz="18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highlight>
                  <a:srgbClr val="FFFF00"/>
                </a:highlight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My brethren</a:t>
            </a:r>
            <a:r>
              <a:rPr kumimoji="0" lang="en-US" alt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, count it all joy </a:t>
            </a:r>
            <a:r>
              <a:rPr kumimoji="0" lang="en-US" altLang="en-US" sz="18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when</a:t>
            </a:r>
            <a:r>
              <a:rPr kumimoji="0" lang="en-US" alt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you fall into </a:t>
            </a:r>
            <a:r>
              <a:rPr kumimoji="0" lang="en-US" altLang="en-US" sz="18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various</a:t>
            </a:r>
            <a:r>
              <a:rPr kumimoji="0" lang="en-US" alt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en-US" altLang="en-US" sz="18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trials</a:t>
            </a:r>
            <a:r>
              <a:rPr kumimoji="0" lang="en-US" alt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,</a:t>
            </a:r>
            <a:r>
              <a:rPr kumimoji="0" lang="en-US" altLang="en-US" sz="1800" b="0" i="0" u="none" strike="noStrike" kern="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3 </a:t>
            </a:r>
            <a:r>
              <a:rPr kumimoji="0" lang="en-US" alt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knowing that </a:t>
            </a:r>
            <a:r>
              <a:rPr kumimoji="0" lang="en-US" altLang="en-US" sz="18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the testing of your faith produces patience</a:t>
            </a:r>
            <a:r>
              <a:rPr kumimoji="0" lang="en-US" alt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.</a:t>
            </a:r>
            <a:r>
              <a:rPr kumimoji="0" lang="en-US" altLang="en-US" sz="1800" b="0" i="0" u="none" strike="noStrike" kern="0" cap="none" spc="0" normalizeH="0" baseline="30000" noProof="0" dirty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EFD3EA16-066A-AC7C-35F5-035BC8E6721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42059" y="22592"/>
            <a:ext cx="5863109" cy="471873"/>
          </a:xfrm>
        </p:spPr>
        <p:txBody>
          <a:bodyPr anchor="ctr">
            <a:noAutofit/>
          </a:bodyPr>
          <a:lstStyle/>
          <a:p>
            <a:r>
              <a:rPr lang="en-US" sz="2400" dirty="0"/>
              <a:t>The Epistle of James – Spiritual Family Matters</a:t>
            </a:r>
          </a:p>
        </p:txBody>
      </p:sp>
    </p:spTree>
    <p:extLst>
      <p:ext uri="{BB962C8B-B14F-4D97-AF65-F5344CB8AC3E}">
        <p14:creationId xmlns:p14="http://schemas.microsoft.com/office/powerpoint/2010/main" val="9853726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4">
            <a:extLst>
              <a:ext uri="{FF2B5EF4-FFF2-40B4-BE49-F238E27FC236}">
                <a16:creationId xmlns:a16="http://schemas.microsoft.com/office/drawing/2014/main" id="{57D894D5-4D9E-35E2-4E7D-D84F5FA7A3CA}"/>
              </a:ext>
            </a:extLst>
          </p:cNvPr>
          <p:cNvGrpSpPr>
            <a:grpSpLocks/>
          </p:cNvGrpSpPr>
          <p:nvPr/>
        </p:nvGrpSpPr>
        <p:grpSpPr bwMode="auto">
          <a:xfrm>
            <a:off x="28575" y="494465"/>
            <a:ext cx="4821174" cy="7086206"/>
            <a:chOff x="24" y="40"/>
            <a:chExt cx="3432" cy="4662"/>
          </a:xfrm>
        </p:grpSpPr>
        <p:grpSp>
          <p:nvGrpSpPr>
            <p:cNvPr id="9" name="Group 5">
              <a:extLst>
                <a:ext uri="{FF2B5EF4-FFF2-40B4-BE49-F238E27FC236}">
                  <a16:creationId xmlns:a16="http://schemas.microsoft.com/office/drawing/2014/main" id="{4948C24F-4CBD-9F16-1E27-8C6B1F982A0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4" y="40"/>
              <a:ext cx="3432" cy="4662"/>
              <a:chOff x="528" y="1098"/>
              <a:chExt cx="4789" cy="3414"/>
            </a:xfrm>
          </p:grpSpPr>
          <p:grpSp>
            <p:nvGrpSpPr>
              <p:cNvPr id="11" name="Group 6">
                <a:extLst>
                  <a:ext uri="{FF2B5EF4-FFF2-40B4-BE49-F238E27FC236}">
                    <a16:creationId xmlns:a16="http://schemas.microsoft.com/office/drawing/2014/main" id="{7F92F519-D509-D84C-CEF3-AF2BDA3282FA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528" y="1098"/>
                <a:ext cx="4789" cy="3414"/>
                <a:chOff x="328" y="481"/>
                <a:chExt cx="5229" cy="4022"/>
              </a:xfrm>
            </p:grpSpPr>
            <p:grpSp>
              <p:nvGrpSpPr>
                <p:cNvPr id="13" name="Group 7">
                  <a:extLst>
                    <a:ext uri="{FF2B5EF4-FFF2-40B4-BE49-F238E27FC236}">
                      <a16:creationId xmlns:a16="http://schemas.microsoft.com/office/drawing/2014/main" id="{99D5305C-9B7D-D4DA-3914-A6BCC2D487CD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328" y="481"/>
                  <a:ext cx="5229" cy="4022"/>
                  <a:chOff x="328" y="481"/>
                  <a:chExt cx="5229" cy="4022"/>
                </a:xfrm>
              </p:grpSpPr>
              <p:sp>
                <p:nvSpPr>
                  <p:cNvPr id="15" name="Freeform 8">
                    <a:extLst>
                      <a:ext uri="{FF2B5EF4-FFF2-40B4-BE49-F238E27FC236}">
                        <a16:creationId xmlns:a16="http://schemas.microsoft.com/office/drawing/2014/main" id="{8EF5FBAB-FCDA-2D16-E542-C6ED4CE33D9F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890" y="624"/>
                    <a:ext cx="2667" cy="3578"/>
                  </a:xfrm>
                  <a:custGeom>
                    <a:avLst/>
                    <a:gdLst>
                      <a:gd name="T0" fmla="*/ 7757 w 7999"/>
                      <a:gd name="T1" fmla="*/ 5361 h 10735"/>
                      <a:gd name="T2" fmla="*/ 7626 w 7999"/>
                      <a:gd name="T3" fmla="*/ 7369 h 10735"/>
                      <a:gd name="T4" fmla="*/ 7418 w 7999"/>
                      <a:gd name="T5" fmla="*/ 9942 h 10735"/>
                      <a:gd name="T6" fmla="*/ 7352 w 7999"/>
                      <a:gd name="T7" fmla="*/ 10230 h 10735"/>
                      <a:gd name="T8" fmla="*/ 6776 w 7999"/>
                      <a:gd name="T9" fmla="*/ 10300 h 10735"/>
                      <a:gd name="T10" fmla="*/ 6137 w 7999"/>
                      <a:gd name="T11" fmla="*/ 10360 h 10735"/>
                      <a:gd name="T12" fmla="*/ 5495 w 7999"/>
                      <a:gd name="T13" fmla="*/ 10401 h 10735"/>
                      <a:gd name="T14" fmla="*/ 4853 w 7999"/>
                      <a:gd name="T15" fmla="*/ 10428 h 10735"/>
                      <a:gd name="T16" fmla="*/ 4208 w 7999"/>
                      <a:gd name="T17" fmla="*/ 10428 h 10735"/>
                      <a:gd name="T18" fmla="*/ 3567 w 7999"/>
                      <a:gd name="T19" fmla="*/ 10422 h 10735"/>
                      <a:gd name="T20" fmla="*/ 2937 w 7999"/>
                      <a:gd name="T21" fmla="*/ 10394 h 10735"/>
                      <a:gd name="T22" fmla="*/ 1871 w 7999"/>
                      <a:gd name="T23" fmla="*/ 10435 h 10735"/>
                      <a:gd name="T24" fmla="*/ 818 w 7999"/>
                      <a:gd name="T25" fmla="*/ 10533 h 10735"/>
                      <a:gd name="T26" fmla="*/ 0 w 7999"/>
                      <a:gd name="T27" fmla="*/ 10655 h 10735"/>
                      <a:gd name="T28" fmla="*/ 0 w 7999"/>
                      <a:gd name="T29" fmla="*/ 10728 h 10735"/>
                      <a:gd name="T30" fmla="*/ 7999 w 7999"/>
                      <a:gd name="T31" fmla="*/ 10735 h 10735"/>
                      <a:gd name="T32" fmla="*/ 7999 w 7999"/>
                      <a:gd name="T33" fmla="*/ 0 h 10735"/>
                      <a:gd name="T34" fmla="*/ 7757 w 7999"/>
                      <a:gd name="T35" fmla="*/ 0 h 10735"/>
                      <a:gd name="T36" fmla="*/ 7757 w 7999"/>
                      <a:gd name="T37" fmla="*/ 5361 h 1073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</a:cxnLst>
                    <a:rect l="0" t="0" r="r" b="b"/>
                    <a:pathLst>
                      <a:path w="7999" h="10735">
                        <a:moveTo>
                          <a:pt x="7757" y="5361"/>
                        </a:moveTo>
                        <a:lnTo>
                          <a:pt x="7626" y="7369"/>
                        </a:lnTo>
                        <a:lnTo>
                          <a:pt x="7418" y="9942"/>
                        </a:lnTo>
                        <a:lnTo>
                          <a:pt x="7352" y="10230"/>
                        </a:lnTo>
                        <a:lnTo>
                          <a:pt x="6776" y="10300"/>
                        </a:lnTo>
                        <a:lnTo>
                          <a:pt x="6137" y="10360"/>
                        </a:lnTo>
                        <a:lnTo>
                          <a:pt x="5495" y="10401"/>
                        </a:lnTo>
                        <a:lnTo>
                          <a:pt x="4853" y="10428"/>
                        </a:lnTo>
                        <a:lnTo>
                          <a:pt x="4208" y="10428"/>
                        </a:lnTo>
                        <a:lnTo>
                          <a:pt x="3567" y="10422"/>
                        </a:lnTo>
                        <a:lnTo>
                          <a:pt x="2937" y="10394"/>
                        </a:lnTo>
                        <a:lnTo>
                          <a:pt x="1871" y="10435"/>
                        </a:lnTo>
                        <a:lnTo>
                          <a:pt x="818" y="10533"/>
                        </a:lnTo>
                        <a:lnTo>
                          <a:pt x="0" y="10655"/>
                        </a:lnTo>
                        <a:lnTo>
                          <a:pt x="0" y="10728"/>
                        </a:lnTo>
                        <a:lnTo>
                          <a:pt x="7999" y="10735"/>
                        </a:lnTo>
                        <a:lnTo>
                          <a:pt x="7999" y="0"/>
                        </a:lnTo>
                        <a:lnTo>
                          <a:pt x="7757" y="0"/>
                        </a:lnTo>
                        <a:lnTo>
                          <a:pt x="7757" y="5361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marL="0" marR="0" lvl="0" indent="0" algn="l" defTabSz="685783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5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6" name="Freeform 9">
                    <a:extLst>
                      <a:ext uri="{FF2B5EF4-FFF2-40B4-BE49-F238E27FC236}">
                        <a16:creationId xmlns:a16="http://schemas.microsoft.com/office/drawing/2014/main" id="{F4B2C385-A3E3-DA53-6438-BAC9BCFB5463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013" y="4011"/>
                    <a:ext cx="290" cy="492"/>
                  </a:xfrm>
                  <a:custGeom>
                    <a:avLst/>
                    <a:gdLst>
                      <a:gd name="T0" fmla="*/ 0 w 870"/>
                      <a:gd name="T1" fmla="*/ 0 h 1475"/>
                      <a:gd name="T2" fmla="*/ 0 w 870"/>
                      <a:gd name="T3" fmla="*/ 1475 h 1475"/>
                      <a:gd name="T4" fmla="*/ 433 w 870"/>
                      <a:gd name="T5" fmla="*/ 1002 h 1475"/>
                      <a:gd name="T6" fmla="*/ 870 w 870"/>
                      <a:gd name="T7" fmla="*/ 1475 h 1475"/>
                      <a:gd name="T8" fmla="*/ 870 w 870"/>
                      <a:gd name="T9" fmla="*/ 0 h 1475"/>
                      <a:gd name="T10" fmla="*/ 0 w 870"/>
                      <a:gd name="T11" fmla="*/ 0 h 147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</a:cxnLst>
                    <a:rect l="0" t="0" r="r" b="b"/>
                    <a:pathLst>
                      <a:path w="870" h="1475">
                        <a:moveTo>
                          <a:pt x="0" y="0"/>
                        </a:moveTo>
                        <a:lnTo>
                          <a:pt x="0" y="1475"/>
                        </a:lnTo>
                        <a:lnTo>
                          <a:pt x="433" y="1002"/>
                        </a:lnTo>
                        <a:lnTo>
                          <a:pt x="870" y="1475"/>
                        </a:lnTo>
                        <a:lnTo>
                          <a:pt x="870" y="0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FF0000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pPr marL="0" marR="0" lvl="0" indent="0" algn="l" defTabSz="685783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5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7" name="Freeform 10">
                    <a:extLst>
                      <a:ext uri="{FF2B5EF4-FFF2-40B4-BE49-F238E27FC236}">
                        <a16:creationId xmlns:a16="http://schemas.microsoft.com/office/drawing/2014/main" id="{4BFB240A-C7EA-03BB-542A-E7538474F981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10" y="553"/>
                    <a:ext cx="2483" cy="3623"/>
                  </a:xfrm>
                  <a:custGeom>
                    <a:avLst/>
                    <a:gdLst>
                      <a:gd name="T0" fmla="*/ 194 w 7451"/>
                      <a:gd name="T1" fmla="*/ 10367 h 10868"/>
                      <a:gd name="T2" fmla="*/ 5883 w 7451"/>
                      <a:gd name="T3" fmla="*/ 10360 h 10868"/>
                      <a:gd name="T4" fmla="*/ 5904 w 7451"/>
                      <a:gd name="T5" fmla="*/ 10367 h 10868"/>
                      <a:gd name="T6" fmla="*/ 6055 w 7451"/>
                      <a:gd name="T7" fmla="*/ 10374 h 10868"/>
                      <a:gd name="T8" fmla="*/ 6216 w 7451"/>
                      <a:gd name="T9" fmla="*/ 10395 h 10868"/>
                      <a:gd name="T10" fmla="*/ 6383 w 7451"/>
                      <a:gd name="T11" fmla="*/ 10419 h 10868"/>
                      <a:gd name="T12" fmla="*/ 6536 w 7451"/>
                      <a:gd name="T13" fmla="*/ 10461 h 10868"/>
                      <a:gd name="T14" fmla="*/ 6697 w 7451"/>
                      <a:gd name="T15" fmla="*/ 10509 h 10868"/>
                      <a:gd name="T16" fmla="*/ 6852 w 7451"/>
                      <a:gd name="T17" fmla="*/ 10566 h 10868"/>
                      <a:gd name="T18" fmla="*/ 7006 w 7451"/>
                      <a:gd name="T19" fmla="*/ 10625 h 10868"/>
                      <a:gd name="T20" fmla="*/ 7157 w 7451"/>
                      <a:gd name="T21" fmla="*/ 10698 h 10868"/>
                      <a:gd name="T22" fmla="*/ 7306 w 7451"/>
                      <a:gd name="T23" fmla="*/ 10785 h 10868"/>
                      <a:gd name="T24" fmla="*/ 7451 w 7451"/>
                      <a:gd name="T25" fmla="*/ 10868 h 10868"/>
                      <a:gd name="T26" fmla="*/ 7388 w 7451"/>
                      <a:gd name="T27" fmla="*/ 10868 h 10868"/>
                      <a:gd name="T28" fmla="*/ 6534 w 7451"/>
                      <a:gd name="T29" fmla="*/ 10750 h 10868"/>
                      <a:gd name="T30" fmla="*/ 5477 w 7451"/>
                      <a:gd name="T31" fmla="*/ 10659 h 10868"/>
                      <a:gd name="T32" fmla="*/ 4415 w 7451"/>
                      <a:gd name="T33" fmla="*/ 10614 h 10868"/>
                      <a:gd name="T34" fmla="*/ 0 w 7451"/>
                      <a:gd name="T35" fmla="*/ 10614 h 10868"/>
                      <a:gd name="T36" fmla="*/ 3 w 7451"/>
                      <a:gd name="T37" fmla="*/ 0 h 10868"/>
                      <a:gd name="T38" fmla="*/ 194 w 7451"/>
                      <a:gd name="T39" fmla="*/ 0 h 10868"/>
                      <a:gd name="T40" fmla="*/ 194 w 7451"/>
                      <a:gd name="T41" fmla="*/ 10367 h 1086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</a:cxnLst>
                    <a:rect l="0" t="0" r="r" b="b"/>
                    <a:pathLst>
                      <a:path w="7451" h="10868">
                        <a:moveTo>
                          <a:pt x="194" y="10367"/>
                        </a:moveTo>
                        <a:lnTo>
                          <a:pt x="5883" y="10360"/>
                        </a:lnTo>
                        <a:lnTo>
                          <a:pt x="5904" y="10367"/>
                        </a:lnTo>
                        <a:lnTo>
                          <a:pt x="6055" y="10374"/>
                        </a:lnTo>
                        <a:lnTo>
                          <a:pt x="6216" y="10395"/>
                        </a:lnTo>
                        <a:lnTo>
                          <a:pt x="6383" y="10419"/>
                        </a:lnTo>
                        <a:lnTo>
                          <a:pt x="6536" y="10461"/>
                        </a:lnTo>
                        <a:lnTo>
                          <a:pt x="6697" y="10509"/>
                        </a:lnTo>
                        <a:lnTo>
                          <a:pt x="6852" y="10566"/>
                        </a:lnTo>
                        <a:lnTo>
                          <a:pt x="7006" y="10625"/>
                        </a:lnTo>
                        <a:lnTo>
                          <a:pt x="7157" y="10698"/>
                        </a:lnTo>
                        <a:lnTo>
                          <a:pt x="7306" y="10785"/>
                        </a:lnTo>
                        <a:lnTo>
                          <a:pt x="7451" y="10868"/>
                        </a:lnTo>
                        <a:lnTo>
                          <a:pt x="7388" y="10868"/>
                        </a:lnTo>
                        <a:lnTo>
                          <a:pt x="6534" y="10750"/>
                        </a:lnTo>
                        <a:lnTo>
                          <a:pt x="5477" y="10659"/>
                        </a:lnTo>
                        <a:lnTo>
                          <a:pt x="4415" y="10614"/>
                        </a:lnTo>
                        <a:lnTo>
                          <a:pt x="0" y="10614"/>
                        </a:lnTo>
                        <a:lnTo>
                          <a:pt x="3" y="0"/>
                        </a:lnTo>
                        <a:lnTo>
                          <a:pt x="194" y="0"/>
                        </a:lnTo>
                        <a:lnTo>
                          <a:pt x="194" y="10367"/>
                        </a:lnTo>
                        <a:close/>
                      </a:path>
                    </a:pathLst>
                  </a:custGeom>
                  <a:solidFill>
                    <a:srgbClr val="FF7F00"/>
                  </a:solidFill>
                  <a:ln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marL="0" marR="0" lvl="0" indent="0" algn="l" defTabSz="685783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5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8" name="Freeform 11">
                    <a:extLst>
                      <a:ext uri="{FF2B5EF4-FFF2-40B4-BE49-F238E27FC236}">
                        <a16:creationId xmlns:a16="http://schemas.microsoft.com/office/drawing/2014/main" id="{E87C8282-8F67-4631-5E33-3E2FFF40BB6F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880" y="540"/>
                    <a:ext cx="2596" cy="3638"/>
                  </a:xfrm>
                  <a:custGeom>
                    <a:avLst/>
                    <a:gdLst>
                      <a:gd name="T0" fmla="*/ 7545 w 7787"/>
                      <a:gd name="T1" fmla="*/ 5612 h 10913"/>
                      <a:gd name="T2" fmla="*/ 7418 w 7787"/>
                      <a:gd name="T3" fmla="*/ 7620 h 10913"/>
                      <a:gd name="T4" fmla="*/ 7205 w 7787"/>
                      <a:gd name="T5" fmla="*/ 10193 h 10913"/>
                      <a:gd name="T6" fmla="*/ 6633 w 7787"/>
                      <a:gd name="T7" fmla="*/ 10255 h 10913"/>
                      <a:gd name="T8" fmla="*/ 5986 w 7787"/>
                      <a:gd name="T9" fmla="*/ 10325 h 10913"/>
                      <a:gd name="T10" fmla="*/ 5356 w 7787"/>
                      <a:gd name="T11" fmla="*/ 10377 h 10913"/>
                      <a:gd name="T12" fmla="*/ 4708 w 7787"/>
                      <a:gd name="T13" fmla="*/ 10398 h 10913"/>
                      <a:gd name="T14" fmla="*/ 4063 w 7787"/>
                      <a:gd name="T15" fmla="*/ 10398 h 10913"/>
                      <a:gd name="T16" fmla="*/ 3421 w 7787"/>
                      <a:gd name="T17" fmla="*/ 10366 h 10913"/>
                      <a:gd name="T18" fmla="*/ 2788 w 7787"/>
                      <a:gd name="T19" fmla="*/ 10353 h 10913"/>
                      <a:gd name="T20" fmla="*/ 2401 w 7787"/>
                      <a:gd name="T21" fmla="*/ 10346 h 10913"/>
                      <a:gd name="T22" fmla="*/ 2025 w 7787"/>
                      <a:gd name="T23" fmla="*/ 10398 h 10913"/>
                      <a:gd name="T24" fmla="*/ 1650 w 7787"/>
                      <a:gd name="T25" fmla="*/ 10433 h 10913"/>
                      <a:gd name="T26" fmla="*/ 1281 w 7787"/>
                      <a:gd name="T27" fmla="*/ 10506 h 10913"/>
                      <a:gd name="T28" fmla="*/ 914 w 7787"/>
                      <a:gd name="T29" fmla="*/ 10597 h 10913"/>
                      <a:gd name="T30" fmla="*/ 551 w 7787"/>
                      <a:gd name="T31" fmla="*/ 10708 h 10913"/>
                      <a:gd name="T32" fmla="*/ 190 w 7787"/>
                      <a:gd name="T33" fmla="*/ 10837 h 10913"/>
                      <a:gd name="T34" fmla="*/ 0 w 7787"/>
                      <a:gd name="T35" fmla="*/ 10913 h 10913"/>
                      <a:gd name="T36" fmla="*/ 848 w 7787"/>
                      <a:gd name="T37" fmla="*/ 10777 h 10913"/>
                      <a:gd name="T38" fmla="*/ 1901 w 7787"/>
                      <a:gd name="T39" fmla="*/ 10677 h 10913"/>
                      <a:gd name="T40" fmla="*/ 2967 w 7787"/>
                      <a:gd name="T41" fmla="*/ 10652 h 10913"/>
                      <a:gd name="T42" fmla="*/ 3597 w 7787"/>
                      <a:gd name="T43" fmla="*/ 10673 h 10913"/>
                      <a:gd name="T44" fmla="*/ 4232 w 7787"/>
                      <a:gd name="T45" fmla="*/ 10677 h 10913"/>
                      <a:gd name="T46" fmla="*/ 4883 w 7787"/>
                      <a:gd name="T47" fmla="*/ 10686 h 10913"/>
                      <a:gd name="T48" fmla="*/ 5525 w 7787"/>
                      <a:gd name="T49" fmla="*/ 10663 h 10913"/>
                      <a:gd name="T50" fmla="*/ 6155 w 7787"/>
                      <a:gd name="T51" fmla="*/ 10611 h 10913"/>
                      <a:gd name="T52" fmla="*/ 6806 w 7787"/>
                      <a:gd name="T53" fmla="*/ 10558 h 10913"/>
                      <a:gd name="T54" fmla="*/ 7382 w 7787"/>
                      <a:gd name="T55" fmla="*/ 10488 h 10913"/>
                      <a:gd name="T56" fmla="*/ 7448 w 7787"/>
                      <a:gd name="T57" fmla="*/ 10193 h 10913"/>
                      <a:gd name="T58" fmla="*/ 7656 w 7787"/>
                      <a:gd name="T59" fmla="*/ 7627 h 10913"/>
                      <a:gd name="T60" fmla="*/ 7787 w 7787"/>
                      <a:gd name="T61" fmla="*/ 5615 h 10913"/>
                      <a:gd name="T62" fmla="*/ 7787 w 7787"/>
                      <a:gd name="T63" fmla="*/ 45 h 10913"/>
                      <a:gd name="T64" fmla="*/ 7542 w 7787"/>
                      <a:gd name="T65" fmla="*/ 0 h 10913"/>
                      <a:gd name="T66" fmla="*/ 7545 w 7787"/>
                      <a:gd name="T67" fmla="*/ 5612 h 10913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  <a:cxn ang="0">
                        <a:pos x="T66" y="T67"/>
                      </a:cxn>
                    </a:cxnLst>
                    <a:rect l="0" t="0" r="r" b="b"/>
                    <a:pathLst>
                      <a:path w="7787" h="10913">
                        <a:moveTo>
                          <a:pt x="7545" y="5612"/>
                        </a:moveTo>
                        <a:lnTo>
                          <a:pt x="7418" y="7620"/>
                        </a:lnTo>
                        <a:lnTo>
                          <a:pt x="7205" y="10193"/>
                        </a:lnTo>
                        <a:lnTo>
                          <a:pt x="6633" y="10255"/>
                        </a:lnTo>
                        <a:lnTo>
                          <a:pt x="5986" y="10325"/>
                        </a:lnTo>
                        <a:lnTo>
                          <a:pt x="5356" y="10377"/>
                        </a:lnTo>
                        <a:lnTo>
                          <a:pt x="4708" y="10398"/>
                        </a:lnTo>
                        <a:lnTo>
                          <a:pt x="4063" y="10398"/>
                        </a:lnTo>
                        <a:lnTo>
                          <a:pt x="3421" y="10366"/>
                        </a:lnTo>
                        <a:lnTo>
                          <a:pt x="2788" y="10353"/>
                        </a:lnTo>
                        <a:lnTo>
                          <a:pt x="2401" y="10346"/>
                        </a:lnTo>
                        <a:lnTo>
                          <a:pt x="2025" y="10398"/>
                        </a:lnTo>
                        <a:lnTo>
                          <a:pt x="1650" y="10433"/>
                        </a:lnTo>
                        <a:lnTo>
                          <a:pt x="1281" y="10506"/>
                        </a:lnTo>
                        <a:lnTo>
                          <a:pt x="914" y="10597"/>
                        </a:lnTo>
                        <a:lnTo>
                          <a:pt x="551" y="10708"/>
                        </a:lnTo>
                        <a:lnTo>
                          <a:pt x="190" y="10837"/>
                        </a:lnTo>
                        <a:lnTo>
                          <a:pt x="0" y="10913"/>
                        </a:lnTo>
                        <a:lnTo>
                          <a:pt x="848" y="10777"/>
                        </a:lnTo>
                        <a:lnTo>
                          <a:pt x="1901" y="10677"/>
                        </a:lnTo>
                        <a:lnTo>
                          <a:pt x="2967" y="10652"/>
                        </a:lnTo>
                        <a:lnTo>
                          <a:pt x="3597" y="10673"/>
                        </a:lnTo>
                        <a:lnTo>
                          <a:pt x="4232" y="10677"/>
                        </a:lnTo>
                        <a:lnTo>
                          <a:pt x="4883" y="10686"/>
                        </a:lnTo>
                        <a:lnTo>
                          <a:pt x="5525" y="10663"/>
                        </a:lnTo>
                        <a:lnTo>
                          <a:pt x="6155" y="10611"/>
                        </a:lnTo>
                        <a:lnTo>
                          <a:pt x="6806" y="10558"/>
                        </a:lnTo>
                        <a:lnTo>
                          <a:pt x="7382" y="10488"/>
                        </a:lnTo>
                        <a:lnTo>
                          <a:pt x="7448" y="10193"/>
                        </a:lnTo>
                        <a:lnTo>
                          <a:pt x="7656" y="7627"/>
                        </a:lnTo>
                        <a:lnTo>
                          <a:pt x="7787" y="5615"/>
                        </a:lnTo>
                        <a:lnTo>
                          <a:pt x="7787" y="45"/>
                        </a:lnTo>
                        <a:lnTo>
                          <a:pt x="7542" y="0"/>
                        </a:lnTo>
                        <a:lnTo>
                          <a:pt x="7545" y="5612"/>
                        </a:lnTo>
                        <a:close/>
                      </a:path>
                    </a:pathLst>
                  </a:custGeom>
                  <a:solidFill>
                    <a:srgbClr val="FF7F00"/>
                  </a:solidFill>
                  <a:ln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marL="0" marR="0" lvl="0" indent="0" algn="l" defTabSz="685783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5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9" name="Freeform 12">
                    <a:extLst>
                      <a:ext uri="{FF2B5EF4-FFF2-40B4-BE49-F238E27FC236}">
                        <a16:creationId xmlns:a16="http://schemas.microsoft.com/office/drawing/2014/main" id="{B1BB3C8E-E5D7-7051-0EC4-FCE8C71F556F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28" y="647"/>
                    <a:ext cx="2572" cy="3555"/>
                  </a:xfrm>
                  <a:custGeom>
                    <a:avLst/>
                    <a:gdLst>
                      <a:gd name="T0" fmla="*/ 248 w 7717"/>
                      <a:gd name="T1" fmla="*/ 3 h 10665"/>
                      <a:gd name="T2" fmla="*/ 0 w 7717"/>
                      <a:gd name="T3" fmla="*/ 0 h 10665"/>
                      <a:gd name="T4" fmla="*/ 6 w 7717"/>
                      <a:gd name="T5" fmla="*/ 10665 h 10665"/>
                      <a:gd name="T6" fmla="*/ 7717 w 7717"/>
                      <a:gd name="T7" fmla="*/ 10658 h 10665"/>
                      <a:gd name="T8" fmla="*/ 7717 w 7717"/>
                      <a:gd name="T9" fmla="*/ 10585 h 10665"/>
                      <a:gd name="T10" fmla="*/ 7629 w 7717"/>
                      <a:gd name="T11" fmla="*/ 10585 h 10665"/>
                      <a:gd name="T12" fmla="*/ 6779 w 7717"/>
                      <a:gd name="T13" fmla="*/ 10467 h 10665"/>
                      <a:gd name="T14" fmla="*/ 5722 w 7717"/>
                      <a:gd name="T15" fmla="*/ 10365 h 10665"/>
                      <a:gd name="T16" fmla="*/ 4654 w 7717"/>
                      <a:gd name="T17" fmla="*/ 10342 h 10665"/>
                      <a:gd name="T18" fmla="*/ 245 w 7717"/>
                      <a:gd name="T19" fmla="*/ 10324 h 10665"/>
                      <a:gd name="T20" fmla="*/ 248 w 7717"/>
                      <a:gd name="T21" fmla="*/ 3 h 1066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</a:cxnLst>
                    <a:rect l="0" t="0" r="r" b="b"/>
                    <a:pathLst>
                      <a:path w="7717" h="10665">
                        <a:moveTo>
                          <a:pt x="248" y="3"/>
                        </a:moveTo>
                        <a:lnTo>
                          <a:pt x="0" y="0"/>
                        </a:lnTo>
                        <a:lnTo>
                          <a:pt x="6" y="10665"/>
                        </a:lnTo>
                        <a:lnTo>
                          <a:pt x="7717" y="10658"/>
                        </a:lnTo>
                        <a:lnTo>
                          <a:pt x="7717" y="10585"/>
                        </a:lnTo>
                        <a:lnTo>
                          <a:pt x="7629" y="10585"/>
                        </a:lnTo>
                        <a:lnTo>
                          <a:pt x="6779" y="10467"/>
                        </a:lnTo>
                        <a:lnTo>
                          <a:pt x="5722" y="10365"/>
                        </a:lnTo>
                        <a:lnTo>
                          <a:pt x="4654" y="10342"/>
                        </a:lnTo>
                        <a:lnTo>
                          <a:pt x="245" y="10324"/>
                        </a:lnTo>
                        <a:lnTo>
                          <a:pt x="248" y="3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marL="0" marR="0" lvl="0" indent="0" algn="l" defTabSz="685783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5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grpSp>
                <p:nvGrpSpPr>
                  <p:cNvPr id="20" name="Group 13">
                    <a:extLst>
                      <a:ext uri="{FF2B5EF4-FFF2-40B4-BE49-F238E27FC236}">
                        <a16:creationId xmlns:a16="http://schemas.microsoft.com/office/drawing/2014/main" id="{D4D7EBF9-7A78-881D-3C11-A519C5E927BC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469" y="481"/>
                    <a:ext cx="4931" cy="3697"/>
                    <a:chOff x="451" y="481"/>
                    <a:chExt cx="4931" cy="3697"/>
                  </a:xfrm>
                </p:grpSpPr>
                <p:sp>
                  <p:nvSpPr>
                    <p:cNvPr id="21" name="Freeform 14">
                      <a:extLst>
                        <a:ext uri="{FF2B5EF4-FFF2-40B4-BE49-F238E27FC236}">
                          <a16:creationId xmlns:a16="http://schemas.microsoft.com/office/drawing/2014/main" id="{0943EF4A-0107-8A44-8643-87893D62E2BD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451" y="481"/>
                      <a:ext cx="4931" cy="3697"/>
                    </a:xfrm>
                    <a:custGeom>
                      <a:avLst/>
                      <a:gdLst>
                        <a:gd name="T0" fmla="*/ 5416 w 14793"/>
                        <a:gd name="T1" fmla="*/ 7 h 11090"/>
                        <a:gd name="T2" fmla="*/ 5476 w 14793"/>
                        <a:gd name="T3" fmla="*/ 7 h 11090"/>
                        <a:gd name="T4" fmla="*/ 5661 w 14793"/>
                        <a:gd name="T5" fmla="*/ 0 h 11090"/>
                        <a:gd name="T6" fmla="*/ 5846 w 14793"/>
                        <a:gd name="T7" fmla="*/ 7 h 11090"/>
                        <a:gd name="T8" fmla="*/ 6028 w 14793"/>
                        <a:gd name="T9" fmla="*/ 21 h 11090"/>
                        <a:gd name="T10" fmla="*/ 6213 w 14793"/>
                        <a:gd name="T11" fmla="*/ 44 h 11090"/>
                        <a:gd name="T12" fmla="*/ 6394 w 14793"/>
                        <a:gd name="T13" fmla="*/ 83 h 11090"/>
                        <a:gd name="T14" fmla="*/ 6570 w 14793"/>
                        <a:gd name="T15" fmla="*/ 135 h 11090"/>
                        <a:gd name="T16" fmla="*/ 6751 w 14793"/>
                        <a:gd name="T17" fmla="*/ 190 h 11090"/>
                        <a:gd name="T18" fmla="*/ 6924 w 14793"/>
                        <a:gd name="T19" fmla="*/ 250 h 11090"/>
                        <a:gd name="T20" fmla="*/ 7099 w 14793"/>
                        <a:gd name="T21" fmla="*/ 334 h 11090"/>
                        <a:gd name="T22" fmla="*/ 7266 w 14793"/>
                        <a:gd name="T23" fmla="*/ 421 h 11090"/>
                        <a:gd name="T24" fmla="*/ 7432 w 14793"/>
                        <a:gd name="T25" fmla="*/ 334 h 11090"/>
                        <a:gd name="T26" fmla="*/ 7605 w 14793"/>
                        <a:gd name="T27" fmla="*/ 250 h 11090"/>
                        <a:gd name="T28" fmla="*/ 7774 w 14793"/>
                        <a:gd name="T29" fmla="*/ 190 h 11090"/>
                        <a:gd name="T30" fmla="*/ 7953 w 14793"/>
                        <a:gd name="T31" fmla="*/ 135 h 11090"/>
                        <a:gd name="T32" fmla="*/ 8129 w 14793"/>
                        <a:gd name="T33" fmla="*/ 83 h 11090"/>
                        <a:gd name="T34" fmla="*/ 8314 w 14793"/>
                        <a:gd name="T35" fmla="*/ 44 h 11090"/>
                        <a:gd name="T36" fmla="*/ 8499 w 14793"/>
                        <a:gd name="T37" fmla="*/ 21 h 11090"/>
                        <a:gd name="T38" fmla="*/ 8674 w 14793"/>
                        <a:gd name="T39" fmla="*/ 7 h 11090"/>
                        <a:gd name="T40" fmla="*/ 8864 w 14793"/>
                        <a:gd name="T41" fmla="*/ 0 h 11090"/>
                        <a:gd name="T42" fmla="*/ 9049 w 14793"/>
                        <a:gd name="T43" fmla="*/ 7 h 11090"/>
                        <a:gd name="T44" fmla="*/ 9107 w 14793"/>
                        <a:gd name="T45" fmla="*/ 7 h 11090"/>
                        <a:gd name="T46" fmla="*/ 9107 w 14793"/>
                        <a:gd name="T47" fmla="*/ 0 h 11090"/>
                        <a:gd name="T48" fmla="*/ 14793 w 14793"/>
                        <a:gd name="T49" fmla="*/ 0 h 11090"/>
                        <a:gd name="T50" fmla="*/ 14793 w 14793"/>
                        <a:gd name="T51" fmla="*/ 5792 h 11090"/>
                        <a:gd name="T52" fmla="*/ 14666 w 14793"/>
                        <a:gd name="T53" fmla="*/ 7804 h 11090"/>
                        <a:gd name="T54" fmla="*/ 14453 w 14793"/>
                        <a:gd name="T55" fmla="*/ 10370 h 11090"/>
                        <a:gd name="T56" fmla="*/ 14453 w 14793"/>
                        <a:gd name="T57" fmla="*/ 10363 h 11090"/>
                        <a:gd name="T58" fmla="*/ 13881 w 14793"/>
                        <a:gd name="T59" fmla="*/ 10432 h 11090"/>
                        <a:gd name="T60" fmla="*/ 13243 w 14793"/>
                        <a:gd name="T61" fmla="*/ 10495 h 11090"/>
                        <a:gd name="T62" fmla="*/ 12604 w 14793"/>
                        <a:gd name="T63" fmla="*/ 10537 h 11090"/>
                        <a:gd name="T64" fmla="*/ 11956 w 14793"/>
                        <a:gd name="T65" fmla="*/ 10564 h 11090"/>
                        <a:gd name="T66" fmla="*/ 11314 w 14793"/>
                        <a:gd name="T67" fmla="*/ 10564 h 11090"/>
                        <a:gd name="T68" fmla="*/ 10669 w 14793"/>
                        <a:gd name="T69" fmla="*/ 10554 h 11090"/>
                        <a:gd name="T70" fmla="*/ 10028 w 14793"/>
                        <a:gd name="T71" fmla="*/ 10519 h 11090"/>
                        <a:gd name="T72" fmla="*/ 9649 w 14793"/>
                        <a:gd name="T73" fmla="*/ 10530 h 11090"/>
                        <a:gd name="T74" fmla="*/ 9273 w 14793"/>
                        <a:gd name="T75" fmla="*/ 10564 h 11090"/>
                        <a:gd name="T76" fmla="*/ 8898 w 14793"/>
                        <a:gd name="T77" fmla="*/ 10614 h 11090"/>
                        <a:gd name="T78" fmla="*/ 8529 w 14793"/>
                        <a:gd name="T79" fmla="*/ 10690 h 11090"/>
                        <a:gd name="T80" fmla="*/ 8162 w 14793"/>
                        <a:gd name="T81" fmla="*/ 10770 h 11090"/>
                        <a:gd name="T82" fmla="*/ 7805 w 14793"/>
                        <a:gd name="T83" fmla="*/ 10881 h 11090"/>
                        <a:gd name="T84" fmla="*/ 7438 w 14793"/>
                        <a:gd name="T85" fmla="*/ 11014 h 11090"/>
                        <a:gd name="T86" fmla="*/ 7248 w 14793"/>
                        <a:gd name="T87" fmla="*/ 11090 h 11090"/>
                        <a:gd name="T88" fmla="*/ 7112 w 14793"/>
                        <a:gd name="T89" fmla="*/ 11000 h 11090"/>
                        <a:gd name="T90" fmla="*/ 6960 w 14793"/>
                        <a:gd name="T91" fmla="*/ 10913 h 11090"/>
                        <a:gd name="T92" fmla="*/ 6812 w 14793"/>
                        <a:gd name="T93" fmla="*/ 10840 h 11090"/>
                        <a:gd name="T94" fmla="*/ 6658 w 14793"/>
                        <a:gd name="T95" fmla="*/ 10788 h 11090"/>
                        <a:gd name="T96" fmla="*/ 6503 w 14793"/>
                        <a:gd name="T97" fmla="*/ 10724 h 11090"/>
                        <a:gd name="T98" fmla="*/ 6348 w 14793"/>
                        <a:gd name="T99" fmla="*/ 10676 h 11090"/>
                        <a:gd name="T100" fmla="*/ 6189 w 14793"/>
                        <a:gd name="T101" fmla="*/ 10644 h 11090"/>
                        <a:gd name="T102" fmla="*/ 6022 w 14793"/>
                        <a:gd name="T103" fmla="*/ 10607 h 11090"/>
                        <a:gd name="T104" fmla="*/ 5861 w 14793"/>
                        <a:gd name="T105" fmla="*/ 10585 h 11090"/>
                        <a:gd name="T106" fmla="*/ 5710 w 14793"/>
                        <a:gd name="T107" fmla="*/ 10575 h 11090"/>
                        <a:gd name="T108" fmla="*/ 5689 w 14793"/>
                        <a:gd name="T109" fmla="*/ 10575 h 11090"/>
                        <a:gd name="T110" fmla="*/ 0 w 14793"/>
                        <a:gd name="T111" fmla="*/ 10585 h 11090"/>
                        <a:gd name="T112" fmla="*/ 0 w 14793"/>
                        <a:gd name="T113" fmla="*/ 0 h 11090"/>
                        <a:gd name="T114" fmla="*/ 5458 w 14793"/>
                        <a:gd name="T115" fmla="*/ 7 h 11090"/>
                        <a:gd name="T116" fmla="*/ 5416 w 14793"/>
                        <a:gd name="T117" fmla="*/ 7 h 11090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  <a:cxn ang="0">
                          <a:pos x="T24" y="T25"/>
                        </a:cxn>
                        <a:cxn ang="0">
                          <a:pos x="T26" y="T27"/>
                        </a:cxn>
                        <a:cxn ang="0">
                          <a:pos x="T28" y="T29"/>
                        </a:cxn>
                        <a:cxn ang="0">
                          <a:pos x="T30" y="T31"/>
                        </a:cxn>
                        <a:cxn ang="0">
                          <a:pos x="T32" y="T33"/>
                        </a:cxn>
                        <a:cxn ang="0">
                          <a:pos x="T34" y="T35"/>
                        </a:cxn>
                        <a:cxn ang="0">
                          <a:pos x="T36" y="T37"/>
                        </a:cxn>
                        <a:cxn ang="0">
                          <a:pos x="T38" y="T39"/>
                        </a:cxn>
                        <a:cxn ang="0">
                          <a:pos x="T40" y="T41"/>
                        </a:cxn>
                        <a:cxn ang="0">
                          <a:pos x="T42" y="T43"/>
                        </a:cxn>
                        <a:cxn ang="0">
                          <a:pos x="T44" y="T45"/>
                        </a:cxn>
                        <a:cxn ang="0">
                          <a:pos x="T46" y="T47"/>
                        </a:cxn>
                        <a:cxn ang="0">
                          <a:pos x="T48" y="T49"/>
                        </a:cxn>
                        <a:cxn ang="0">
                          <a:pos x="T50" y="T51"/>
                        </a:cxn>
                        <a:cxn ang="0">
                          <a:pos x="T52" y="T53"/>
                        </a:cxn>
                        <a:cxn ang="0">
                          <a:pos x="T54" y="T55"/>
                        </a:cxn>
                        <a:cxn ang="0">
                          <a:pos x="T56" y="T57"/>
                        </a:cxn>
                        <a:cxn ang="0">
                          <a:pos x="T58" y="T59"/>
                        </a:cxn>
                        <a:cxn ang="0">
                          <a:pos x="T60" y="T61"/>
                        </a:cxn>
                        <a:cxn ang="0">
                          <a:pos x="T62" y="T63"/>
                        </a:cxn>
                        <a:cxn ang="0">
                          <a:pos x="T64" y="T65"/>
                        </a:cxn>
                        <a:cxn ang="0">
                          <a:pos x="T66" y="T67"/>
                        </a:cxn>
                        <a:cxn ang="0">
                          <a:pos x="T68" y="T69"/>
                        </a:cxn>
                        <a:cxn ang="0">
                          <a:pos x="T70" y="T71"/>
                        </a:cxn>
                        <a:cxn ang="0">
                          <a:pos x="T72" y="T73"/>
                        </a:cxn>
                        <a:cxn ang="0">
                          <a:pos x="T74" y="T75"/>
                        </a:cxn>
                        <a:cxn ang="0">
                          <a:pos x="T76" y="T77"/>
                        </a:cxn>
                        <a:cxn ang="0">
                          <a:pos x="T78" y="T79"/>
                        </a:cxn>
                        <a:cxn ang="0">
                          <a:pos x="T80" y="T81"/>
                        </a:cxn>
                        <a:cxn ang="0">
                          <a:pos x="T82" y="T83"/>
                        </a:cxn>
                        <a:cxn ang="0">
                          <a:pos x="T84" y="T85"/>
                        </a:cxn>
                        <a:cxn ang="0">
                          <a:pos x="T86" y="T87"/>
                        </a:cxn>
                        <a:cxn ang="0">
                          <a:pos x="T88" y="T89"/>
                        </a:cxn>
                        <a:cxn ang="0">
                          <a:pos x="T90" y="T91"/>
                        </a:cxn>
                        <a:cxn ang="0">
                          <a:pos x="T92" y="T93"/>
                        </a:cxn>
                        <a:cxn ang="0">
                          <a:pos x="T94" y="T95"/>
                        </a:cxn>
                        <a:cxn ang="0">
                          <a:pos x="T96" y="T97"/>
                        </a:cxn>
                        <a:cxn ang="0">
                          <a:pos x="T98" y="T99"/>
                        </a:cxn>
                        <a:cxn ang="0">
                          <a:pos x="T100" y="T101"/>
                        </a:cxn>
                        <a:cxn ang="0">
                          <a:pos x="T102" y="T103"/>
                        </a:cxn>
                        <a:cxn ang="0">
                          <a:pos x="T104" y="T105"/>
                        </a:cxn>
                        <a:cxn ang="0">
                          <a:pos x="T106" y="T107"/>
                        </a:cxn>
                        <a:cxn ang="0">
                          <a:pos x="T108" y="T109"/>
                        </a:cxn>
                        <a:cxn ang="0">
                          <a:pos x="T110" y="T111"/>
                        </a:cxn>
                        <a:cxn ang="0">
                          <a:pos x="T112" y="T113"/>
                        </a:cxn>
                        <a:cxn ang="0">
                          <a:pos x="T114" y="T115"/>
                        </a:cxn>
                        <a:cxn ang="0">
                          <a:pos x="T116" y="T117"/>
                        </a:cxn>
                      </a:cxnLst>
                      <a:rect l="0" t="0" r="r" b="b"/>
                      <a:pathLst>
                        <a:path w="14793" h="11090">
                          <a:moveTo>
                            <a:pt x="5416" y="7"/>
                          </a:moveTo>
                          <a:lnTo>
                            <a:pt x="5476" y="7"/>
                          </a:lnTo>
                          <a:lnTo>
                            <a:pt x="5661" y="0"/>
                          </a:lnTo>
                          <a:lnTo>
                            <a:pt x="5846" y="7"/>
                          </a:lnTo>
                          <a:lnTo>
                            <a:pt x="6028" y="21"/>
                          </a:lnTo>
                          <a:lnTo>
                            <a:pt x="6213" y="44"/>
                          </a:lnTo>
                          <a:lnTo>
                            <a:pt x="6394" y="83"/>
                          </a:lnTo>
                          <a:lnTo>
                            <a:pt x="6570" y="135"/>
                          </a:lnTo>
                          <a:lnTo>
                            <a:pt x="6751" y="190"/>
                          </a:lnTo>
                          <a:lnTo>
                            <a:pt x="6924" y="250"/>
                          </a:lnTo>
                          <a:lnTo>
                            <a:pt x="7099" y="334"/>
                          </a:lnTo>
                          <a:lnTo>
                            <a:pt x="7266" y="421"/>
                          </a:lnTo>
                          <a:lnTo>
                            <a:pt x="7432" y="334"/>
                          </a:lnTo>
                          <a:lnTo>
                            <a:pt x="7605" y="250"/>
                          </a:lnTo>
                          <a:lnTo>
                            <a:pt x="7774" y="190"/>
                          </a:lnTo>
                          <a:lnTo>
                            <a:pt x="7953" y="135"/>
                          </a:lnTo>
                          <a:lnTo>
                            <a:pt x="8129" y="83"/>
                          </a:lnTo>
                          <a:lnTo>
                            <a:pt x="8314" y="44"/>
                          </a:lnTo>
                          <a:lnTo>
                            <a:pt x="8499" y="21"/>
                          </a:lnTo>
                          <a:lnTo>
                            <a:pt x="8674" y="7"/>
                          </a:lnTo>
                          <a:lnTo>
                            <a:pt x="8864" y="0"/>
                          </a:lnTo>
                          <a:lnTo>
                            <a:pt x="9049" y="7"/>
                          </a:lnTo>
                          <a:lnTo>
                            <a:pt x="9107" y="7"/>
                          </a:lnTo>
                          <a:lnTo>
                            <a:pt x="9107" y="0"/>
                          </a:lnTo>
                          <a:lnTo>
                            <a:pt x="14793" y="0"/>
                          </a:lnTo>
                          <a:lnTo>
                            <a:pt x="14793" y="5792"/>
                          </a:lnTo>
                          <a:lnTo>
                            <a:pt x="14666" y="7804"/>
                          </a:lnTo>
                          <a:lnTo>
                            <a:pt x="14453" y="10370"/>
                          </a:lnTo>
                          <a:lnTo>
                            <a:pt x="14453" y="10363"/>
                          </a:lnTo>
                          <a:lnTo>
                            <a:pt x="13881" y="10432"/>
                          </a:lnTo>
                          <a:lnTo>
                            <a:pt x="13243" y="10495"/>
                          </a:lnTo>
                          <a:lnTo>
                            <a:pt x="12604" y="10537"/>
                          </a:lnTo>
                          <a:lnTo>
                            <a:pt x="11956" y="10564"/>
                          </a:lnTo>
                          <a:lnTo>
                            <a:pt x="11314" y="10564"/>
                          </a:lnTo>
                          <a:lnTo>
                            <a:pt x="10669" y="10554"/>
                          </a:lnTo>
                          <a:lnTo>
                            <a:pt x="10028" y="10519"/>
                          </a:lnTo>
                          <a:lnTo>
                            <a:pt x="9649" y="10530"/>
                          </a:lnTo>
                          <a:lnTo>
                            <a:pt x="9273" y="10564"/>
                          </a:lnTo>
                          <a:lnTo>
                            <a:pt x="8898" y="10614"/>
                          </a:lnTo>
                          <a:lnTo>
                            <a:pt x="8529" y="10690"/>
                          </a:lnTo>
                          <a:lnTo>
                            <a:pt x="8162" y="10770"/>
                          </a:lnTo>
                          <a:lnTo>
                            <a:pt x="7805" y="10881"/>
                          </a:lnTo>
                          <a:lnTo>
                            <a:pt x="7438" y="11014"/>
                          </a:lnTo>
                          <a:lnTo>
                            <a:pt x="7248" y="11090"/>
                          </a:lnTo>
                          <a:lnTo>
                            <a:pt x="7112" y="11000"/>
                          </a:lnTo>
                          <a:lnTo>
                            <a:pt x="6960" y="10913"/>
                          </a:lnTo>
                          <a:lnTo>
                            <a:pt x="6812" y="10840"/>
                          </a:lnTo>
                          <a:lnTo>
                            <a:pt x="6658" y="10788"/>
                          </a:lnTo>
                          <a:lnTo>
                            <a:pt x="6503" y="10724"/>
                          </a:lnTo>
                          <a:lnTo>
                            <a:pt x="6348" y="10676"/>
                          </a:lnTo>
                          <a:lnTo>
                            <a:pt x="6189" y="10644"/>
                          </a:lnTo>
                          <a:lnTo>
                            <a:pt x="6022" y="10607"/>
                          </a:lnTo>
                          <a:lnTo>
                            <a:pt x="5861" y="10585"/>
                          </a:lnTo>
                          <a:lnTo>
                            <a:pt x="5710" y="10575"/>
                          </a:lnTo>
                          <a:lnTo>
                            <a:pt x="5689" y="10575"/>
                          </a:lnTo>
                          <a:lnTo>
                            <a:pt x="0" y="10585"/>
                          </a:lnTo>
                          <a:lnTo>
                            <a:pt x="0" y="0"/>
                          </a:lnTo>
                          <a:lnTo>
                            <a:pt x="5458" y="7"/>
                          </a:lnTo>
                          <a:lnTo>
                            <a:pt x="5416" y="7"/>
                          </a:lnTo>
                          <a:close/>
                        </a:path>
                      </a:pathLst>
                    </a:custGeom>
                    <a:solidFill>
                      <a:srgbClr val="FFFFFF"/>
                    </a:solidFill>
                    <a:ln w="0">
                      <a:solidFill>
                        <a:srgbClr val="000000"/>
                      </a:solidFill>
                      <a:prstDash val="solid"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pPr marL="0" marR="0" lvl="0" indent="0" algn="l" defTabSz="68578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500" b="0" i="0" u="none" strike="noStrike" kern="0" cap="none" spc="0" normalizeH="0" baseline="0" noProof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p:txBody>
                </p:sp>
                <p:sp>
                  <p:nvSpPr>
                    <p:cNvPr id="22" name="Line 15">
                      <a:extLst>
                        <a:ext uri="{FF2B5EF4-FFF2-40B4-BE49-F238E27FC236}">
                          <a16:creationId xmlns:a16="http://schemas.microsoft.com/office/drawing/2014/main" id="{EBEE5CF6-DEE4-D2AA-91FA-75DA391C5C75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 flipV="1">
                      <a:off x="2868" y="3936"/>
                      <a:ext cx="0" cy="240"/>
                    </a:xfrm>
                    <a:prstGeom prst="line">
                      <a:avLst/>
                    </a:prstGeom>
                    <a:noFill/>
                    <a:ln w="12700">
                      <a:solidFill>
                        <a:srgbClr val="000000"/>
                      </a:solidFill>
                      <a:round/>
                      <a:headEnd type="none" w="sm" len="sm"/>
                      <a:tailEnd type="none" w="sm" len="sm"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pPr marL="0" marR="0" lvl="0" indent="0" algn="l" defTabSz="68578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500" b="0" i="0" u="none" strike="noStrike" kern="0" cap="none" spc="0" normalizeH="0" baseline="0" noProof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p:txBody>
                </p:sp>
              </p:grpSp>
            </p:grpSp>
            <p:sp>
              <p:nvSpPr>
                <p:cNvPr id="14" name="Line 16">
                  <a:extLst>
                    <a:ext uri="{FF2B5EF4-FFF2-40B4-BE49-F238E27FC236}">
                      <a16:creationId xmlns:a16="http://schemas.microsoft.com/office/drawing/2014/main" id="{24139A42-4C20-4253-28D7-997D7F67A19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891" y="624"/>
                  <a:ext cx="0" cy="144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marL="0" marR="0" lvl="0" indent="0" algn="l" defTabSz="685783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5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+mn-cs"/>
                  </a:endParaRPr>
                </a:p>
              </p:txBody>
            </p:sp>
          </p:grpSp>
          <p:sp>
            <p:nvSpPr>
              <p:cNvPr id="12" name="Text Box 17">
                <a:extLst>
                  <a:ext uri="{FF2B5EF4-FFF2-40B4-BE49-F238E27FC236}">
                    <a16:creationId xmlns:a16="http://schemas.microsoft.com/office/drawing/2014/main" id="{373C1BCD-6460-4B4C-2AD0-462EB44FB685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62" y="1101"/>
                <a:ext cx="4426" cy="249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marL="0" marR="0" lvl="0" indent="0" algn="l" defTabSz="685783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altLang="en-US" sz="195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endParaRPr>
              </a:p>
            </p:txBody>
          </p:sp>
        </p:grpSp>
        <p:sp>
          <p:nvSpPr>
            <p:cNvPr id="10" name="Rectangle 18">
              <a:extLst>
                <a:ext uri="{FF2B5EF4-FFF2-40B4-BE49-F238E27FC236}">
                  <a16:creationId xmlns:a16="http://schemas.microsoft.com/office/drawing/2014/main" id="{0B282720-A78D-AED1-F135-D4FC141626C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3" y="90"/>
              <a:ext cx="3261" cy="28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 defTabSz="2349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defTabSz="2349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defTabSz="2349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defTabSz="2349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defTabSz="2349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defTabSz="23495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defTabSz="23495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defTabSz="23495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defTabSz="23495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176209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James 1:17-22 </a:t>
              </a:r>
              <a:r>
                <a:rPr kumimoji="0" lang="en-US" altLang="en-US" sz="1800" b="0" i="0" u="none" strike="noStrike" kern="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NKJV</a:t>
              </a:r>
              <a:endParaRPr kumimoji="0" lang="en-US" altLang="en-US" sz="1500" b="0" i="0" u="none" strike="noStrike" kern="0" cap="none" spc="0" normalizeH="0" baseline="30000" noProof="0" dirty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</p:grpSp>
      <p:sp>
        <p:nvSpPr>
          <p:cNvPr id="4" name="TextBox 3">
            <a:extLst>
              <a:ext uri="{FF2B5EF4-FFF2-40B4-BE49-F238E27FC236}">
                <a16:creationId xmlns:a16="http://schemas.microsoft.com/office/drawing/2014/main" id="{A08DA88F-C88F-5985-1064-0B1F64D6EE91}"/>
              </a:ext>
            </a:extLst>
          </p:cNvPr>
          <p:cNvSpPr txBox="1"/>
          <p:nvPr/>
        </p:nvSpPr>
        <p:spPr>
          <a:xfrm>
            <a:off x="168646" y="864108"/>
            <a:ext cx="4482831" cy="60939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176209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0" i="0" u="none" strike="noStrike" kern="0" cap="none" spc="0" normalizeH="0" baseline="30000" noProof="0" dirty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2</a:t>
            </a:r>
            <a:r>
              <a:rPr kumimoji="0" lang="en-US" altLang="en-US" sz="1800" b="0" i="0" u="none" strike="noStrike" kern="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en-US" altLang="en-US" sz="18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highlight>
                  <a:srgbClr val="FFFF00"/>
                </a:highlight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My brethren</a:t>
            </a:r>
            <a:r>
              <a:rPr kumimoji="0" lang="en-US" alt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, count it all joy </a:t>
            </a:r>
            <a:r>
              <a:rPr kumimoji="0" lang="en-US" altLang="en-US" sz="18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when</a:t>
            </a:r>
            <a:r>
              <a:rPr kumimoji="0" lang="en-US" alt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you fall into </a:t>
            </a:r>
            <a:r>
              <a:rPr kumimoji="0" lang="en-US" altLang="en-US" sz="18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various</a:t>
            </a:r>
            <a:r>
              <a:rPr kumimoji="0" lang="en-US" alt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en-US" altLang="en-US" sz="18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trials</a:t>
            </a:r>
            <a:r>
              <a:rPr kumimoji="0" lang="en-US" alt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,</a:t>
            </a:r>
            <a:r>
              <a:rPr kumimoji="0" lang="en-US" altLang="en-US" sz="1800" b="0" i="0" u="none" strike="noStrike" kern="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3 </a:t>
            </a:r>
            <a:r>
              <a:rPr kumimoji="0" lang="en-US" alt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knowing that </a:t>
            </a:r>
            <a:r>
              <a:rPr kumimoji="0" lang="en-US" altLang="en-US" sz="18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the testing of your faith produces patience</a:t>
            </a:r>
            <a:r>
              <a:rPr kumimoji="0" lang="en-US" alt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.</a:t>
            </a:r>
          </a:p>
          <a:p>
            <a:pPr marL="0" marR="0" lvl="0" indent="0" algn="l" defTabSz="176209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0" i="0" u="none" strike="noStrike" kern="0" cap="none" spc="0" normalizeH="0" baseline="30000" noProof="0" dirty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17 </a:t>
            </a:r>
            <a:r>
              <a:rPr kumimoji="0" lang="en-US" alt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Every good gift and every perfect gift    is from above, and comes down from        the Father of lights, with whom there is no variation or shadow of turning.</a:t>
            </a:r>
            <a:r>
              <a:rPr kumimoji="0" lang="en-US" altLang="en-US" sz="1800" b="0" i="0" u="none" strike="noStrike" kern="0" cap="none" spc="0" normalizeH="0" baseline="30000" noProof="0" dirty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</a:p>
          <a:p>
            <a:pPr marL="0" marR="0" lvl="0" indent="0" algn="l" defTabSz="176209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0" i="0" u="none" strike="noStrike" kern="0" cap="none" spc="0" normalizeH="0" baseline="30000" noProof="0" dirty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18 </a:t>
            </a:r>
            <a:r>
              <a:rPr kumimoji="0" lang="en-US" alt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Of His own will He brought us forth by the word of truth, that we might be a kind of </a:t>
            </a:r>
            <a:r>
              <a:rPr kumimoji="0" lang="en-US" altLang="en-US" sz="1800" b="0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firstfruits</a:t>
            </a:r>
            <a:r>
              <a:rPr kumimoji="0" lang="en-US" alt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of His creatures.</a:t>
            </a:r>
            <a:r>
              <a:rPr kumimoji="0" lang="en-US" altLang="en-US" sz="1800" b="0" i="0" u="none" strike="noStrike" kern="0" cap="none" spc="0" normalizeH="0" baseline="30000" noProof="0" dirty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</a:p>
          <a:p>
            <a:pPr marL="0" marR="0" lvl="0" indent="0" algn="l" defTabSz="176209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0" i="0" u="none" strike="noStrike" kern="0" cap="none" spc="0" normalizeH="0" baseline="30000" noProof="0" dirty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19 </a:t>
            </a:r>
            <a:r>
              <a:rPr kumimoji="0" lang="en-US" alt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So then, my beloved brethren, let every man be swift to hear, slow to speak, slow to wrath;</a:t>
            </a:r>
            <a:r>
              <a:rPr kumimoji="0" lang="en-US" altLang="en-US" sz="1800" b="0" i="0" u="none" strike="noStrike" kern="0" cap="none" spc="0" normalizeH="0" baseline="30000" noProof="0" dirty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      </a:t>
            </a:r>
          </a:p>
          <a:p>
            <a:pPr marL="0" marR="0" lvl="0" indent="0" algn="l" defTabSz="176209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0" i="0" u="none" strike="noStrike" kern="0" cap="none" spc="0" normalizeH="0" baseline="30000" noProof="0" dirty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20 </a:t>
            </a:r>
            <a:r>
              <a:rPr kumimoji="0" lang="en-US" alt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for the wrath of man does not produce                the righteousness of God. </a:t>
            </a:r>
          </a:p>
          <a:p>
            <a:pPr marL="0" marR="0" lvl="0" indent="0" algn="l" defTabSz="176209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0" i="0" u="none" strike="noStrike" kern="0" cap="none" spc="0" normalizeH="0" baseline="30000" noProof="0" dirty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21 </a:t>
            </a:r>
            <a:r>
              <a:rPr kumimoji="0" lang="en-US" alt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Therefore lay aside all filthiness and overflow of wickedness, and receive with meekness the implanted word, which is able to save your souls.    </a:t>
            </a:r>
          </a:p>
          <a:p>
            <a:pPr marL="0" marR="0" lvl="0" indent="0" algn="l" defTabSz="176209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0" i="0" u="none" strike="noStrike" kern="0" cap="none" spc="0" normalizeH="0" baseline="30000" noProof="0" dirty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22 </a:t>
            </a:r>
            <a:r>
              <a:rPr kumimoji="0" lang="en-US" alt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But be doers of the word, and not hearers only, deceiving yourselves.</a:t>
            </a:r>
          </a:p>
          <a:p>
            <a:pPr marL="0" marR="0" lvl="0" indent="0" algn="l" defTabSz="176209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0" i="0" u="none" strike="noStrike" kern="0" cap="none" spc="0" normalizeH="0" baseline="30000" noProof="0" dirty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EFD3EA16-066A-AC7C-35F5-035BC8E6721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42059" y="22592"/>
            <a:ext cx="5863109" cy="471873"/>
          </a:xfrm>
        </p:spPr>
        <p:txBody>
          <a:bodyPr anchor="ctr">
            <a:noAutofit/>
          </a:bodyPr>
          <a:lstStyle/>
          <a:p>
            <a:r>
              <a:rPr lang="en-US" sz="2400" dirty="0"/>
              <a:t>The Epistle of James – Spiritual Family Matters</a:t>
            </a:r>
          </a:p>
        </p:txBody>
      </p:sp>
    </p:spTree>
    <p:extLst>
      <p:ext uri="{BB962C8B-B14F-4D97-AF65-F5344CB8AC3E}">
        <p14:creationId xmlns:p14="http://schemas.microsoft.com/office/powerpoint/2010/main" val="3064605148"/>
      </p:ext>
    </p:extLst>
  </p:cSld>
  <p:clrMapOvr>
    <a:masterClrMapping/>
  </p:clrMapOvr>
  <p:transition spd="slow">
    <p:wipe dir="d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4">
            <a:extLst>
              <a:ext uri="{FF2B5EF4-FFF2-40B4-BE49-F238E27FC236}">
                <a16:creationId xmlns:a16="http://schemas.microsoft.com/office/drawing/2014/main" id="{57D894D5-4D9E-35E2-4E7D-D84F5FA7A3CA}"/>
              </a:ext>
            </a:extLst>
          </p:cNvPr>
          <p:cNvGrpSpPr>
            <a:grpSpLocks/>
          </p:cNvGrpSpPr>
          <p:nvPr/>
        </p:nvGrpSpPr>
        <p:grpSpPr bwMode="auto">
          <a:xfrm>
            <a:off x="28575" y="494465"/>
            <a:ext cx="4821174" cy="7086206"/>
            <a:chOff x="24" y="40"/>
            <a:chExt cx="3432" cy="4662"/>
          </a:xfrm>
        </p:grpSpPr>
        <p:grpSp>
          <p:nvGrpSpPr>
            <p:cNvPr id="9" name="Group 5">
              <a:extLst>
                <a:ext uri="{FF2B5EF4-FFF2-40B4-BE49-F238E27FC236}">
                  <a16:creationId xmlns:a16="http://schemas.microsoft.com/office/drawing/2014/main" id="{4948C24F-4CBD-9F16-1E27-8C6B1F982A0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4" y="40"/>
              <a:ext cx="3432" cy="4662"/>
              <a:chOff x="528" y="1098"/>
              <a:chExt cx="4789" cy="3414"/>
            </a:xfrm>
          </p:grpSpPr>
          <p:grpSp>
            <p:nvGrpSpPr>
              <p:cNvPr id="11" name="Group 6">
                <a:extLst>
                  <a:ext uri="{FF2B5EF4-FFF2-40B4-BE49-F238E27FC236}">
                    <a16:creationId xmlns:a16="http://schemas.microsoft.com/office/drawing/2014/main" id="{7F92F519-D509-D84C-CEF3-AF2BDA3282FA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528" y="1098"/>
                <a:ext cx="4789" cy="3414"/>
                <a:chOff x="328" y="481"/>
                <a:chExt cx="5229" cy="4022"/>
              </a:xfrm>
            </p:grpSpPr>
            <p:grpSp>
              <p:nvGrpSpPr>
                <p:cNvPr id="13" name="Group 7">
                  <a:extLst>
                    <a:ext uri="{FF2B5EF4-FFF2-40B4-BE49-F238E27FC236}">
                      <a16:creationId xmlns:a16="http://schemas.microsoft.com/office/drawing/2014/main" id="{99D5305C-9B7D-D4DA-3914-A6BCC2D487CD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328" y="481"/>
                  <a:ext cx="5229" cy="4022"/>
                  <a:chOff x="328" y="481"/>
                  <a:chExt cx="5229" cy="4022"/>
                </a:xfrm>
              </p:grpSpPr>
              <p:sp>
                <p:nvSpPr>
                  <p:cNvPr id="15" name="Freeform 8">
                    <a:extLst>
                      <a:ext uri="{FF2B5EF4-FFF2-40B4-BE49-F238E27FC236}">
                        <a16:creationId xmlns:a16="http://schemas.microsoft.com/office/drawing/2014/main" id="{8EF5FBAB-FCDA-2D16-E542-C6ED4CE33D9F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890" y="624"/>
                    <a:ext cx="2667" cy="3578"/>
                  </a:xfrm>
                  <a:custGeom>
                    <a:avLst/>
                    <a:gdLst>
                      <a:gd name="T0" fmla="*/ 7757 w 7999"/>
                      <a:gd name="T1" fmla="*/ 5361 h 10735"/>
                      <a:gd name="T2" fmla="*/ 7626 w 7999"/>
                      <a:gd name="T3" fmla="*/ 7369 h 10735"/>
                      <a:gd name="T4" fmla="*/ 7418 w 7999"/>
                      <a:gd name="T5" fmla="*/ 9942 h 10735"/>
                      <a:gd name="T6" fmla="*/ 7352 w 7999"/>
                      <a:gd name="T7" fmla="*/ 10230 h 10735"/>
                      <a:gd name="T8" fmla="*/ 6776 w 7999"/>
                      <a:gd name="T9" fmla="*/ 10300 h 10735"/>
                      <a:gd name="T10" fmla="*/ 6137 w 7999"/>
                      <a:gd name="T11" fmla="*/ 10360 h 10735"/>
                      <a:gd name="T12" fmla="*/ 5495 w 7999"/>
                      <a:gd name="T13" fmla="*/ 10401 h 10735"/>
                      <a:gd name="T14" fmla="*/ 4853 w 7999"/>
                      <a:gd name="T15" fmla="*/ 10428 h 10735"/>
                      <a:gd name="T16" fmla="*/ 4208 w 7999"/>
                      <a:gd name="T17" fmla="*/ 10428 h 10735"/>
                      <a:gd name="T18" fmla="*/ 3567 w 7999"/>
                      <a:gd name="T19" fmla="*/ 10422 h 10735"/>
                      <a:gd name="T20" fmla="*/ 2937 w 7999"/>
                      <a:gd name="T21" fmla="*/ 10394 h 10735"/>
                      <a:gd name="T22" fmla="*/ 1871 w 7999"/>
                      <a:gd name="T23" fmla="*/ 10435 h 10735"/>
                      <a:gd name="T24" fmla="*/ 818 w 7999"/>
                      <a:gd name="T25" fmla="*/ 10533 h 10735"/>
                      <a:gd name="T26" fmla="*/ 0 w 7999"/>
                      <a:gd name="T27" fmla="*/ 10655 h 10735"/>
                      <a:gd name="T28" fmla="*/ 0 w 7999"/>
                      <a:gd name="T29" fmla="*/ 10728 h 10735"/>
                      <a:gd name="T30" fmla="*/ 7999 w 7999"/>
                      <a:gd name="T31" fmla="*/ 10735 h 10735"/>
                      <a:gd name="T32" fmla="*/ 7999 w 7999"/>
                      <a:gd name="T33" fmla="*/ 0 h 10735"/>
                      <a:gd name="T34" fmla="*/ 7757 w 7999"/>
                      <a:gd name="T35" fmla="*/ 0 h 10735"/>
                      <a:gd name="T36" fmla="*/ 7757 w 7999"/>
                      <a:gd name="T37" fmla="*/ 5361 h 1073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</a:cxnLst>
                    <a:rect l="0" t="0" r="r" b="b"/>
                    <a:pathLst>
                      <a:path w="7999" h="10735">
                        <a:moveTo>
                          <a:pt x="7757" y="5361"/>
                        </a:moveTo>
                        <a:lnTo>
                          <a:pt x="7626" y="7369"/>
                        </a:lnTo>
                        <a:lnTo>
                          <a:pt x="7418" y="9942"/>
                        </a:lnTo>
                        <a:lnTo>
                          <a:pt x="7352" y="10230"/>
                        </a:lnTo>
                        <a:lnTo>
                          <a:pt x="6776" y="10300"/>
                        </a:lnTo>
                        <a:lnTo>
                          <a:pt x="6137" y="10360"/>
                        </a:lnTo>
                        <a:lnTo>
                          <a:pt x="5495" y="10401"/>
                        </a:lnTo>
                        <a:lnTo>
                          <a:pt x="4853" y="10428"/>
                        </a:lnTo>
                        <a:lnTo>
                          <a:pt x="4208" y="10428"/>
                        </a:lnTo>
                        <a:lnTo>
                          <a:pt x="3567" y="10422"/>
                        </a:lnTo>
                        <a:lnTo>
                          <a:pt x="2937" y="10394"/>
                        </a:lnTo>
                        <a:lnTo>
                          <a:pt x="1871" y="10435"/>
                        </a:lnTo>
                        <a:lnTo>
                          <a:pt x="818" y="10533"/>
                        </a:lnTo>
                        <a:lnTo>
                          <a:pt x="0" y="10655"/>
                        </a:lnTo>
                        <a:lnTo>
                          <a:pt x="0" y="10728"/>
                        </a:lnTo>
                        <a:lnTo>
                          <a:pt x="7999" y="10735"/>
                        </a:lnTo>
                        <a:lnTo>
                          <a:pt x="7999" y="0"/>
                        </a:lnTo>
                        <a:lnTo>
                          <a:pt x="7757" y="0"/>
                        </a:lnTo>
                        <a:lnTo>
                          <a:pt x="7757" y="5361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marL="0" marR="0" lvl="0" indent="0" algn="l" defTabSz="685783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5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6" name="Freeform 9">
                    <a:extLst>
                      <a:ext uri="{FF2B5EF4-FFF2-40B4-BE49-F238E27FC236}">
                        <a16:creationId xmlns:a16="http://schemas.microsoft.com/office/drawing/2014/main" id="{F4B2C385-A3E3-DA53-6438-BAC9BCFB5463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013" y="4011"/>
                    <a:ext cx="290" cy="492"/>
                  </a:xfrm>
                  <a:custGeom>
                    <a:avLst/>
                    <a:gdLst>
                      <a:gd name="T0" fmla="*/ 0 w 870"/>
                      <a:gd name="T1" fmla="*/ 0 h 1475"/>
                      <a:gd name="T2" fmla="*/ 0 w 870"/>
                      <a:gd name="T3" fmla="*/ 1475 h 1475"/>
                      <a:gd name="T4" fmla="*/ 433 w 870"/>
                      <a:gd name="T5" fmla="*/ 1002 h 1475"/>
                      <a:gd name="T6" fmla="*/ 870 w 870"/>
                      <a:gd name="T7" fmla="*/ 1475 h 1475"/>
                      <a:gd name="T8" fmla="*/ 870 w 870"/>
                      <a:gd name="T9" fmla="*/ 0 h 1475"/>
                      <a:gd name="T10" fmla="*/ 0 w 870"/>
                      <a:gd name="T11" fmla="*/ 0 h 147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</a:cxnLst>
                    <a:rect l="0" t="0" r="r" b="b"/>
                    <a:pathLst>
                      <a:path w="870" h="1475">
                        <a:moveTo>
                          <a:pt x="0" y="0"/>
                        </a:moveTo>
                        <a:lnTo>
                          <a:pt x="0" y="1475"/>
                        </a:lnTo>
                        <a:lnTo>
                          <a:pt x="433" y="1002"/>
                        </a:lnTo>
                        <a:lnTo>
                          <a:pt x="870" y="1475"/>
                        </a:lnTo>
                        <a:lnTo>
                          <a:pt x="870" y="0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FF0000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pPr marL="0" marR="0" lvl="0" indent="0" algn="l" defTabSz="685783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5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7" name="Freeform 10">
                    <a:extLst>
                      <a:ext uri="{FF2B5EF4-FFF2-40B4-BE49-F238E27FC236}">
                        <a16:creationId xmlns:a16="http://schemas.microsoft.com/office/drawing/2014/main" id="{4BFB240A-C7EA-03BB-542A-E7538474F981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10" y="553"/>
                    <a:ext cx="2483" cy="3623"/>
                  </a:xfrm>
                  <a:custGeom>
                    <a:avLst/>
                    <a:gdLst>
                      <a:gd name="T0" fmla="*/ 194 w 7451"/>
                      <a:gd name="T1" fmla="*/ 10367 h 10868"/>
                      <a:gd name="T2" fmla="*/ 5883 w 7451"/>
                      <a:gd name="T3" fmla="*/ 10360 h 10868"/>
                      <a:gd name="T4" fmla="*/ 5904 w 7451"/>
                      <a:gd name="T5" fmla="*/ 10367 h 10868"/>
                      <a:gd name="T6" fmla="*/ 6055 w 7451"/>
                      <a:gd name="T7" fmla="*/ 10374 h 10868"/>
                      <a:gd name="T8" fmla="*/ 6216 w 7451"/>
                      <a:gd name="T9" fmla="*/ 10395 h 10868"/>
                      <a:gd name="T10" fmla="*/ 6383 w 7451"/>
                      <a:gd name="T11" fmla="*/ 10419 h 10868"/>
                      <a:gd name="T12" fmla="*/ 6536 w 7451"/>
                      <a:gd name="T13" fmla="*/ 10461 h 10868"/>
                      <a:gd name="T14" fmla="*/ 6697 w 7451"/>
                      <a:gd name="T15" fmla="*/ 10509 h 10868"/>
                      <a:gd name="T16" fmla="*/ 6852 w 7451"/>
                      <a:gd name="T17" fmla="*/ 10566 h 10868"/>
                      <a:gd name="T18" fmla="*/ 7006 w 7451"/>
                      <a:gd name="T19" fmla="*/ 10625 h 10868"/>
                      <a:gd name="T20" fmla="*/ 7157 w 7451"/>
                      <a:gd name="T21" fmla="*/ 10698 h 10868"/>
                      <a:gd name="T22" fmla="*/ 7306 w 7451"/>
                      <a:gd name="T23" fmla="*/ 10785 h 10868"/>
                      <a:gd name="T24" fmla="*/ 7451 w 7451"/>
                      <a:gd name="T25" fmla="*/ 10868 h 10868"/>
                      <a:gd name="T26" fmla="*/ 7388 w 7451"/>
                      <a:gd name="T27" fmla="*/ 10868 h 10868"/>
                      <a:gd name="T28" fmla="*/ 6534 w 7451"/>
                      <a:gd name="T29" fmla="*/ 10750 h 10868"/>
                      <a:gd name="T30" fmla="*/ 5477 w 7451"/>
                      <a:gd name="T31" fmla="*/ 10659 h 10868"/>
                      <a:gd name="T32" fmla="*/ 4415 w 7451"/>
                      <a:gd name="T33" fmla="*/ 10614 h 10868"/>
                      <a:gd name="T34" fmla="*/ 0 w 7451"/>
                      <a:gd name="T35" fmla="*/ 10614 h 10868"/>
                      <a:gd name="T36" fmla="*/ 3 w 7451"/>
                      <a:gd name="T37" fmla="*/ 0 h 10868"/>
                      <a:gd name="T38" fmla="*/ 194 w 7451"/>
                      <a:gd name="T39" fmla="*/ 0 h 10868"/>
                      <a:gd name="T40" fmla="*/ 194 w 7451"/>
                      <a:gd name="T41" fmla="*/ 10367 h 1086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</a:cxnLst>
                    <a:rect l="0" t="0" r="r" b="b"/>
                    <a:pathLst>
                      <a:path w="7451" h="10868">
                        <a:moveTo>
                          <a:pt x="194" y="10367"/>
                        </a:moveTo>
                        <a:lnTo>
                          <a:pt x="5883" y="10360"/>
                        </a:lnTo>
                        <a:lnTo>
                          <a:pt x="5904" y="10367"/>
                        </a:lnTo>
                        <a:lnTo>
                          <a:pt x="6055" y="10374"/>
                        </a:lnTo>
                        <a:lnTo>
                          <a:pt x="6216" y="10395"/>
                        </a:lnTo>
                        <a:lnTo>
                          <a:pt x="6383" y="10419"/>
                        </a:lnTo>
                        <a:lnTo>
                          <a:pt x="6536" y="10461"/>
                        </a:lnTo>
                        <a:lnTo>
                          <a:pt x="6697" y="10509"/>
                        </a:lnTo>
                        <a:lnTo>
                          <a:pt x="6852" y="10566"/>
                        </a:lnTo>
                        <a:lnTo>
                          <a:pt x="7006" y="10625"/>
                        </a:lnTo>
                        <a:lnTo>
                          <a:pt x="7157" y="10698"/>
                        </a:lnTo>
                        <a:lnTo>
                          <a:pt x="7306" y="10785"/>
                        </a:lnTo>
                        <a:lnTo>
                          <a:pt x="7451" y="10868"/>
                        </a:lnTo>
                        <a:lnTo>
                          <a:pt x="7388" y="10868"/>
                        </a:lnTo>
                        <a:lnTo>
                          <a:pt x="6534" y="10750"/>
                        </a:lnTo>
                        <a:lnTo>
                          <a:pt x="5477" y="10659"/>
                        </a:lnTo>
                        <a:lnTo>
                          <a:pt x="4415" y="10614"/>
                        </a:lnTo>
                        <a:lnTo>
                          <a:pt x="0" y="10614"/>
                        </a:lnTo>
                        <a:lnTo>
                          <a:pt x="3" y="0"/>
                        </a:lnTo>
                        <a:lnTo>
                          <a:pt x="194" y="0"/>
                        </a:lnTo>
                        <a:lnTo>
                          <a:pt x="194" y="10367"/>
                        </a:lnTo>
                        <a:close/>
                      </a:path>
                    </a:pathLst>
                  </a:custGeom>
                  <a:solidFill>
                    <a:srgbClr val="FF7F00"/>
                  </a:solidFill>
                  <a:ln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marL="0" marR="0" lvl="0" indent="0" algn="l" defTabSz="685783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5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8" name="Freeform 11">
                    <a:extLst>
                      <a:ext uri="{FF2B5EF4-FFF2-40B4-BE49-F238E27FC236}">
                        <a16:creationId xmlns:a16="http://schemas.microsoft.com/office/drawing/2014/main" id="{E87C8282-8F67-4631-5E33-3E2FFF40BB6F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880" y="540"/>
                    <a:ext cx="2596" cy="3638"/>
                  </a:xfrm>
                  <a:custGeom>
                    <a:avLst/>
                    <a:gdLst>
                      <a:gd name="T0" fmla="*/ 7545 w 7787"/>
                      <a:gd name="T1" fmla="*/ 5612 h 10913"/>
                      <a:gd name="T2" fmla="*/ 7418 w 7787"/>
                      <a:gd name="T3" fmla="*/ 7620 h 10913"/>
                      <a:gd name="T4" fmla="*/ 7205 w 7787"/>
                      <a:gd name="T5" fmla="*/ 10193 h 10913"/>
                      <a:gd name="T6" fmla="*/ 6633 w 7787"/>
                      <a:gd name="T7" fmla="*/ 10255 h 10913"/>
                      <a:gd name="T8" fmla="*/ 5986 w 7787"/>
                      <a:gd name="T9" fmla="*/ 10325 h 10913"/>
                      <a:gd name="T10" fmla="*/ 5356 w 7787"/>
                      <a:gd name="T11" fmla="*/ 10377 h 10913"/>
                      <a:gd name="T12" fmla="*/ 4708 w 7787"/>
                      <a:gd name="T13" fmla="*/ 10398 h 10913"/>
                      <a:gd name="T14" fmla="*/ 4063 w 7787"/>
                      <a:gd name="T15" fmla="*/ 10398 h 10913"/>
                      <a:gd name="T16" fmla="*/ 3421 w 7787"/>
                      <a:gd name="T17" fmla="*/ 10366 h 10913"/>
                      <a:gd name="T18" fmla="*/ 2788 w 7787"/>
                      <a:gd name="T19" fmla="*/ 10353 h 10913"/>
                      <a:gd name="T20" fmla="*/ 2401 w 7787"/>
                      <a:gd name="T21" fmla="*/ 10346 h 10913"/>
                      <a:gd name="T22" fmla="*/ 2025 w 7787"/>
                      <a:gd name="T23" fmla="*/ 10398 h 10913"/>
                      <a:gd name="T24" fmla="*/ 1650 w 7787"/>
                      <a:gd name="T25" fmla="*/ 10433 h 10913"/>
                      <a:gd name="T26" fmla="*/ 1281 w 7787"/>
                      <a:gd name="T27" fmla="*/ 10506 h 10913"/>
                      <a:gd name="T28" fmla="*/ 914 w 7787"/>
                      <a:gd name="T29" fmla="*/ 10597 h 10913"/>
                      <a:gd name="T30" fmla="*/ 551 w 7787"/>
                      <a:gd name="T31" fmla="*/ 10708 h 10913"/>
                      <a:gd name="T32" fmla="*/ 190 w 7787"/>
                      <a:gd name="T33" fmla="*/ 10837 h 10913"/>
                      <a:gd name="T34" fmla="*/ 0 w 7787"/>
                      <a:gd name="T35" fmla="*/ 10913 h 10913"/>
                      <a:gd name="T36" fmla="*/ 848 w 7787"/>
                      <a:gd name="T37" fmla="*/ 10777 h 10913"/>
                      <a:gd name="T38" fmla="*/ 1901 w 7787"/>
                      <a:gd name="T39" fmla="*/ 10677 h 10913"/>
                      <a:gd name="T40" fmla="*/ 2967 w 7787"/>
                      <a:gd name="T41" fmla="*/ 10652 h 10913"/>
                      <a:gd name="T42" fmla="*/ 3597 w 7787"/>
                      <a:gd name="T43" fmla="*/ 10673 h 10913"/>
                      <a:gd name="T44" fmla="*/ 4232 w 7787"/>
                      <a:gd name="T45" fmla="*/ 10677 h 10913"/>
                      <a:gd name="T46" fmla="*/ 4883 w 7787"/>
                      <a:gd name="T47" fmla="*/ 10686 h 10913"/>
                      <a:gd name="T48" fmla="*/ 5525 w 7787"/>
                      <a:gd name="T49" fmla="*/ 10663 h 10913"/>
                      <a:gd name="T50" fmla="*/ 6155 w 7787"/>
                      <a:gd name="T51" fmla="*/ 10611 h 10913"/>
                      <a:gd name="T52" fmla="*/ 6806 w 7787"/>
                      <a:gd name="T53" fmla="*/ 10558 h 10913"/>
                      <a:gd name="T54" fmla="*/ 7382 w 7787"/>
                      <a:gd name="T55" fmla="*/ 10488 h 10913"/>
                      <a:gd name="T56" fmla="*/ 7448 w 7787"/>
                      <a:gd name="T57" fmla="*/ 10193 h 10913"/>
                      <a:gd name="T58" fmla="*/ 7656 w 7787"/>
                      <a:gd name="T59" fmla="*/ 7627 h 10913"/>
                      <a:gd name="T60" fmla="*/ 7787 w 7787"/>
                      <a:gd name="T61" fmla="*/ 5615 h 10913"/>
                      <a:gd name="T62" fmla="*/ 7787 w 7787"/>
                      <a:gd name="T63" fmla="*/ 45 h 10913"/>
                      <a:gd name="T64" fmla="*/ 7542 w 7787"/>
                      <a:gd name="T65" fmla="*/ 0 h 10913"/>
                      <a:gd name="T66" fmla="*/ 7545 w 7787"/>
                      <a:gd name="T67" fmla="*/ 5612 h 10913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  <a:cxn ang="0">
                        <a:pos x="T66" y="T67"/>
                      </a:cxn>
                    </a:cxnLst>
                    <a:rect l="0" t="0" r="r" b="b"/>
                    <a:pathLst>
                      <a:path w="7787" h="10913">
                        <a:moveTo>
                          <a:pt x="7545" y="5612"/>
                        </a:moveTo>
                        <a:lnTo>
                          <a:pt x="7418" y="7620"/>
                        </a:lnTo>
                        <a:lnTo>
                          <a:pt x="7205" y="10193"/>
                        </a:lnTo>
                        <a:lnTo>
                          <a:pt x="6633" y="10255"/>
                        </a:lnTo>
                        <a:lnTo>
                          <a:pt x="5986" y="10325"/>
                        </a:lnTo>
                        <a:lnTo>
                          <a:pt x="5356" y="10377"/>
                        </a:lnTo>
                        <a:lnTo>
                          <a:pt x="4708" y="10398"/>
                        </a:lnTo>
                        <a:lnTo>
                          <a:pt x="4063" y="10398"/>
                        </a:lnTo>
                        <a:lnTo>
                          <a:pt x="3421" y="10366"/>
                        </a:lnTo>
                        <a:lnTo>
                          <a:pt x="2788" y="10353"/>
                        </a:lnTo>
                        <a:lnTo>
                          <a:pt x="2401" y="10346"/>
                        </a:lnTo>
                        <a:lnTo>
                          <a:pt x="2025" y="10398"/>
                        </a:lnTo>
                        <a:lnTo>
                          <a:pt x="1650" y="10433"/>
                        </a:lnTo>
                        <a:lnTo>
                          <a:pt x="1281" y="10506"/>
                        </a:lnTo>
                        <a:lnTo>
                          <a:pt x="914" y="10597"/>
                        </a:lnTo>
                        <a:lnTo>
                          <a:pt x="551" y="10708"/>
                        </a:lnTo>
                        <a:lnTo>
                          <a:pt x="190" y="10837"/>
                        </a:lnTo>
                        <a:lnTo>
                          <a:pt x="0" y="10913"/>
                        </a:lnTo>
                        <a:lnTo>
                          <a:pt x="848" y="10777"/>
                        </a:lnTo>
                        <a:lnTo>
                          <a:pt x="1901" y="10677"/>
                        </a:lnTo>
                        <a:lnTo>
                          <a:pt x="2967" y="10652"/>
                        </a:lnTo>
                        <a:lnTo>
                          <a:pt x="3597" y="10673"/>
                        </a:lnTo>
                        <a:lnTo>
                          <a:pt x="4232" y="10677"/>
                        </a:lnTo>
                        <a:lnTo>
                          <a:pt x="4883" y="10686"/>
                        </a:lnTo>
                        <a:lnTo>
                          <a:pt x="5525" y="10663"/>
                        </a:lnTo>
                        <a:lnTo>
                          <a:pt x="6155" y="10611"/>
                        </a:lnTo>
                        <a:lnTo>
                          <a:pt x="6806" y="10558"/>
                        </a:lnTo>
                        <a:lnTo>
                          <a:pt x="7382" y="10488"/>
                        </a:lnTo>
                        <a:lnTo>
                          <a:pt x="7448" y="10193"/>
                        </a:lnTo>
                        <a:lnTo>
                          <a:pt x="7656" y="7627"/>
                        </a:lnTo>
                        <a:lnTo>
                          <a:pt x="7787" y="5615"/>
                        </a:lnTo>
                        <a:lnTo>
                          <a:pt x="7787" y="45"/>
                        </a:lnTo>
                        <a:lnTo>
                          <a:pt x="7542" y="0"/>
                        </a:lnTo>
                        <a:lnTo>
                          <a:pt x="7545" y="5612"/>
                        </a:lnTo>
                        <a:close/>
                      </a:path>
                    </a:pathLst>
                  </a:custGeom>
                  <a:solidFill>
                    <a:srgbClr val="FF7F00"/>
                  </a:solidFill>
                  <a:ln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marL="0" marR="0" lvl="0" indent="0" algn="l" defTabSz="685783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5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9" name="Freeform 12">
                    <a:extLst>
                      <a:ext uri="{FF2B5EF4-FFF2-40B4-BE49-F238E27FC236}">
                        <a16:creationId xmlns:a16="http://schemas.microsoft.com/office/drawing/2014/main" id="{B1BB3C8E-E5D7-7051-0EC4-FCE8C71F556F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28" y="647"/>
                    <a:ext cx="2572" cy="3555"/>
                  </a:xfrm>
                  <a:custGeom>
                    <a:avLst/>
                    <a:gdLst>
                      <a:gd name="T0" fmla="*/ 248 w 7717"/>
                      <a:gd name="T1" fmla="*/ 3 h 10665"/>
                      <a:gd name="T2" fmla="*/ 0 w 7717"/>
                      <a:gd name="T3" fmla="*/ 0 h 10665"/>
                      <a:gd name="T4" fmla="*/ 6 w 7717"/>
                      <a:gd name="T5" fmla="*/ 10665 h 10665"/>
                      <a:gd name="T6" fmla="*/ 7717 w 7717"/>
                      <a:gd name="T7" fmla="*/ 10658 h 10665"/>
                      <a:gd name="T8" fmla="*/ 7717 w 7717"/>
                      <a:gd name="T9" fmla="*/ 10585 h 10665"/>
                      <a:gd name="T10" fmla="*/ 7629 w 7717"/>
                      <a:gd name="T11" fmla="*/ 10585 h 10665"/>
                      <a:gd name="T12" fmla="*/ 6779 w 7717"/>
                      <a:gd name="T13" fmla="*/ 10467 h 10665"/>
                      <a:gd name="T14" fmla="*/ 5722 w 7717"/>
                      <a:gd name="T15" fmla="*/ 10365 h 10665"/>
                      <a:gd name="T16" fmla="*/ 4654 w 7717"/>
                      <a:gd name="T17" fmla="*/ 10342 h 10665"/>
                      <a:gd name="T18" fmla="*/ 245 w 7717"/>
                      <a:gd name="T19" fmla="*/ 10324 h 10665"/>
                      <a:gd name="T20" fmla="*/ 248 w 7717"/>
                      <a:gd name="T21" fmla="*/ 3 h 1066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</a:cxnLst>
                    <a:rect l="0" t="0" r="r" b="b"/>
                    <a:pathLst>
                      <a:path w="7717" h="10665">
                        <a:moveTo>
                          <a:pt x="248" y="3"/>
                        </a:moveTo>
                        <a:lnTo>
                          <a:pt x="0" y="0"/>
                        </a:lnTo>
                        <a:lnTo>
                          <a:pt x="6" y="10665"/>
                        </a:lnTo>
                        <a:lnTo>
                          <a:pt x="7717" y="10658"/>
                        </a:lnTo>
                        <a:lnTo>
                          <a:pt x="7717" y="10585"/>
                        </a:lnTo>
                        <a:lnTo>
                          <a:pt x="7629" y="10585"/>
                        </a:lnTo>
                        <a:lnTo>
                          <a:pt x="6779" y="10467"/>
                        </a:lnTo>
                        <a:lnTo>
                          <a:pt x="5722" y="10365"/>
                        </a:lnTo>
                        <a:lnTo>
                          <a:pt x="4654" y="10342"/>
                        </a:lnTo>
                        <a:lnTo>
                          <a:pt x="245" y="10324"/>
                        </a:lnTo>
                        <a:lnTo>
                          <a:pt x="248" y="3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marL="0" marR="0" lvl="0" indent="0" algn="l" defTabSz="685783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5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grpSp>
                <p:nvGrpSpPr>
                  <p:cNvPr id="20" name="Group 13">
                    <a:extLst>
                      <a:ext uri="{FF2B5EF4-FFF2-40B4-BE49-F238E27FC236}">
                        <a16:creationId xmlns:a16="http://schemas.microsoft.com/office/drawing/2014/main" id="{D4D7EBF9-7A78-881D-3C11-A519C5E927BC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469" y="481"/>
                    <a:ext cx="4931" cy="3697"/>
                    <a:chOff x="451" y="481"/>
                    <a:chExt cx="4931" cy="3697"/>
                  </a:xfrm>
                </p:grpSpPr>
                <p:sp>
                  <p:nvSpPr>
                    <p:cNvPr id="21" name="Freeform 14">
                      <a:extLst>
                        <a:ext uri="{FF2B5EF4-FFF2-40B4-BE49-F238E27FC236}">
                          <a16:creationId xmlns:a16="http://schemas.microsoft.com/office/drawing/2014/main" id="{0943EF4A-0107-8A44-8643-87893D62E2BD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451" y="481"/>
                      <a:ext cx="4931" cy="3697"/>
                    </a:xfrm>
                    <a:custGeom>
                      <a:avLst/>
                      <a:gdLst>
                        <a:gd name="T0" fmla="*/ 5416 w 14793"/>
                        <a:gd name="T1" fmla="*/ 7 h 11090"/>
                        <a:gd name="T2" fmla="*/ 5476 w 14793"/>
                        <a:gd name="T3" fmla="*/ 7 h 11090"/>
                        <a:gd name="T4" fmla="*/ 5661 w 14793"/>
                        <a:gd name="T5" fmla="*/ 0 h 11090"/>
                        <a:gd name="T6" fmla="*/ 5846 w 14793"/>
                        <a:gd name="T7" fmla="*/ 7 h 11090"/>
                        <a:gd name="T8" fmla="*/ 6028 w 14793"/>
                        <a:gd name="T9" fmla="*/ 21 h 11090"/>
                        <a:gd name="T10" fmla="*/ 6213 w 14793"/>
                        <a:gd name="T11" fmla="*/ 44 h 11090"/>
                        <a:gd name="T12" fmla="*/ 6394 w 14793"/>
                        <a:gd name="T13" fmla="*/ 83 h 11090"/>
                        <a:gd name="T14" fmla="*/ 6570 w 14793"/>
                        <a:gd name="T15" fmla="*/ 135 h 11090"/>
                        <a:gd name="T16" fmla="*/ 6751 w 14793"/>
                        <a:gd name="T17" fmla="*/ 190 h 11090"/>
                        <a:gd name="T18" fmla="*/ 6924 w 14793"/>
                        <a:gd name="T19" fmla="*/ 250 h 11090"/>
                        <a:gd name="T20" fmla="*/ 7099 w 14793"/>
                        <a:gd name="T21" fmla="*/ 334 h 11090"/>
                        <a:gd name="T22" fmla="*/ 7266 w 14793"/>
                        <a:gd name="T23" fmla="*/ 421 h 11090"/>
                        <a:gd name="T24" fmla="*/ 7432 w 14793"/>
                        <a:gd name="T25" fmla="*/ 334 h 11090"/>
                        <a:gd name="T26" fmla="*/ 7605 w 14793"/>
                        <a:gd name="T27" fmla="*/ 250 h 11090"/>
                        <a:gd name="T28" fmla="*/ 7774 w 14793"/>
                        <a:gd name="T29" fmla="*/ 190 h 11090"/>
                        <a:gd name="T30" fmla="*/ 7953 w 14793"/>
                        <a:gd name="T31" fmla="*/ 135 h 11090"/>
                        <a:gd name="T32" fmla="*/ 8129 w 14793"/>
                        <a:gd name="T33" fmla="*/ 83 h 11090"/>
                        <a:gd name="T34" fmla="*/ 8314 w 14793"/>
                        <a:gd name="T35" fmla="*/ 44 h 11090"/>
                        <a:gd name="T36" fmla="*/ 8499 w 14793"/>
                        <a:gd name="T37" fmla="*/ 21 h 11090"/>
                        <a:gd name="T38" fmla="*/ 8674 w 14793"/>
                        <a:gd name="T39" fmla="*/ 7 h 11090"/>
                        <a:gd name="T40" fmla="*/ 8864 w 14793"/>
                        <a:gd name="T41" fmla="*/ 0 h 11090"/>
                        <a:gd name="T42" fmla="*/ 9049 w 14793"/>
                        <a:gd name="T43" fmla="*/ 7 h 11090"/>
                        <a:gd name="T44" fmla="*/ 9107 w 14793"/>
                        <a:gd name="T45" fmla="*/ 7 h 11090"/>
                        <a:gd name="T46" fmla="*/ 9107 w 14793"/>
                        <a:gd name="T47" fmla="*/ 0 h 11090"/>
                        <a:gd name="T48" fmla="*/ 14793 w 14793"/>
                        <a:gd name="T49" fmla="*/ 0 h 11090"/>
                        <a:gd name="T50" fmla="*/ 14793 w 14793"/>
                        <a:gd name="T51" fmla="*/ 5792 h 11090"/>
                        <a:gd name="T52" fmla="*/ 14666 w 14793"/>
                        <a:gd name="T53" fmla="*/ 7804 h 11090"/>
                        <a:gd name="T54" fmla="*/ 14453 w 14793"/>
                        <a:gd name="T55" fmla="*/ 10370 h 11090"/>
                        <a:gd name="T56" fmla="*/ 14453 w 14793"/>
                        <a:gd name="T57" fmla="*/ 10363 h 11090"/>
                        <a:gd name="T58" fmla="*/ 13881 w 14793"/>
                        <a:gd name="T59" fmla="*/ 10432 h 11090"/>
                        <a:gd name="T60" fmla="*/ 13243 w 14793"/>
                        <a:gd name="T61" fmla="*/ 10495 h 11090"/>
                        <a:gd name="T62" fmla="*/ 12604 w 14793"/>
                        <a:gd name="T63" fmla="*/ 10537 h 11090"/>
                        <a:gd name="T64" fmla="*/ 11956 w 14793"/>
                        <a:gd name="T65" fmla="*/ 10564 h 11090"/>
                        <a:gd name="T66" fmla="*/ 11314 w 14793"/>
                        <a:gd name="T67" fmla="*/ 10564 h 11090"/>
                        <a:gd name="T68" fmla="*/ 10669 w 14793"/>
                        <a:gd name="T69" fmla="*/ 10554 h 11090"/>
                        <a:gd name="T70" fmla="*/ 10028 w 14793"/>
                        <a:gd name="T71" fmla="*/ 10519 h 11090"/>
                        <a:gd name="T72" fmla="*/ 9649 w 14793"/>
                        <a:gd name="T73" fmla="*/ 10530 h 11090"/>
                        <a:gd name="T74" fmla="*/ 9273 w 14793"/>
                        <a:gd name="T75" fmla="*/ 10564 h 11090"/>
                        <a:gd name="T76" fmla="*/ 8898 w 14793"/>
                        <a:gd name="T77" fmla="*/ 10614 h 11090"/>
                        <a:gd name="T78" fmla="*/ 8529 w 14793"/>
                        <a:gd name="T79" fmla="*/ 10690 h 11090"/>
                        <a:gd name="T80" fmla="*/ 8162 w 14793"/>
                        <a:gd name="T81" fmla="*/ 10770 h 11090"/>
                        <a:gd name="T82" fmla="*/ 7805 w 14793"/>
                        <a:gd name="T83" fmla="*/ 10881 h 11090"/>
                        <a:gd name="T84" fmla="*/ 7438 w 14793"/>
                        <a:gd name="T85" fmla="*/ 11014 h 11090"/>
                        <a:gd name="T86" fmla="*/ 7248 w 14793"/>
                        <a:gd name="T87" fmla="*/ 11090 h 11090"/>
                        <a:gd name="T88" fmla="*/ 7112 w 14793"/>
                        <a:gd name="T89" fmla="*/ 11000 h 11090"/>
                        <a:gd name="T90" fmla="*/ 6960 w 14793"/>
                        <a:gd name="T91" fmla="*/ 10913 h 11090"/>
                        <a:gd name="T92" fmla="*/ 6812 w 14793"/>
                        <a:gd name="T93" fmla="*/ 10840 h 11090"/>
                        <a:gd name="T94" fmla="*/ 6658 w 14793"/>
                        <a:gd name="T95" fmla="*/ 10788 h 11090"/>
                        <a:gd name="T96" fmla="*/ 6503 w 14793"/>
                        <a:gd name="T97" fmla="*/ 10724 h 11090"/>
                        <a:gd name="T98" fmla="*/ 6348 w 14793"/>
                        <a:gd name="T99" fmla="*/ 10676 h 11090"/>
                        <a:gd name="T100" fmla="*/ 6189 w 14793"/>
                        <a:gd name="T101" fmla="*/ 10644 h 11090"/>
                        <a:gd name="T102" fmla="*/ 6022 w 14793"/>
                        <a:gd name="T103" fmla="*/ 10607 h 11090"/>
                        <a:gd name="T104" fmla="*/ 5861 w 14793"/>
                        <a:gd name="T105" fmla="*/ 10585 h 11090"/>
                        <a:gd name="T106" fmla="*/ 5710 w 14793"/>
                        <a:gd name="T107" fmla="*/ 10575 h 11090"/>
                        <a:gd name="T108" fmla="*/ 5689 w 14793"/>
                        <a:gd name="T109" fmla="*/ 10575 h 11090"/>
                        <a:gd name="T110" fmla="*/ 0 w 14793"/>
                        <a:gd name="T111" fmla="*/ 10585 h 11090"/>
                        <a:gd name="T112" fmla="*/ 0 w 14793"/>
                        <a:gd name="T113" fmla="*/ 0 h 11090"/>
                        <a:gd name="T114" fmla="*/ 5458 w 14793"/>
                        <a:gd name="T115" fmla="*/ 7 h 11090"/>
                        <a:gd name="T116" fmla="*/ 5416 w 14793"/>
                        <a:gd name="T117" fmla="*/ 7 h 11090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  <a:cxn ang="0">
                          <a:pos x="T24" y="T25"/>
                        </a:cxn>
                        <a:cxn ang="0">
                          <a:pos x="T26" y="T27"/>
                        </a:cxn>
                        <a:cxn ang="0">
                          <a:pos x="T28" y="T29"/>
                        </a:cxn>
                        <a:cxn ang="0">
                          <a:pos x="T30" y="T31"/>
                        </a:cxn>
                        <a:cxn ang="0">
                          <a:pos x="T32" y="T33"/>
                        </a:cxn>
                        <a:cxn ang="0">
                          <a:pos x="T34" y="T35"/>
                        </a:cxn>
                        <a:cxn ang="0">
                          <a:pos x="T36" y="T37"/>
                        </a:cxn>
                        <a:cxn ang="0">
                          <a:pos x="T38" y="T39"/>
                        </a:cxn>
                        <a:cxn ang="0">
                          <a:pos x="T40" y="T41"/>
                        </a:cxn>
                        <a:cxn ang="0">
                          <a:pos x="T42" y="T43"/>
                        </a:cxn>
                        <a:cxn ang="0">
                          <a:pos x="T44" y="T45"/>
                        </a:cxn>
                        <a:cxn ang="0">
                          <a:pos x="T46" y="T47"/>
                        </a:cxn>
                        <a:cxn ang="0">
                          <a:pos x="T48" y="T49"/>
                        </a:cxn>
                        <a:cxn ang="0">
                          <a:pos x="T50" y="T51"/>
                        </a:cxn>
                        <a:cxn ang="0">
                          <a:pos x="T52" y="T53"/>
                        </a:cxn>
                        <a:cxn ang="0">
                          <a:pos x="T54" y="T55"/>
                        </a:cxn>
                        <a:cxn ang="0">
                          <a:pos x="T56" y="T57"/>
                        </a:cxn>
                        <a:cxn ang="0">
                          <a:pos x="T58" y="T59"/>
                        </a:cxn>
                        <a:cxn ang="0">
                          <a:pos x="T60" y="T61"/>
                        </a:cxn>
                        <a:cxn ang="0">
                          <a:pos x="T62" y="T63"/>
                        </a:cxn>
                        <a:cxn ang="0">
                          <a:pos x="T64" y="T65"/>
                        </a:cxn>
                        <a:cxn ang="0">
                          <a:pos x="T66" y="T67"/>
                        </a:cxn>
                        <a:cxn ang="0">
                          <a:pos x="T68" y="T69"/>
                        </a:cxn>
                        <a:cxn ang="0">
                          <a:pos x="T70" y="T71"/>
                        </a:cxn>
                        <a:cxn ang="0">
                          <a:pos x="T72" y="T73"/>
                        </a:cxn>
                        <a:cxn ang="0">
                          <a:pos x="T74" y="T75"/>
                        </a:cxn>
                        <a:cxn ang="0">
                          <a:pos x="T76" y="T77"/>
                        </a:cxn>
                        <a:cxn ang="0">
                          <a:pos x="T78" y="T79"/>
                        </a:cxn>
                        <a:cxn ang="0">
                          <a:pos x="T80" y="T81"/>
                        </a:cxn>
                        <a:cxn ang="0">
                          <a:pos x="T82" y="T83"/>
                        </a:cxn>
                        <a:cxn ang="0">
                          <a:pos x="T84" y="T85"/>
                        </a:cxn>
                        <a:cxn ang="0">
                          <a:pos x="T86" y="T87"/>
                        </a:cxn>
                        <a:cxn ang="0">
                          <a:pos x="T88" y="T89"/>
                        </a:cxn>
                        <a:cxn ang="0">
                          <a:pos x="T90" y="T91"/>
                        </a:cxn>
                        <a:cxn ang="0">
                          <a:pos x="T92" y="T93"/>
                        </a:cxn>
                        <a:cxn ang="0">
                          <a:pos x="T94" y="T95"/>
                        </a:cxn>
                        <a:cxn ang="0">
                          <a:pos x="T96" y="T97"/>
                        </a:cxn>
                        <a:cxn ang="0">
                          <a:pos x="T98" y="T99"/>
                        </a:cxn>
                        <a:cxn ang="0">
                          <a:pos x="T100" y="T101"/>
                        </a:cxn>
                        <a:cxn ang="0">
                          <a:pos x="T102" y="T103"/>
                        </a:cxn>
                        <a:cxn ang="0">
                          <a:pos x="T104" y="T105"/>
                        </a:cxn>
                        <a:cxn ang="0">
                          <a:pos x="T106" y="T107"/>
                        </a:cxn>
                        <a:cxn ang="0">
                          <a:pos x="T108" y="T109"/>
                        </a:cxn>
                        <a:cxn ang="0">
                          <a:pos x="T110" y="T111"/>
                        </a:cxn>
                        <a:cxn ang="0">
                          <a:pos x="T112" y="T113"/>
                        </a:cxn>
                        <a:cxn ang="0">
                          <a:pos x="T114" y="T115"/>
                        </a:cxn>
                        <a:cxn ang="0">
                          <a:pos x="T116" y="T117"/>
                        </a:cxn>
                      </a:cxnLst>
                      <a:rect l="0" t="0" r="r" b="b"/>
                      <a:pathLst>
                        <a:path w="14793" h="11090">
                          <a:moveTo>
                            <a:pt x="5416" y="7"/>
                          </a:moveTo>
                          <a:lnTo>
                            <a:pt x="5476" y="7"/>
                          </a:lnTo>
                          <a:lnTo>
                            <a:pt x="5661" y="0"/>
                          </a:lnTo>
                          <a:lnTo>
                            <a:pt x="5846" y="7"/>
                          </a:lnTo>
                          <a:lnTo>
                            <a:pt x="6028" y="21"/>
                          </a:lnTo>
                          <a:lnTo>
                            <a:pt x="6213" y="44"/>
                          </a:lnTo>
                          <a:lnTo>
                            <a:pt x="6394" y="83"/>
                          </a:lnTo>
                          <a:lnTo>
                            <a:pt x="6570" y="135"/>
                          </a:lnTo>
                          <a:lnTo>
                            <a:pt x="6751" y="190"/>
                          </a:lnTo>
                          <a:lnTo>
                            <a:pt x="6924" y="250"/>
                          </a:lnTo>
                          <a:lnTo>
                            <a:pt x="7099" y="334"/>
                          </a:lnTo>
                          <a:lnTo>
                            <a:pt x="7266" y="421"/>
                          </a:lnTo>
                          <a:lnTo>
                            <a:pt x="7432" y="334"/>
                          </a:lnTo>
                          <a:lnTo>
                            <a:pt x="7605" y="250"/>
                          </a:lnTo>
                          <a:lnTo>
                            <a:pt x="7774" y="190"/>
                          </a:lnTo>
                          <a:lnTo>
                            <a:pt x="7953" y="135"/>
                          </a:lnTo>
                          <a:lnTo>
                            <a:pt x="8129" y="83"/>
                          </a:lnTo>
                          <a:lnTo>
                            <a:pt x="8314" y="44"/>
                          </a:lnTo>
                          <a:lnTo>
                            <a:pt x="8499" y="21"/>
                          </a:lnTo>
                          <a:lnTo>
                            <a:pt x="8674" y="7"/>
                          </a:lnTo>
                          <a:lnTo>
                            <a:pt x="8864" y="0"/>
                          </a:lnTo>
                          <a:lnTo>
                            <a:pt x="9049" y="7"/>
                          </a:lnTo>
                          <a:lnTo>
                            <a:pt x="9107" y="7"/>
                          </a:lnTo>
                          <a:lnTo>
                            <a:pt x="9107" y="0"/>
                          </a:lnTo>
                          <a:lnTo>
                            <a:pt x="14793" y="0"/>
                          </a:lnTo>
                          <a:lnTo>
                            <a:pt x="14793" y="5792"/>
                          </a:lnTo>
                          <a:lnTo>
                            <a:pt x="14666" y="7804"/>
                          </a:lnTo>
                          <a:lnTo>
                            <a:pt x="14453" y="10370"/>
                          </a:lnTo>
                          <a:lnTo>
                            <a:pt x="14453" y="10363"/>
                          </a:lnTo>
                          <a:lnTo>
                            <a:pt x="13881" y="10432"/>
                          </a:lnTo>
                          <a:lnTo>
                            <a:pt x="13243" y="10495"/>
                          </a:lnTo>
                          <a:lnTo>
                            <a:pt x="12604" y="10537"/>
                          </a:lnTo>
                          <a:lnTo>
                            <a:pt x="11956" y="10564"/>
                          </a:lnTo>
                          <a:lnTo>
                            <a:pt x="11314" y="10564"/>
                          </a:lnTo>
                          <a:lnTo>
                            <a:pt x="10669" y="10554"/>
                          </a:lnTo>
                          <a:lnTo>
                            <a:pt x="10028" y="10519"/>
                          </a:lnTo>
                          <a:lnTo>
                            <a:pt x="9649" y="10530"/>
                          </a:lnTo>
                          <a:lnTo>
                            <a:pt x="9273" y="10564"/>
                          </a:lnTo>
                          <a:lnTo>
                            <a:pt x="8898" y="10614"/>
                          </a:lnTo>
                          <a:lnTo>
                            <a:pt x="8529" y="10690"/>
                          </a:lnTo>
                          <a:lnTo>
                            <a:pt x="8162" y="10770"/>
                          </a:lnTo>
                          <a:lnTo>
                            <a:pt x="7805" y="10881"/>
                          </a:lnTo>
                          <a:lnTo>
                            <a:pt x="7438" y="11014"/>
                          </a:lnTo>
                          <a:lnTo>
                            <a:pt x="7248" y="11090"/>
                          </a:lnTo>
                          <a:lnTo>
                            <a:pt x="7112" y="11000"/>
                          </a:lnTo>
                          <a:lnTo>
                            <a:pt x="6960" y="10913"/>
                          </a:lnTo>
                          <a:lnTo>
                            <a:pt x="6812" y="10840"/>
                          </a:lnTo>
                          <a:lnTo>
                            <a:pt x="6658" y="10788"/>
                          </a:lnTo>
                          <a:lnTo>
                            <a:pt x="6503" y="10724"/>
                          </a:lnTo>
                          <a:lnTo>
                            <a:pt x="6348" y="10676"/>
                          </a:lnTo>
                          <a:lnTo>
                            <a:pt x="6189" y="10644"/>
                          </a:lnTo>
                          <a:lnTo>
                            <a:pt x="6022" y="10607"/>
                          </a:lnTo>
                          <a:lnTo>
                            <a:pt x="5861" y="10585"/>
                          </a:lnTo>
                          <a:lnTo>
                            <a:pt x="5710" y="10575"/>
                          </a:lnTo>
                          <a:lnTo>
                            <a:pt x="5689" y="10575"/>
                          </a:lnTo>
                          <a:lnTo>
                            <a:pt x="0" y="10585"/>
                          </a:lnTo>
                          <a:lnTo>
                            <a:pt x="0" y="0"/>
                          </a:lnTo>
                          <a:lnTo>
                            <a:pt x="5458" y="7"/>
                          </a:lnTo>
                          <a:lnTo>
                            <a:pt x="5416" y="7"/>
                          </a:lnTo>
                          <a:close/>
                        </a:path>
                      </a:pathLst>
                    </a:custGeom>
                    <a:solidFill>
                      <a:srgbClr val="FFFFFF"/>
                    </a:solidFill>
                    <a:ln w="0">
                      <a:solidFill>
                        <a:srgbClr val="000000"/>
                      </a:solidFill>
                      <a:prstDash val="solid"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pPr marL="0" marR="0" lvl="0" indent="0" algn="l" defTabSz="68578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500" b="0" i="0" u="none" strike="noStrike" kern="0" cap="none" spc="0" normalizeH="0" baseline="0" noProof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p:txBody>
                </p:sp>
                <p:sp>
                  <p:nvSpPr>
                    <p:cNvPr id="22" name="Line 15">
                      <a:extLst>
                        <a:ext uri="{FF2B5EF4-FFF2-40B4-BE49-F238E27FC236}">
                          <a16:creationId xmlns:a16="http://schemas.microsoft.com/office/drawing/2014/main" id="{EBEE5CF6-DEE4-D2AA-91FA-75DA391C5C75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 flipV="1">
                      <a:off x="2868" y="3936"/>
                      <a:ext cx="0" cy="240"/>
                    </a:xfrm>
                    <a:prstGeom prst="line">
                      <a:avLst/>
                    </a:prstGeom>
                    <a:noFill/>
                    <a:ln w="12700">
                      <a:solidFill>
                        <a:srgbClr val="000000"/>
                      </a:solidFill>
                      <a:round/>
                      <a:headEnd type="none" w="sm" len="sm"/>
                      <a:tailEnd type="none" w="sm" len="sm"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pPr marL="0" marR="0" lvl="0" indent="0" algn="l" defTabSz="68578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500" b="0" i="0" u="none" strike="noStrike" kern="0" cap="none" spc="0" normalizeH="0" baseline="0" noProof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p:txBody>
                </p:sp>
              </p:grpSp>
            </p:grpSp>
            <p:sp>
              <p:nvSpPr>
                <p:cNvPr id="14" name="Line 16">
                  <a:extLst>
                    <a:ext uri="{FF2B5EF4-FFF2-40B4-BE49-F238E27FC236}">
                      <a16:creationId xmlns:a16="http://schemas.microsoft.com/office/drawing/2014/main" id="{24139A42-4C20-4253-28D7-997D7F67A19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891" y="624"/>
                  <a:ext cx="0" cy="144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marL="0" marR="0" lvl="0" indent="0" algn="l" defTabSz="685783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5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+mn-cs"/>
                  </a:endParaRPr>
                </a:p>
              </p:txBody>
            </p:sp>
          </p:grpSp>
          <p:sp>
            <p:nvSpPr>
              <p:cNvPr id="12" name="Text Box 17">
                <a:extLst>
                  <a:ext uri="{FF2B5EF4-FFF2-40B4-BE49-F238E27FC236}">
                    <a16:creationId xmlns:a16="http://schemas.microsoft.com/office/drawing/2014/main" id="{373C1BCD-6460-4B4C-2AD0-462EB44FB685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62" y="1101"/>
                <a:ext cx="4426" cy="249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marL="0" marR="0" lvl="0" indent="0" algn="l" defTabSz="685783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altLang="en-US" sz="195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endParaRPr>
              </a:p>
            </p:txBody>
          </p:sp>
        </p:grpSp>
        <p:sp>
          <p:nvSpPr>
            <p:cNvPr id="10" name="Rectangle 18">
              <a:extLst>
                <a:ext uri="{FF2B5EF4-FFF2-40B4-BE49-F238E27FC236}">
                  <a16:creationId xmlns:a16="http://schemas.microsoft.com/office/drawing/2014/main" id="{0B282720-A78D-AED1-F135-D4FC141626C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3" y="90"/>
              <a:ext cx="3261" cy="28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 defTabSz="2349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defTabSz="2349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defTabSz="2349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defTabSz="2349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defTabSz="2349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defTabSz="23495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defTabSz="23495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defTabSz="23495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defTabSz="23495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176209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James 1:17-22 </a:t>
              </a:r>
              <a:r>
                <a:rPr kumimoji="0" lang="en-US" altLang="en-US" sz="1800" b="0" i="0" u="none" strike="noStrike" kern="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NKJV</a:t>
              </a:r>
              <a:endParaRPr kumimoji="0" lang="en-US" altLang="en-US" sz="1500" b="0" i="0" u="none" strike="noStrike" kern="0" cap="none" spc="0" normalizeH="0" baseline="30000" noProof="0" dirty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</p:grpSp>
      <p:sp>
        <p:nvSpPr>
          <p:cNvPr id="4" name="TextBox 3">
            <a:extLst>
              <a:ext uri="{FF2B5EF4-FFF2-40B4-BE49-F238E27FC236}">
                <a16:creationId xmlns:a16="http://schemas.microsoft.com/office/drawing/2014/main" id="{A08DA88F-C88F-5985-1064-0B1F64D6EE91}"/>
              </a:ext>
            </a:extLst>
          </p:cNvPr>
          <p:cNvSpPr txBox="1"/>
          <p:nvPr/>
        </p:nvSpPr>
        <p:spPr>
          <a:xfrm>
            <a:off x="168646" y="864108"/>
            <a:ext cx="4482831" cy="60939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176209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0" i="0" u="none" strike="noStrike" kern="0" cap="none" spc="0" normalizeH="0" baseline="30000" noProof="0" dirty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2</a:t>
            </a:r>
            <a:r>
              <a:rPr kumimoji="0" lang="en-US" altLang="en-US" sz="1800" b="0" i="0" u="none" strike="noStrike" kern="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en-US" altLang="en-US" sz="18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highlight>
                  <a:srgbClr val="FFFF00"/>
                </a:highlight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My brethren</a:t>
            </a:r>
            <a:r>
              <a:rPr kumimoji="0" lang="en-US" alt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, count it all joy </a:t>
            </a:r>
            <a:r>
              <a:rPr kumimoji="0" lang="en-US" altLang="en-US" sz="18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when</a:t>
            </a:r>
            <a:r>
              <a:rPr kumimoji="0" lang="en-US" alt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you fall into </a:t>
            </a:r>
            <a:r>
              <a:rPr kumimoji="0" lang="en-US" altLang="en-US" sz="18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various</a:t>
            </a:r>
            <a:r>
              <a:rPr kumimoji="0" lang="en-US" alt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en-US" altLang="en-US" sz="18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trials</a:t>
            </a:r>
            <a:r>
              <a:rPr kumimoji="0" lang="en-US" alt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,</a:t>
            </a:r>
            <a:r>
              <a:rPr kumimoji="0" lang="en-US" altLang="en-US" sz="1800" b="0" i="0" u="none" strike="noStrike" kern="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3 </a:t>
            </a:r>
            <a:r>
              <a:rPr kumimoji="0" lang="en-US" alt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knowing that </a:t>
            </a:r>
            <a:r>
              <a:rPr kumimoji="0" lang="en-US" altLang="en-US" sz="18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the testing of your faith produces patience</a:t>
            </a:r>
            <a:r>
              <a:rPr kumimoji="0" lang="en-US" alt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.</a:t>
            </a:r>
          </a:p>
          <a:p>
            <a:pPr marL="0" marR="0" lvl="0" indent="0" algn="l" defTabSz="176209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0" i="0" u="none" strike="noStrike" kern="0" cap="none" spc="0" normalizeH="0" baseline="30000" noProof="0" dirty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17 </a:t>
            </a:r>
            <a:r>
              <a:rPr kumimoji="0" lang="en-US" altLang="en-US" sz="1800" b="0" i="0" u="sng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Every good gift</a:t>
            </a:r>
            <a:r>
              <a:rPr kumimoji="0" lang="en-US" alt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altLang="en-US" sz="1800" b="0" i="0" u="sng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and</a:t>
            </a:r>
            <a:r>
              <a:rPr kumimoji="0" lang="en-US" alt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altLang="en-US" sz="1800" b="0" i="0" u="sng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every perfect gift   </a:t>
            </a:r>
            <a:r>
              <a:rPr kumimoji="0" lang="en-US" alt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altLang="en-US" sz="1800" b="0" i="0" u="sng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is from above</a:t>
            </a:r>
            <a:r>
              <a:rPr kumimoji="0" lang="en-US" alt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and comes down from        the Father of lights, with whom there is no variation or shadow of turning.</a:t>
            </a:r>
            <a:r>
              <a:rPr kumimoji="0" lang="en-US" altLang="en-US" sz="1800" b="0" i="0" u="none" strike="noStrike" kern="0" cap="none" spc="0" normalizeH="0" baseline="30000" noProof="0" dirty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</a:p>
          <a:p>
            <a:pPr marL="0" marR="0" lvl="0" indent="0" algn="l" defTabSz="176209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0" i="0" u="none" strike="noStrike" kern="0" cap="none" spc="0" normalizeH="0" baseline="30000" noProof="0" dirty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18 </a:t>
            </a:r>
            <a:r>
              <a:rPr kumimoji="0" lang="en-US" alt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Of His own will He brought us forth by the word of truth, that we might be a kind of </a:t>
            </a:r>
            <a:r>
              <a:rPr kumimoji="0" lang="en-US" altLang="en-US" sz="1800" b="0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firstfruits</a:t>
            </a:r>
            <a:r>
              <a:rPr kumimoji="0" lang="en-US" alt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of His creatures.</a:t>
            </a:r>
            <a:r>
              <a:rPr kumimoji="0" lang="en-US" altLang="en-US" sz="1800" b="0" i="0" u="none" strike="noStrike" kern="0" cap="none" spc="0" normalizeH="0" baseline="30000" noProof="0" dirty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</a:p>
          <a:p>
            <a:pPr marL="0" marR="0" lvl="0" indent="0" algn="l" defTabSz="176209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0" i="0" u="none" strike="noStrike" kern="0" cap="none" spc="0" normalizeH="0" baseline="30000" noProof="0" dirty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19 </a:t>
            </a:r>
            <a:r>
              <a:rPr kumimoji="0" lang="en-US" alt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So then, my beloved brethren, let every man be swift to hear, slow to speak, slow to wrath;</a:t>
            </a:r>
            <a:r>
              <a:rPr kumimoji="0" lang="en-US" altLang="en-US" sz="1800" b="0" i="0" u="none" strike="noStrike" kern="0" cap="none" spc="0" normalizeH="0" baseline="30000" noProof="0" dirty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      </a:t>
            </a:r>
          </a:p>
          <a:p>
            <a:pPr marL="0" marR="0" lvl="0" indent="0" algn="l" defTabSz="176209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0" i="0" u="none" strike="noStrike" kern="0" cap="none" spc="0" normalizeH="0" baseline="30000" noProof="0" dirty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20 </a:t>
            </a:r>
            <a:r>
              <a:rPr kumimoji="0" lang="en-US" alt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for the wrath of man does not produce                the righteousness of God. </a:t>
            </a:r>
          </a:p>
          <a:p>
            <a:pPr marL="0" marR="0" lvl="0" indent="0" algn="l" defTabSz="176209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0" i="0" u="none" strike="noStrike" kern="0" cap="none" spc="0" normalizeH="0" baseline="30000" noProof="0" dirty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21 </a:t>
            </a:r>
            <a:r>
              <a:rPr kumimoji="0" lang="en-US" alt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Therefore lay aside all filthiness and overflow of wickedness, and receive with meekness the implanted word, which is able to save your souls.    </a:t>
            </a:r>
          </a:p>
          <a:p>
            <a:pPr marL="0" marR="0" lvl="0" indent="0" algn="l" defTabSz="176209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0" i="0" u="none" strike="noStrike" kern="0" cap="none" spc="0" normalizeH="0" baseline="30000" noProof="0" dirty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22 </a:t>
            </a:r>
            <a:r>
              <a:rPr kumimoji="0" lang="en-US" alt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But be doers of the word, and not hearers only, deceiving yourselves.</a:t>
            </a:r>
          </a:p>
          <a:p>
            <a:pPr marL="0" marR="0" lvl="0" indent="0" algn="l" defTabSz="176209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0" i="0" u="none" strike="noStrike" kern="0" cap="none" spc="0" normalizeH="0" baseline="30000" noProof="0" dirty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EFD3EA16-066A-AC7C-35F5-035BC8E6721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42059" y="22592"/>
            <a:ext cx="5863109" cy="471873"/>
          </a:xfrm>
        </p:spPr>
        <p:txBody>
          <a:bodyPr anchor="ctr">
            <a:noAutofit/>
          </a:bodyPr>
          <a:lstStyle/>
          <a:p>
            <a:r>
              <a:rPr lang="en-US" sz="2400" dirty="0"/>
              <a:t>The Epistle of James – Spiritual Family Matters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9F5BB2D1-2607-04B1-526A-BDED2D540BE5}"/>
              </a:ext>
            </a:extLst>
          </p:cNvPr>
          <p:cNvSpPr txBox="1"/>
          <p:nvPr/>
        </p:nvSpPr>
        <p:spPr>
          <a:xfrm>
            <a:off x="4887537" y="485040"/>
            <a:ext cx="434661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6857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“Good” and “Perfect” treasures are not found on the earth, or in earthly pursuits. </a:t>
            </a:r>
          </a:p>
        </p:txBody>
      </p:sp>
    </p:spTree>
    <p:extLst>
      <p:ext uri="{BB962C8B-B14F-4D97-AF65-F5344CB8AC3E}">
        <p14:creationId xmlns:p14="http://schemas.microsoft.com/office/powerpoint/2010/main" val="802148047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4">
            <a:extLst>
              <a:ext uri="{FF2B5EF4-FFF2-40B4-BE49-F238E27FC236}">
                <a16:creationId xmlns:a16="http://schemas.microsoft.com/office/drawing/2014/main" id="{57D894D5-4D9E-35E2-4E7D-D84F5FA7A3CA}"/>
              </a:ext>
            </a:extLst>
          </p:cNvPr>
          <p:cNvGrpSpPr>
            <a:grpSpLocks/>
          </p:cNvGrpSpPr>
          <p:nvPr/>
        </p:nvGrpSpPr>
        <p:grpSpPr bwMode="auto">
          <a:xfrm>
            <a:off x="28575" y="494465"/>
            <a:ext cx="4821174" cy="7086206"/>
            <a:chOff x="24" y="40"/>
            <a:chExt cx="3432" cy="4662"/>
          </a:xfrm>
        </p:grpSpPr>
        <p:grpSp>
          <p:nvGrpSpPr>
            <p:cNvPr id="9" name="Group 5">
              <a:extLst>
                <a:ext uri="{FF2B5EF4-FFF2-40B4-BE49-F238E27FC236}">
                  <a16:creationId xmlns:a16="http://schemas.microsoft.com/office/drawing/2014/main" id="{4948C24F-4CBD-9F16-1E27-8C6B1F982A0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4" y="40"/>
              <a:ext cx="3432" cy="4662"/>
              <a:chOff x="528" y="1098"/>
              <a:chExt cx="4789" cy="3414"/>
            </a:xfrm>
          </p:grpSpPr>
          <p:grpSp>
            <p:nvGrpSpPr>
              <p:cNvPr id="11" name="Group 6">
                <a:extLst>
                  <a:ext uri="{FF2B5EF4-FFF2-40B4-BE49-F238E27FC236}">
                    <a16:creationId xmlns:a16="http://schemas.microsoft.com/office/drawing/2014/main" id="{7F92F519-D509-D84C-CEF3-AF2BDA3282FA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528" y="1098"/>
                <a:ext cx="4789" cy="3414"/>
                <a:chOff x="328" y="481"/>
                <a:chExt cx="5229" cy="4022"/>
              </a:xfrm>
            </p:grpSpPr>
            <p:grpSp>
              <p:nvGrpSpPr>
                <p:cNvPr id="13" name="Group 7">
                  <a:extLst>
                    <a:ext uri="{FF2B5EF4-FFF2-40B4-BE49-F238E27FC236}">
                      <a16:creationId xmlns:a16="http://schemas.microsoft.com/office/drawing/2014/main" id="{99D5305C-9B7D-D4DA-3914-A6BCC2D487CD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328" y="481"/>
                  <a:ext cx="5229" cy="4022"/>
                  <a:chOff x="328" y="481"/>
                  <a:chExt cx="5229" cy="4022"/>
                </a:xfrm>
              </p:grpSpPr>
              <p:sp>
                <p:nvSpPr>
                  <p:cNvPr id="15" name="Freeform 8">
                    <a:extLst>
                      <a:ext uri="{FF2B5EF4-FFF2-40B4-BE49-F238E27FC236}">
                        <a16:creationId xmlns:a16="http://schemas.microsoft.com/office/drawing/2014/main" id="{8EF5FBAB-FCDA-2D16-E542-C6ED4CE33D9F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890" y="624"/>
                    <a:ext cx="2667" cy="3578"/>
                  </a:xfrm>
                  <a:custGeom>
                    <a:avLst/>
                    <a:gdLst>
                      <a:gd name="T0" fmla="*/ 7757 w 7999"/>
                      <a:gd name="T1" fmla="*/ 5361 h 10735"/>
                      <a:gd name="T2" fmla="*/ 7626 w 7999"/>
                      <a:gd name="T3" fmla="*/ 7369 h 10735"/>
                      <a:gd name="T4" fmla="*/ 7418 w 7999"/>
                      <a:gd name="T5" fmla="*/ 9942 h 10735"/>
                      <a:gd name="T6" fmla="*/ 7352 w 7999"/>
                      <a:gd name="T7" fmla="*/ 10230 h 10735"/>
                      <a:gd name="T8" fmla="*/ 6776 w 7999"/>
                      <a:gd name="T9" fmla="*/ 10300 h 10735"/>
                      <a:gd name="T10" fmla="*/ 6137 w 7999"/>
                      <a:gd name="T11" fmla="*/ 10360 h 10735"/>
                      <a:gd name="T12" fmla="*/ 5495 w 7999"/>
                      <a:gd name="T13" fmla="*/ 10401 h 10735"/>
                      <a:gd name="T14" fmla="*/ 4853 w 7999"/>
                      <a:gd name="T15" fmla="*/ 10428 h 10735"/>
                      <a:gd name="T16" fmla="*/ 4208 w 7999"/>
                      <a:gd name="T17" fmla="*/ 10428 h 10735"/>
                      <a:gd name="T18" fmla="*/ 3567 w 7999"/>
                      <a:gd name="T19" fmla="*/ 10422 h 10735"/>
                      <a:gd name="T20" fmla="*/ 2937 w 7999"/>
                      <a:gd name="T21" fmla="*/ 10394 h 10735"/>
                      <a:gd name="T22" fmla="*/ 1871 w 7999"/>
                      <a:gd name="T23" fmla="*/ 10435 h 10735"/>
                      <a:gd name="T24" fmla="*/ 818 w 7999"/>
                      <a:gd name="T25" fmla="*/ 10533 h 10735"/>
                      <a:gd name="T26" fmla="*/ 0 w 7999"/>
                      <a:gd name="T27" fmla="*/ 10655 h 10735"/>
                      <a:gd name="T28" fmla="*/ 0 w 7999"/>
                      <a:gd name="T29" fmla="*/ 10728 h 10735"/>
                      <a:gd name="T30" fmla="*/ 7999 w 7999"/>
                      <a:gd name="T31" fmla="*/ 10735 h 10735"/>
                      <a:gd name="T32" fmla="*/ 7999 w 7999"/>
                      <a:gd name="T33" fmla="*/ 0 h 10735"/>
                      <a:gd name="T34" fmla="*/ 7757 w 7999"/>
                      <a:gd name="T35" fmla="*/ 0 h 10735"/>
                      <a:gd name="T36" fmla="*/ 7757 w 7999"/>
                      <a:gd name="T37" fmla="*/ 5361 h 1073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</a:cxnLst>
                    <a:rect l="0" t="0" r="r" b="b"/>
                    <a:pathLst>
                      <a:path w="7999" h="10735">
                        <a:moveTo>
                          <a:pt x="7757" y="5361"/>
                        </a:moveTo>
                        <a:lnTo>
                          <a:pt x="7626" y="7369"/>
                        </a:lnTo>
                        <a:lnTo>
                          <a:pt x="7418" y="9942"/>
                        </a:lnTo>
                        <a:lnTo>
                          <a:pt x="7352" y="10230"/>
                        </a:lnTo>
                        <a:lnTo>
                          <a:pt x="6776" y="10300"/>
                        </a:lnTo>
                        <a:lnTo>
                          <a:pt x="6137" y="10360"/>
                        </a:lnTo>
                        <a:lnTo>
                          <a:pt x="5495" y="10401"/>
                        </a:lnTo>
                        <a:lnTo>
                          <a:pt x="4853" y="10428"/>
                        </a:lnTo>
                        <a:lnTo>
                          <a:pt x="4208" y="10428"/>
                        </a:lnTo>
                        <a:lnTo>
                          <a:pt x="3567" y="10422"/>
                        </a:lnTo>
                        <a:lnTo>
                          <a:pt x="2937" y="10394"/>
                        </a:lnTo>
                        <a:lnTo>
                          <a:pt x="1871" y="10435"/>
                        </a:lnTo>
                        <a:lnTo>
                          <a:pt x="818" y="10533"/>
                        </a:lnTo>
                        <a:lnTo>
                          <a:pt x="0" y="10655"/>
                        </a:lnTo>
                        <a:lnTo>
                          <a:pt x="0" y="10728"/>
                        </a:lnTo>
                        <a:lnTo>
                          <a:pt x="7999" y="10735"/>
                        </a:lnTo>
                        <a:lnTo>
                          <a:pt x="7999" y="0"/>
                        </a:lnTo>
                        <a:lnTo>
                          <a:pt x="7757" y="0"/>
                        </a:lnTo>
                        <a:lnTo>
                          <a:pt x="7757" y="5361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marL="0" marR="0" lvl="0" indent="0" algn="l" defTabSz="685783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5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6" name="Freeform 9">
                    <a:extLst>
                      <a:ext uri="{FF2B5EF4-FFF2-40B4-BE49-F238E27FC236}">
                        <a16:creationId xmlns:a16="http://schemas.microsoft.com/office/drawing/2014/main" id="{F4B2C385-A3E3-DA53-6438-BAC9BCFB5463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013" y="4011"/>
                    <a:ext cx="290" cy="492"/>
                  </a:xfrm>
                  <a:custGeom>
                    <a:avLst/>
                    <a:gdLst>
                      <a:gd name="T0" fmla="*/ 0 w 870"/>
                      <a:gd name="T1" fmla="*/ 0 h 1475"/>
                      <a:gd name="T2" fmla="*/ 0 w 870"/>
                      <a:gd name="T3" fmla="*/ 1475 h 1475"/>
                      <a:gd name="T4" fmla="*/ 433 w 870"/>
                      <a:gd name="T5" fmla="*/ 1002 h 1475"/>
                      <a:gd name="T6" fmla="*/ 870 w 870"/>
                      <a:gd name="T7" fmla="*/ 1475 h 1475"/>
                      <a:gd name="T8" fmla="*/ 870 w 870"/>
                      <a:gd name="T9" fmla="*/ 0 h 1475"/>
                      <a:gd name="T10" fmla="*/ 0 w 870"/>
                      <a:gd name="T11" fmla="*/ 0 h 147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</a:cxnLst>
                    <a:rect l="0" t="0" r="r" b="b"/>
                    <a:pathLst>
                      <a:path w="870" h="1475">
                        <a:moveTo>
                          <a:pt x="0" y="0"/>
                        </a:moveTo>
                        <a:lnTo>
                          <a:pt x="0" y="1475"/>
                        </a:lnTo>
                        <a:lnTo>
                          <a:pt x="433" y="1002"/>
                        </a:lnTo>
                        <a:lnTo>
                          <a:pt x="870" y="1475"/>
                        </a:lnTo>
                        <a:lnTo>
                          <a:pt x="870" y="0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FF0000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pPr marL="0" marR="0" lvl="0" indent="0" algn="l" defTabSz="685783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5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7" name="Freeform 10">
                    <a:extLst>
                      <a:ext uri="{FF2B5EF4-FFF2-40B4-BE49-F238E27FC236}">
                        <a16:creationId xmlns:a16="http://schemas.microsoft.com/office/drawing/2014/main" id="{4BFB240A-C7EA-03BB-542A-E7538474F981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10" y="553"/>
                    <a:ext cx="2483" cy="3623"/>
                  </a:xfrm>
                  <a:custGeom>
                    <a:avLst/>
                    <a:gdLst>
                      <a:gd name="T0" fmla="*/ 194 w 7451"/>
                      <a:gd name="T1" fmla="*/ 10367 h 10868"/>
                      <a:gd name="T2" fmla="*/ 5883 w 7451"/>
                      <a:gd name="T3" fmla="*/ 10360 h 10868"/>
                      <a:gd name="T4" fmla="*/ 5904 w 7451"/>
                      <a:gd name="T5" fmla="*/ 10367 h 10868"/>
                      <a:gd name="T6" fmla="*/ 6055 w 7451"/>
                      <a:gd name="T7" fmla="*/ 10374 h 10868"/>
                      <a:gd name="T8" fmla="*/ 6216 w 7451"/>
                      <a:gd name="T9" fmla="*/ 10395 h 10868"/>
                      <a:gd name="T10" fmla="*/ 6383 w 7451"/>
                      <a:gd name="T11" fmla="*/ 10419 h 10868"/>
                      <a:gd name="T12" fmla="*/ 6536 w 7451"/>
                      <a:gd name="T13" fmla="*/ 10461 h 10868"/>
                      <a:gd name="T14" fmla="*/ 6697 w 7451"/>
                      <a:gd name="T15" fmla="*/ 10509 h 10868"/>
                      <a:gd name="T16" fmla="*/ 6852 w 7451"/>
                      <a:gd name="T17" fmla="*/ 10566 h 10868"/>
                      <a:gd name="T18" fmla="*/ 7006 w 7451"/>
                      <a:gd name="T19" fmla="*/ 10625 h 10868"/>
                      <a:gd name="T20" fmla="*/ 7157 w 7451"/>
                      <a:gd name="T21" fmla="*/ 10698 h 10868"/>
                      <a:gd name="T22" fmla="*/ 7306 w 7451"/>
                      <a:gd name="T23" fmla="*/ 10785 h 10868"/>
                      <a:gd name="T24" fmla="*/ 7451 w 7451"/>
                      <a:gd name="T25" fmla="*/ 10868 h 10868"/>
                      <a:gd name="T26" fmla="*/ 7388 w 7451"/>
                      <a:gd name="T27" fmla="*/ 10868 h 10868"/>
                      <a:gd name="T28" fmla="*/ 6534 w 7451"/>
                      <a:gd name="T29" fmla="*/ 10750 h 10868"/>
                      <a:gd name="T30" fmla="*/ 5477 w 7451"/>
                      <a:gd name="T31" fmla="*/ 10659 h 10868"/>
                      <a:gd name="T32" fmla="*/ 4415 w 7451"/>
                      <a:gd name="T33" fmla="*/ 10614 h 10868"/>
                      <a:gd name="T34" fmla="*/ 0 w 7451"/>
                      <a:gd name="T35" fmla="*/ 10614 h 10868"/>
                      <a:gd name="T36" fmla="*/ 3 w 7451"/>
                      <a:gd name="T37" fmla="*/ 0 h 10868"/>
                      <a:gd name="T38" fmla="*/ 194 w 7451"/>
                      <a:gd name="T39" fmla="*/ 0 h 10868"/>
                      <a:gd name="T40" fmla="*/ 194 w 7451"/>
                      <a:gd name="T41" fmla="*/ 10367 h 1086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</a:cxnLst>
                    <a:rect l="0" t="0" r="r" b="b"/>
                    <a:pathLst>
                      <a:path w="7451" h="10868">
                        <a:moveTo>
                          <a:pt x="194" y="10367"/>
                        </a:moveTo>
                        <a:lnTo>
                          <a:pt x="5883" y="10360"/>
                        </a:lnTo>
                        <a:lnTo>
                          <a:pt x="5904" y="10367"/>
                        </a:lnTo>
                        <a:lnTo>
                          <a:pt x="6055" y="10374"/>
                        </a:lnTo>
                        <a:lnTo>
                          <a:pt x="6216" y="10395"/>
                        </a:lnTo>
                        <a:lnTo>
                          <a:pt x="6383" y="10419"/>
                        </a:lnTo>
                        <a:lnTo>
                          <a:pt x="6536" y="10461"/>
                        </a:lnTo>
                        <a:lnTo>
                          <a:pt x="6697" y="10509"/>
                        </a:lnTo>
                        <a:lnTo>
                          <a:pt x="6852" y="10566"/>
                        </a:lnTo>
                        <a:lnTo>
                          <a:pt x="7006" y="10625"/>
                        </a:lnTo>
                        <a:lnTo>
                          <a:pt x="7157" y="10698"/>
                        </a:lnTo>
                        <a:lnTo>
                          <a:pt x="7306" y="10785"/>
                        </a:lnTo>
                        <a:lnTo>
                          <a:pt x="7451" y="10868"/>
                        </a:lnTo>
                        <a:lnTo>
                          <a:pt x="7388" y="10868"/>
                        </a:lnTo>
                        <a:lnTo>
                          <a:pt x="6534" y="10750"/>
                        </a:lnTo>
                        <a:lnTo>
                          <a:pt x="5477" y="10659"/>
                        </a:lnTo>
                        <a:lnTo>
                          <a:pt x="4415" y="10614"/>
                        </a:lnTo>
                        <a:lnTo>
                          <a:pt x="0" y="10614"/>
                        </a:lnTo>
                        <a:lnTo>
                          <a:pt x="3" y="0"/>
                        </a:lnTo>
                        <a:lnTo>
                          <a:pt x="194" y="0"/>
                        </a:lnTo>
                        <a:lnTo>
                          <a:pt x="194" y="10367"/>
                        </a:lnTo>
                        <a:close/>
                      </a:path>
                    </a:pathLst>
                  </a:custGeom>
                  <a:solidFill>
                    <a:srgbClr val="FF7F00"/>
                  </a:solidFill>
                  <a:ln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marL="0" marR="0" lvl="0" indent="0" algn="l" defTabSz="685783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5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8" name="Freeform 11">
                    <a:extLst>
                      <a:ext uri="{FF2B5EF4-FFF2-40B4-BE49-F238E27FC236}">
                        <a16:creationId xmlns:a16="http://schemas.microsoft.com/office/drawing/2014/main" id="{E87C8282-8F67-4631-5E33-3E2FFF40BB6F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880" y="540"/>
                    <a:ext cx="2596" cy="3638"/>
                  </a:xfrm>
                  <a:custGeom>
                    <a:avLst/>
                    <a:gdLst>
                      <a:gd name="T0" fmla="*/ 7545 w 7787"/>
                      <a:gd name="T1" fmla="*/ 5612 h 10913"/>
                      <a:gd name="T2" fmla="*/ 7418 w 7787"/>
                      <a:gd name="T3" fmla="*/ 7620 h 10913"/>
                      <a:gd name="T4" fmla="*/ 7205 w 7787"/>
                      <a:gd name="T5" fmla="*/ 10193 h 10913"/>
                      <a:gd name="T6" fmla="*/ 6633 w 7787"/>
                      <a:gd name="T7" fmla="*/ 10255 h 10913"/>
                      <a:gd name="T8" fmla="*/ 5986 w 7787"/>
                      <a:gd name="T9" fmla="*/ 10325 h 10913"/>
                      <a:gd name="T10" fmla="*/ 5356 w 7787"/>
                      <a:gd name="T11" fmla="*/ 10377 h 10913"/>
                      <a:gd name="T12" fmla="*/ 4708 w 7787"/>
                      <a:gd name="T13" fmla="*/ 10398 h 10913"/>
                      <a:gd name="T14" fmla="*/ 4063 w 7787"/>
                      <a:gd name="T15" fmla="*/ 10398 h 10913"/>
                      <a:gd name="T16" fmla="*/ 3421 w 7787"/>
                      <a:gd name="T17" fmla="*/ 10366 h 10913"/>
                      <a:gd name="T18" fmla="*/ 2788 w 7787"/>
                      <a:gd name="T19" fmla="*/ 10353 h 10913"/>
                      <a:gd name="T20" fmla="*/ 2401 w 7787"/>
                      <a:gd name="T21" fmla="*/ 10346 h 10913"/>
                      <a:gd name="T22" fmla="*/ 2025 w 7787"/>
                      <a:gd name="T23" fmla="*/ 10398 h 10913"/>
                      <a:gd name="T24" fmla="*/ 1650 w 7787"/>
                      <a:gd name="T25" fmla="*/ 10433 h 10913"/>
                      <a:gd name="T26" fmla="*/ 1281 w 7787"/>
                      <a:gd name="T27" fmla="*/ 10506 h 10913"/>
                      <a:gd name="T28" fmla="*/ 914 w 7787"/>
                      <a:gd name="T29" fmla="*/ 10597 h 10913"/>
                      <a:gd name="T30" fmla="*/ 551 w 7787"/>
                      <a:gd name="T31" fmla="*/ 10708 h 10913"/>
                      <a:gd name="T32" fmla="*/ 190 w 7787"/>
                      <a:gd name="T33" fmla="*/ 10837 h 10913"/>
                      <a:gd name="T34" fmla="*/ 0 w 7787"/>
                      <a:gd name="T35" fmla="*/ 10913 h 10913"/>
                      <a:gd name="T36" fmla="*/ 848 w 7787"/>
                      <a:gd name="T37" fmla="*/ 10777 h 10913"/>
                      <a:gd name="T38" fmla="*/ 1901 w 7787"/>
                      <a:gd name="T39" fmla="*/ 10677 h 10913"/>
                      <a:gd name="T40" fmla="*/ 2967 w 7787"/>
                      <a:gd name="T41" fmla="*/ 10652 h 10913"/>
                      <a:gd name="T42" fmla="*/ 3597 w 7787"/>
                      <a:gd name="T43" fmla="*/ 10673 h 10913"/>
                      <a:gd name="T44" fmla="*/ 4232 w 7787"/>
                      <a:gd name="T45" fmla="*/ 10677 h 10913"/>
                      <a:gd name="T46" fmla="*/ 4883 w 7787"/>
                      <a:gd name="T47" fmla="*/ 10686 h 10913"/>
                      <a:gd name="T48" fmla="*/ 5525 w 7787"/>
                      <a:gd name="T49" fmla="*/ 10663 h 10913"/>
                      <a:gd name="T50" fmla="*/ 6155 w 7787"/>
                      <a:gd name="T51" fmla="*/ 10611 h 10913"/>
                      <a:gd name="T52" fmla="*/ 6806 w 7787"/>
                      <a:gd name="T53" fmla="*/ 10558 h 10913"/>
                      <a:gd name="T54" fmla="*/ 7382 w 7787"/>
                      <a:gd name="T55" fmla="*/ 10488 h 10913"/>
                      <a:gd name="T56" fmla="*/ 7448 w 7787"/>
                      <a:gd name="T57" fmla="*/ 10193 h 10913"/>
                      <a:gd name="T58" fmla="*/ 7656 w 7787"/>
                      <a:gd name="T59" fmla="*/ 7627 h 10913"/>
                      <a:gd name="T60" fmla="*/ 7787 w 7787"/>
                      <a:gd name="T61" fmla="*/ 5615 h 10913"/>
                      <a:gd name="T62" fmla="*/ 7787 w 7787"/>
                      <a:gd name="T63" fmla="*/ 45 h 10913"/>
                      <a:gd name="T64" fmla="*/ 7542 w 7787"/>
                      <a:gd name="T65" fmla="*/ 0 h 10913"/>
                      <a:gd name="T66" fmla="*/ 7545 w 7787"/>
                      <a:gd name="T67" fmla="*/ 5612 h 10913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  <a:cxn ang="0">
                        <a:pos x="T66" y="T67"/>
                      </a:cxn>
                    </a:cxnLst>
                    <a:rect l="0" t="0" r="r" b="b"/>
                    <a:pathLst>
                      <a:path w="7787" h="10913">
                        <a:moveTo>
                          <a:pt x="7545" y="5612"/>
                        </a:moveTo>
                        <a:lnTo>
                          <a:pt x="7418" y="7620"/>
                        </a:lnTo>
                        <a:lnTo>
                          <a:pt x="7205" y="10193"/>
                        </a:lnTo>
                        <a:lnTo>
                          <a:pt x="6633" y="10255"/>
                        </a:lnTo>
                        <a:lnTo>
                          <a:pt x="5986" y="10325"/>
                        </a:lnTo>
                        <a:lnTo>
                          <a:pt x="5356" y="10377"/>
                        </a:lnTo>
                        <a:lnTo>
                          <a:pt x="4708" y="10398"/>
                        </a:lnTo>
                        <a:lnTo>
                          <a:pt x="4063" y="10398"/>
                        </a:lnTo>
                        <a:lnTo>
                          <a:pt x="3421" y="10366"/>
                        </a:lnTo>
                        <a:lnTo>
                          <a:pt x="2788" y="10353"/>
                        </a:lnTo>
                        <a:lnTo>
                          <a:pt x="2401" y="10346"/>
                        </a:lnTo>
                        <a:lnTo>
                          <a:pt x="2025" y="10398"/>
                        </a:lnTo>
                        <a:lnTo>
                          <a:pt x="1650" y="10433"/>
                        </a:lnTo>
                        <a:lnTo>
                          <a:pt x="1281" y="10506"/>
                        </a:lnTo>
                        <a:lnTo>
                          <a:pt x="914" y="10597"/>
                        </a:lnTo>
                        <a:lnTo>
                          <a:pt x="551" y="10708"/>
                        </a:lnTo>
                        <a:lnTo>
                          <a:pt x="190" y="10837"/>
                        </a:lnTo>
                        <a:lnTo>
                          <a:pt x="0" y="10913"/>
                        </a:lnTo>
                        <a:lnTo>
                          <a:pt x="848" y="10777"/>
                        </a:lnTo>
                        <a:lnTo>
                          <a:pt x="1901" y="10677"/>
                        </a:lnTo>
                        <a:lnTo>
                          <a:pt x="2967" y="10652"/>
                        </a:lnTo>
                        <a:lnTo>
                          <a:pt x="3597" y="10673"/>
                        </a:lnTo>
                        <a:lnTo>
                          <a:pt x="4232" y="10677"/>
                        </a:lnTo>
                        <a:lnTo>
                          <a:pt x="4883" y="10686"/>
                        </a:lnTo>
                        <a:lnTo>
                          <a:pt x="5525" y="10663"/>
                        </a:lnTo>
                        <a:lnTo>
                          <a:pt x="6155" y="10611"/>
                        </a:lnTo>
                        <a:lnTo>
                          <a:pt x="6806" y="10558"/>
                        </a:lnTo>
                        <a:lnTo>
                          <a:pt x="7382" y="10488"/>
                        </a:lnTo>
                        <a:lnTo>
                          <a:pt x="7448" y="10193"/>
                        </a:lnTo>
                        <a:lnTo>
                          <a:pt x="7656" y="7627"/>
                        </a:lnTo>
                        <a:lnTo>
                          <a:pt x="7787" y="5615"/>
                        </a:lnTo>
                        <a:lnTo>
                          <a:pt x="7787" y="45"/>
                        </a:lnTo>
                        <a:lnTo>
                          <a:pt x="7542" y="0"/>
                        </a:lnTo>
                        <a:lnTo>
                          <a:pt x="7545" y="5612"/>
                        </a:lnTo>
                        <a:close/>
                      </a:path>
                    </a:pathLst>
                  </a:custGeom>
                  <a:solidFill>
                    <a:srgbClr val="FF7F00"/>
                  </a:solidFill>
                  <a:ln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marL="0" marR="0" lvl="0" indent="0" algn="l" defTabSz="685783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5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9" name="Freeform 12">
                    <a:extLst>
                      <a:ext uri="{FF2B5EF4-FFF2-40B4-BE49-F238E27FC236}">
                        <a16:creationId xmlns:a16="http://schemas.microsoft.com/office/drawing/2014/main" id="{B1BB3C8E-E5D7-7051-0EC4-FCE8C71F556F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28" y="647"/>
                    <a:ext cx="2572" cy="3555"/>
                  </a:xfrm>
                  <a:custGeom>
                    <a:avLst/>
                    <a:gdLst>
                      <a:gd name="T0" fmla="*/ 248 w 7717"/>
                      <a:gd name="T1" fmla="*/ 3 h 10665"/>
                      <a:gd name="T2" fmla="*/ 0 w 7717"/>
                      <a:gd name="T3" fmla="*/ 0 h 10665"/>
                      <a:gd name="T4" fmla="*/ 6 w 7717"/>
                      <a:gd name="T5" fmla="*/ 10665 h 10665"/>
                      <a:gd name="T6" fmla="*/ 7717 w 7717"/>
                      <a:gd name="T7" fmla="*/ 10658 h 10665"/>
                      <a:gd name="T8" fmla="*/ 7717 w 7717"/>
                      <a:gd name="T9" fmla="*/ 10585 h 10665"/>
                      <a:gd name="T10" fmla="*/ 7629 w 7717"/>
                      <a:gd name="T11" fmla="*/ 10585 h 10665"/>
                      <a:gd name="T12" fmla="*/ 6779 w 7717"/>
                      <a:gd name="T13" fmla="*/ 10467 h 10665"/>
                      <a:gd name="T14" fmla="*/ 5722 w 7717"/>
                      <a:gd name="T15" fmla="*/ 10365 h 10665"/>
                      <a:gd name="T16" fmla="*/ 4654 w 7717"/>
                      <a:gd name="T17" fmla="*/ 10342 h 10665"/>
                      <a:gd name="T18" fmla="*/ 245 w 7717"/>
                      <a:gd name="T19" fmla="*/ 10324 h 10665"/>
                      <a:gd name="T20" fmla="*/ 248 w 7717"/>
                      <a:gd name="T21" fmla="*/ 3 h 1066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</a:cxnLst>
                    <a:rect l="0" t="0" r="r" b="b"/>
                    <a:pathLst>
                      <a:path w="7717" h="10665">
                        <a:moveTo>
                          <a:pt x="248" y="3"/>
                        </a:moveTo>
                        <a:lnTo>
                          <a:pt x="0" y="0"/>
                        </a:lnTo>
                        <a:lnTo>
                          <a:pt x="6" y="10665"/>
                        </a:lnTo>
                        <a:lnTo>
                          <a:pt x="7717" y="10658"/>
                        </a:lnTo>
                        <a:lnTo>
                          <a:pt x="7717" y="10585"/>
                        </a:lnTo>
                        <a:lnTo>
                          <a:pt x="7629" y="10585"/>
                        </a:lnTo>
                        <a:lnTo>
                          <a:pt x="6779" y="10467"/>
                        </a:lnTo>
                        <a:lnTo>
                          <a:pt x="5722" y="10365"/>
                        </a:lnTo>
                        <a:lnTo>
                          <a:pt x="4654" y="10342"/>
                        </a:lnTo>
                        <a:lnTo>
                          <a:pt x="245" y="10324"/>
                        </a:lnTo>
                        <a:lnTo>
                          <a:pt x="248" y="3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marL="0" marR="0" lvl="0" indent="0" algn="l" defTabSz="685783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5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grpSp>
                <p:nvGrpSpPr>
                  <p:cNvPr id="20" name="Group 13">
                    <a:extLst>
                      <a:ext uri="{FF2B5EF4-FFF2-40B4-BE49-F238E27FC236}">
                        <a16:creationId xmlns:a16="http://schemas.microsoft.com/office/drawing/2014/main" id="{D4D7EBF9-7A78-881D-3C11-A519C5E927BC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469" y="481"/>
                    <a:ext cx="4931" cy="3697"/>
                    <a:chOff x="451" y="481"/>
                    <a:chExt cx="4931" cy="3697"/>
                  </a:xfrm>
                </p:grpSpPr>
                <p:sp>
                  <p:nvSpPr>
                    <p:cNvPr id="21" name="Freeform 14">
                      <a:extLst>
                        <a:ext uri="{FF2B5EF4-FFF2-40B4-BE49-F238E27FC236}">
                          <a16:creationId xmlns:a16="http://schemas.microsoft.com/office/drawing/2014/main" id="{0943EF4A-0107-8A44-8643-87893D62E2BD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451" y="481"/>
                      <a:ext cx="4931" cy="3697"/>
                    </a:xfrm>
                    <a:custGeom>
                      <a:avLst/>
                      <a:gdLst>
                        <a:gd name="T0" fmla="*/ 5416 w 14793"/>
                        <a:gd name="T1" fmla="*/ 7 h 11090"/>
                        <a:gd name="T2" fmla="*/ 5476 w 14793"/>
                        <a:gd name="T3" fmla="*/ 7 h 11090"/>
                        <a:gd name="T4" fmla="*/ 5661 w 14793"/>
                        <a:gd name="T5" fmla="*/ 0 h 11090"/>
                        <a:gd name="T6" fmla="*/ 5846 w 14793"/>
                        <a:gd name="T7" fmla="*/ 7 h 11090"/>
                        <a:gd name="T8" fmla="*/ 6028 w 14793"/>
                        <a:gd name="T9" fmla="*/ 21 h 11090"/>
                        <a:gd name="T10" fmla="*/ 6213 w 14793"/>
                        <a:gd name="T11" fmla="*/ 44 h 11090"/>
                        <a:gd name="T12" fmla="*/ 6394 w 14793"/>
                        <a:gd name="T13" fmla="*/ 83 h 11090"/>
                        <a:gd name="T14" fmla="*/ 6570 w 14793"/>
                        <a:gd name="T15" fmla="*/ 135 h 11090"/>
                        <a:gd name="T16" fmla="*/ 6751 w 14793"/>
                        <a:gd name="T17" fmla="*/ 190 h 11090"/>
                        <a:gd name="T18" fmla="*/ 6924 w 14793"/>
                        <a:gd name="T19" fmla="*/ 250 h 11090"/>
                        <a:gd name="T20" fmla="*/ 7099 w 14793"/>
                        <a:gd name="T21" fmla="*/ 334 h 11090"/>
                        <a:gd name="T22" fmla="*/ 7266 w 14793"/>
                        <a:gd name="T23" fmla="*/ 421 h 11090"/>
                        <a:gd name="T24" fmla="*/ 7432 w 14793"/>
                        <a:gd name="T25" fmla="*/ 334 h 11090"/>
                        <a:gd name="T26" fmla="*/ 7605 w 14793"/>
                        <a:gd name="T27" fmla="*/ 250 h 11090"/>
                        <a:gd name="T28" fmla="*/ 7774 w 14793"/>
                        <a:gd name="T29" fmla="*/ 190 h 11090"/>
                        <a:gd name="T30" fmla="*/ 7953 w 14793"/>
                        <a:gd name="T31" fmla="*/ 135 h 11090"/>
                        <a:gd name="T32" fmla="*/ 8129 w 14793"/>
                        <a:gd name="T33" fmla="*/ 83 h 11090"/>
                        <a:gd name="T34" fmla="*/ 8314 w 14793"/>
                        <a:gd name="T35" fmla="*/ 44 h 11090"/>
                        <a:gd name="T36" fmla="*/ 8499 w 14793"/>
                        <a:gd name="T37" fmla="*/ 21 h 11090"/>
                        <a:gd name="T38" fmla="*/ 8674 w 14793"/>
                        <a:gd name="T39" fmla="*/ 7 h 11090"/>
                        <a:gd name="T40" fmla="*/ 8864 w 14793"/>
                        <a:gd name="T41" fmla="*/ 0 h 11090"/>
                        <a:gd name="T42" fmla="*/ 9049 w 14793"/>
                        <a:gd name="T43" fmla="*/ 7 h 11090"/>
                        <a:gd name="T44" fmla="*/ 9107 w 14793"/>
                        <a:gd name="T45" fmla="*/ 7 h 11090"/>
                        <a:gd name="T46" fmla="*/ 9107 w 14793"/>
                        <a:gd name="T47" fmla="*/ 0 h 11090"/>
                        <a:gd name="T48" fmla="*/ 14793 w 14793"/>
                        <a:gd name="T49" fmla="*/ 0 h 11090"/>
                        <a:gd name="T50" fmla="*/ 14793 w 14793"/>
                        <a:gd name="T51" fmla="*/ 5792 h 11090"/>
                        <a:gd name="T52" fmla="*/ 14666 w 14793"/>
                        <a:gd name="T53" fmla="*/ 7804 h 11090"/>
                        <a:gd name="T54" fmla="*/ 14453 w 14793"/>
                        <a:gd name="T55" fmla="*/ 10370 h 11090"/>
                        <a:gd name="T56" fmla="*/ 14453 w 14793"/>
                        <a:gd name="T57" fmla="*/ 10363 h 11090"/>
                        <a:gd name="T58" fmla="*/ 13881 w 14793"/>
                        <a:gd name="T59" fmla="*/ 10432 h 11090"/>
                        <a:gd name="T60" fmla="*/ 13243 w 14793"/>
                        <a:gd name="T61" fmla="*/ 10495 h 11090"/>
                        <a:gd name="T62" fmla="*/ 12604 w 14793"/>
                        <a:gd name="T63" fmla="*/ 10537 h 11090"/>
                        <a:gd name="T64" fmla="*/ 11956 w 14793"/>
                        <a:gd name="T65" fmla="*/ 10564 h 11090"/>
                        <a:gd name="T66" fmla="*/ 11314 w 14793"/>
                        <a:gd name="T67" fmla="*/ 10564 h 11090"/>
                        <a:gd name="T68" fmla="*/ 10669 w 14793"/>
                        <a:gd name="T69" fmla="*/ 10554 h 11090"/>
                        <a:gd name="T70" fmla="*/ 10028 w 14793"/>
                        <a:gd name="T71" fmla="*/ 10519 h 11090"/>
                        <a:gd name="T72" fmla="*/ 9649 w 14793"/>
                        <a:gd name="T73" fmla="*/ 10530 h 11090"/>
                        <a:gd name="T74" fmla="*/ 9273 w 14793"/>
                        <a:gd name="T75" fmla="*/ 10564 h 11090"/>
                        <a:gd name="T76" fmla="*/ 8898 w 14793"/>
                        <a:gd name="T77" fmla="*/ 10614 h 11090"/>
                        <a:gd name="T78" fmla="*/ 8529 w 14793"/>
                        <a:gd name="T79" fmla="*/ 10690 h 11090"/>
                        <a:gd name="T80" fmla="*/ 8162 w 14793"/>
                        <a:gd name="T81" fmla="*/ 10770 h 11090"/>
                        <a:gd name="T82" fmla="*/ 7805 w 14793"/>
                        <a:gd name="T83" fmla="*/ 10881 h 11090"/>
                        <a:gd name="T84" fmla="*/ 7438 w 14793"/>
                        <a:gd name="T85" fmla="*/ 11014 h 11090"/>
                        <a:gd name="T86" fmla="*/ 7248 w 14793"/>
                        <a:gd name="T87" fmla="*/ 11090 h 11090"/>
                        <a:gd name="T88" fmla="*/ 7112 w 14793"/>
                        <a:gd name="T89" fmla="*/ 11000 h 11090"/>
                        <a:gd name="T90" fmla="*/ 6960 w 14793"/>
                        <a:gd name="T91" fmla="*/ 10913 h 11090"/>
                        <a:gd name="T92" fmla="*/ 6812 w 14793"/>
                        <a:gd name="T93" fmla="*/ 10840 h 11090"/>
                        <a:gd name="T94" fmla="*/ 6658 w 14793"/>
                        <a:gd name="T95" fmla="*/ 10788 h 11090"/>
                        <a:gd name="T96" fmla="*/ 6503 w 14793"/>
                        <a:gd name="T97" fmla="*/ 10724 h 11090"/>
                        <a:gd name="T98" fmla="*/ 6348 w 14793"/>
                        <a:gd name="T99" fmla="*/ 10676 h 11090"/>
                        <a:gd name="T100" fmla="*/ 6189 w 14793"/>
                        <a:gd name="T101" fmla="*/ 10644 h 11090"/>
                        <a:gd name="T102" fmla="*/ 6022 w 14793"/>
                        <a:gd name="T103" fmla="*/ 10607 h 11090"/>
                        <a:gd name="T104" fmla="*/ 5861 w 14793"/>
                        <a:gd name="T105" fmla="*/ 10585 h 11090"/>
                        <a:gd name="T106" fmla="*/ 5710 w 14793"/>
                        <a:gd name="T107" fmla="*/ 10575 h 11090"/>
                        <a:gd name="T108" fmla="*/ 5689 w 14793"/>
                        <a:gd name="T109" fmla="*/ 10575 h 11090"/>
                        <a:gd name="T110" fmla="*/ 0 w 14793"/>
                        <a:gd name="T111" fmla="*/ 10585 h 11090"/>
                        <a:gd name="T112" fmla="*/ 0 w 14793"/>
                        <a:gd name="T113" fmla="*/ 0 h 11090"/>
                        <a:gd name="T114" fmla="*/ 5458 w 14793"/>
                        <a:gd name="T115" fmla="*/ 7 h 11090"/>
                        <a:gd name="T116" fmla="*/ 5416 w 14793"/>
                        <a:gd name="T117" fmla="*/ 7 h 11090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  <a:cxn ang="0">
                          <a:pos x="T24" y="T25"/>
                        </a:cxn>
                        <a:cxn ang="0">
                          <a:pos x="T26" y="T27"/>
                        </a:cxn>
                        <a:cxn ang="0">
                          <a:pos x="T28" y="T29"/>
                        </a:cxn>
                        <a:cxn ang="0">
                          <a:pos x="T30" y="T31"/>
                        </a:cxn>
                        <a:cxn ang="0">
                          <a:pos x="T32" y="T33"/>
                        </a:cxn>
                        <a:cxn ang="0">
                          <a:pos x="T34" y="T35"/>
                        </a:cxn>
                        <a:cxn ang="0">
                          <a:pos x="T36" y="T37"/>
                        </a:cxn>
                        <a:cxn ang="0">
                          <a:pos x="T38" y="T39"/>
                        </a:cxn>
                        <a:cxn ang="0">
                          <a:pos x="T40" y="T41"/>
                        </a:cxn>
                        <a:cxn ang="0">
                          <a:pos x="T42" y="T43"/>
                        </a:cxn>
                        <a:cxn ang="0">
                          <a:pos x="T44" y="T45"/>
                        </a:cxn>
                        <a:cxn ang="0">
                          <a:pos x="T46" y="T47"/>
                        </a:cxn>
                        <a:cxn ang="0">
                          <a:pos x="T48" y="T49"/>
                        </a:cxn>
                        <a:cxn ang="0">
                          <a:pos x="T50" y="T51"/>
                        </a:cxn>
                        <a:cxn ang="0">
                          <a:pos x="T52" y="T53"/>
                        </a:cxn>
                        <a:cxn ang="0">
                          <a:pos x="T54" y="T55"/>
                        </a:cxn>
                        <a:cxn ang="0">
                          <a:pos x="T56" y="T57"/>
                        </a:cxn>
                        <a:cxn ang="0">
                          <a:pos x="T58" y="T59"/>
                        </a:cxn>
                        <a:cxn ang="0">
                          <a:pos x="T60" y="T61"/>
                        </a:cxn>
                        <a:cxn ang="0">
                          <a:pos x="T62" y="T63"/>
                        </a:cxn>
                        <a:cxn ang="0">
                          <a:pos x="T64" y="T65"/>
                        </a:cxn>
                        <a:cxn ang="0">
                          <a:pos x="T66" y="T67"/>
                        </a:cxn>
                        <a:cxn ang="0">
                          <a:pos x="T68" y="T69"/>
                        </a:cxn>
                        <a:cxn ang="0">
                          <a:pos x="T70" y="T71"/>
                        </a:cxn>
                        <a:cxn ang="0">
                          <a:pos x="T72" y="T73"/>
                        </a:cxn>
                        <a:cxn ang="0">
                          <a:pos x="T74" y="T75"/>
                        </a:cxn>
                        <a:cxn ang="0">
                          <a:pos x="T76" y="T77"/>
                        </a:cxn>
                        <a:cxn ang="0">
                          <a:pos x="T78" y="T79"/>
                        </a:cxn>
                        <a:cxn ang="0">
                          <a:pos x="T80" y="T81"/>
                        </a:cxn>
                        <a:cxn ang="0">
                          <a:pos x="T82" y="T83"/>
                        </a:cxn>
                        <a:cxn ang="0">
                          <a:pos x="T84" y="T85"/>
                        </a:cxn>
                        <a:cxn ang="0">
                          <a:pos x="T86" y="T87"/>
                        </a:cxn>
                        <a:cxn ang="0">
                          <a:pos x="T88" y="T89"/>
                        </a:cxn>
                        <a:cxn ang="0">
                          <a:pos x="T90" y="T91"/>
                        </a:cxn>
                        <a:cxn ang="0">
                          <a:pos x="T92" y="T93"/>
                        </a:cxn>
                        <a:cxn ang="0">
                          <a:pos x="T94" y="T95"/>
                        </a:cxn>
                        <a:cxn ang="0">
                          <a:pos x="T96" y="T97"/>
                        </a:cxn>
                        <a:cxn ang="0">
                          <a:pos x="T98" y="T99"/>
                        </a:cxn>
                        <a:cxn ang="0">
                          <a:pos x="T100" y="T101"/>
                        </a:cxn>
                        <a:cxn ang="0">
                          <a:pos x="T102" y="T103"/>
                        </a:cxn>
                        <a:cxn ang="0">
                          <a:pos x="T104" y="T105"/>
                        </a:cxn>
                        <a:cxn ang="0">
                          <a:pos x="T106" y="T107"/>
                        </a:cxn>
                        <a:cxn ang="0">
                          <a:pos x="T108" y="T109"/>
                        </a:cxn>
                        <a:cxn ang="0">
                          <a:pos x="T110" y="T111"/>
                        </a:cxn>
                        <a:cxn ang="0">
                          <a:pos x="T112" y="T113"/>
                        </a:cxn>
                        <a:cxn ang="0">
                          <a:pos x="T114" y="T115"/>
                        </a:cxn>
                        <a:cxn ang="0">
                          <a:pos x="T116" y="T117"/>
                        </a:cxn>
                      </a:cxnLst>
                      <a:rect l="0" t="0" r="r" b="b"/>
                      <a:pathLst>
                        <a:path w="14793" h="11090">
                          <a:moveTo>
                            <a:pt x="5416" y="7"/>
                          </a:moveTo>
                          <a:lnTo>
                            <a:pt x="5476" y="7"/>
                          </a:lnTo>
                          <a:lnTo>
                            <a:pt x="5661" y="0"/>
                          </a:lnTo>
                          <a:lnTo>
                            <a:pt x="5846" y="7"/>
                          </a:lnTo>
                          <a:lnTo>
                            <a:pt x="6028" y="21"/>
                          </a:lnTo>
                          <a:lnTo>
                            <a:pt x="6213" y="44"/>
                          </a:lnTo>
                          <a:lnTo>
                            <a:pt x="6394" y="83"/>
                          </a:lnTo>
                          <a:lnTo>
                            <a:pt x="6570" y="135"/>
                          </a:lnTo>
                          <a:lnTo>
                            <a:pt x="6751" y="190"/>
                          </a:lnTo>
                          <a:lnTo>
                            <a:pt x="6924" y="250"/>
                          </a:lnTo>
                          <a:lnTo>
                            <a:pt x="7099" y="334"/>
                          </a:lnTo>
                          <a:lnTo>
                            <a:pt x="7266" y="421"/>
                          </a:lnTo>
                          <a:lnTo>
                            <a:pt x="7432" y="334"/>
                          </a:lnTo>
                          <a:lnTo>
                            <a:pt x="7605" y="250"/>
                          </a:lnTo>
                          <a:lnTo>
                            <a:pt x="7774" y="190"/>
                          </a:lnTo>
                          <a:lnTo>
                            <a:pt x="7953" y="135"/>
                          </a:lnTo>
                          <a:lnTo>
                            <a:pt x="8129" y="83"/>
                          </a:lnTo>
                          <a:lnTo>
                            <a:pt x="8314" y="44"/>
                          </a:lnTo>
                          <a:lnTo>
                            <a:pt x="8499" y="21"/>
                          </a:lnTo>
                          <a:lnTo>
                            <a:pt x="8674" y="7"/>
                          </a:lnTo>
                          <a:lnTo>
                            <a:pt x="8864" y="0"/>
                          </a:lnTo>
                          <a:lnTo>
                            <a:pt x="9049" y="7"/>
                          </a:lnTo>
                          <a:lnTo>
                            <a:pt x="9107" y="7"/>
                          </a:lnTo>
                          <a:lnTo>
                            <a:pt x="9107" y="0"/>
                          </a:lnTo>
                          <a:lnTo>
                            <a:pt x="14793" y="0"/>
                          </a:lnTo>
                          <a:lnTo>
                            <a:pt x="14793" y="5792"/>
                          </a:lnTo>
                          <a:lnTo>
                            <a:pt x="14666" y="7804"/>
                          </a:lnTo>
                          <a:lnTo>
                            <a:pt x="14453" y="10370"/>
                          </a:lnTo>
                          <a:lnTo>
                            <a:pt x="14453" y="10363"/>
                          </a:lnTo>
                          <a:lnTo>
                            <a:pt x="13881" y="10432"/>
                          </a:lnTo>
                          <a:lnTo>
                            <a:pt x="13243" y="10495"/>
                          </a:lnTo>
                          <a:lnTo>
                            <a:pt x="12604" y="10537"/>
                          </a:lnTo>
                          <a:lnTo>
                            <a:pt x="11956" y="10564"/>
                          </a:lnTo>
                          <a:lnTo>
                            <a:pt x="11314" y="10564"/>
                          </a:lnTo>
                          <a:lnTo>
                            <a:pt x="10669" y="10554"/>
                          </a:lnTo>
                          <a:lnTo>
                            <a:pt x="10028" y="10519"/>
                          </a:lnTo>
                          <a:lnTo>
                            <a:pt x="9649" y="10530"/>
                          </a:lnTo>
                          <a:lnTo>
                            <a:pt x="9273" y="10564"/>
                          </a:lnTo>
                          <a:lnTo>
                            <a:pt x="8898" y="10614"/>
                          </a:lnTo>
                          <a:lnTo>
                            <a:pt x="8529" y="10690"/>
                          </a:lnTo>
                          <a:lnTo>
                            <a:pt x="8162" y="10770"/>
                          </a:lnTo>
                          <a:lnTo>
                            <a:pt x="7805" y="10881"/>
                          </a:lnTo>
                          <a:lnTo>
                            <a:pt x="7438" y="11014"/>
                          </a:lnTo>
                          <a:lnTo>
                            <a:pt x="7248" y="11090"/>
                          </a:lnTo>
                          <a:lnTo>
                            <a:pt x="7112" y="11000"/>
                          </a:lnTo>
                          <a:lnTo>
                            <a:pt x="6960" y="10913"/>
                          </a:lnTo>
                          <a:lnTo>
                            <a:pt x="6812" y="10840"/>
                          </a:lnTo>
                          <a:lnTo>
                            <a:pt x="6658" y="10788"/>
                          </a:lnTo>
                          <a:lnTo>
                            <a:pt x="6503" y="10724"/>
                          </a:lnTo>
                          <a:lnTo>
                            <a:pt x="6348" y="10676"/>
                          </a:lnTo>
                          <a:lnTo>
                            <a:pt x="6189" y="10644"/>
                          </a:lnTo>
                          <a:lnTo>
                            <a:pt x="6022" y="10607"/>
                          </a:lnTo>
                          <a:lnTo>
                            <a:pt x="5861" y="10585"/>
                          </a:lnTo>
                          <a:lnTo>
                            <a:pt x="5710" y="10575"/>
                          </a:lnTo>
                          <a:lnTo>
                            <a:pt x="5689" y="10575"/>
                          </a:lnTo>
                          <a:lnTo>
                            <a:pt x="0" y="10585"/>
                          </a:lnTo>
                          <a:lnTo>
                            <a:pt x="0" y="0"/>
                          </a:lnTo>
                          <a:lnTo>
                            <a:pt x="5458" y="7"/>
                          </a:lnTo>
                          <a:lnTo>
                            <a:pt x="5416" y="7"/>
                          </a:lnTo>
                          <a:close/>
                        </a:path>
                      </a:pathLst>
                    </a:custGeom>
                    <a:solidFill>
                      <a:srgbClr val="FFFFFF"/>
                    </a:solidFill>
                    <a:ln w="0">
                      <a:solidFill>
                        <a:srgbClr val="000000"/>
                      </a:solidFill>
                      <a:prstDash val="solid"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pPr marL="0" marR="0" lvl="0" indent="0" algn="l" defTabSz="68578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500" b="0" i="0" u="none" strike="noStrike" kern="0" cap="none" spc="0" normalizeH="0" baseline="0" noProof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p:txBody>
                </p:sp>
                <p:sp>
                  <p:nvSpPr>
                    <p:cNvPr id="22" name="Line 15">
                      <a:extLst>
                        <a:ext uri="{FF2B5EF4-FFF2-40B4-BE49-F238E27FC236}">
                          <a16:creationId xmlns:a16="http://schemas.microsoft.com/office/drawing/2014/main" id="{EBEE5CF6-DEE4-D2AA-91FA-75DA391C5C75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 flipV="1">
                      <a:off x="2868" y="3936"/>
                      <a:ext cx="0" cy="240"/>
                    </a:xfrm>
                    <a:prstGeom prst="line">
                      <a:avLst/>
                    </a:prstGeom>
                    <a:noFill/>
                    <a:ln w="12700">
                      <a:solidFill>
                        <a:srgbClr val="000000"/>
                      </a:solidFill>
                      <a:round/>
                      <a:headEnd type="none" w="sm" len="sm"/>
                      <a:tailEnd type="none" w="sm" len="sm"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pPr marL="0" marR="0" lvl="0" indent="0" algn="l" defTabSz="68578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500" b="0" i="0" u="none" strike="noStrike" kern="0" cap="none" spc="0" normalizeH="0" baseline="0" noProof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p:txBody>
                </p:sp>
              </p:grpSp>
            </p:grpSp>
            <p:sp>
              <p:nvSpPr>
                <p:cNvPr id="14" name="Line 16">
                  <a:extLst>
                    <a:ext uri="{FF2B5EF4-FFF2-40B4-BE49-F238E27FC236}">
                      <a16:creationId xmlns:a16="http://schemas.microsoft.com/office/drawing/2014/main" id="{24139A42-4C20-4253-28D7-997D7F67A19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891" y="624"/>
                  <a:ext cx="0" cy="144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marL="0" marR="0" lvl="0" indent="0" algn="l" defTabSz="685783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5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+mn-cs"/>
                  </a:endParaRPr>
                </a:p>
              </p:txBody>
            </p:sp>
          </p:grpSp>
          <p:sp>
            <p:nvSpPr>
              <p:cNvPr id="12" name="Text Box 17">
                <a:extLst>
                  <a:ext uri="{FF2B5EF4-FFF2-40B4-BE49-F238E27FC236}">
                    <a16:creationId xmlns:a16="http://schemas.microsoft.com/office/drawing/2014/main" id="{373C1BCD-6460-4B4C-2AD0-462EB44FB685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62" y="1101"/>
                <a:ext cx="4426" cy="249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marL="0" marR="0" lvl="0" indent="0" algn="l" defTabSz="685783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altLang="en-US" sz="195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endParaRPr>
              </a:p>
            </p:txBody>
          </p:sp>
        </p:grpSp>
        <p:sp>
          <p:nvSpPr>
            <p:cNvPr id="10" name="Rectangle 18">
              <a:extLst>
                <a:ext uri="{FF2B5EF4-FFF2-40B4-BE49-F238E27FC236}">
                  <a16:creationId xmlns:a16="http://schemas.microsoft.com/office/drawing/2014/main" id="{0B282720-A78D-AED1-F135-D4FC141626C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3" y="90"/>
              <a:ext cx="3261" cy="28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 defTabSz="2349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defTabSz="2349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defTabSz="2349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defTabSz="2349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defTabSz="2349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defTabSz="23495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defTabSz="23495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defTabSz="23495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defTabSz="23495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176209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James 1:17-22 </a:t>
              </a:r>
              <a:r>
                <a:rPr kumimoji="0" lang="en-US" altLang="en-US" sz="1800" b="0" i="0" u="none" strike="noStrike" kern="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NKJV</a:t>
              </a:r>
              <a:endParaRPr kumimoji="0" lang="en-US" altLang="en-US" sz="1500" b="0" i="0" u="none" strike="noStrike" kern="0" cap="none" spc="0" normalizeH="0" baseline="30000" noProof="0" dirty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</p:grpSp>
      <p:sp>
        <p:nvSpPr>
          <p:cNvPr id="4" name="TextBox 3">
            <a:extLst>
              <a:ext uri="{FF2B5EF4-FFF2-40B4-BE49-F238E27FC236}">
                <a16:creationId xmlns:a16="http://schemas.microsoft.com/office/drawing/2014/main" id="{A08DA88F-C88F-5985-1064-0B1F64D6EE91}"/>
              </a:ext>
            </a:extLst>
          </p:cNvPr>
          <p:cNvSpPr txBox="1"/>
          <p:nvPr/>
        </p:nvSpPr>
        <p:spPr>
          <a:xfrm>
            <a:off x="168646" y="864108"/>
            <a:ext cx="4482831" cy="60939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176209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0" i="0" u="none" strike="noStrike" kern="0" cap="none" spc="0" normalizeH="0" baseline="30000" noProof="0" dirty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2</a:t>
            </a:r>
            <a:r>
              <a:rPr kumimoji="0" lang="en-US" altLang="en-US" sz="1800" b="0" i="0" u="none" strike="noStrike" kern="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en-US" altLang="en-US" sz="18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highlight>
                  <a:srgbClr val="FFFF00"/>
                </a:highlight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My brethren</a:t>
            </a:r>
            <a:r>
              <a:rPr kumimoji="0" lang="en-US" alt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, count it all joy </a:t>
            </a:r>
            <a:r>
              <a:rPr kumimoji="0" lang="en-US" altLang="en-US" sz="18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when</a:t>
            </a:r>
            <a:r>
              <a:rPr kumimoji="0" lang="en-US" alt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you fall into </a:t>
            </a:r>
            <a:r>
              <a:rPr kumimoji="0" lang="en-US" altLang="en-US" sz="18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various</a:t>
            </a:r>
            <a:r>
              <a:rPr kumimoji="0" lang="en-US" alt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en-US" altLang="en-US" sz="18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trials</a:t>
            </a:r>
            <a:r>
              <a:rPr kumimoji="0" lang="en-US" alt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,</a:t>
            </a:r>
            <a:r>
              <a:rPr kumimoji="0" lang="en-US" altLang="en-US" sz="1800" b="0" i="0" u="none" strike="noStrike" kern="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3 </a:t>
            </a:r>
            <a:r>
              <a:rPr kumimoji="0" lang="en-US" alt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knowing that </a:t>
            </a:r>
            <a:r>
              <a:rPr kumimoji="0" lang="en-US" altLang="en-US" sz="18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the testing of your faith produces patience</a:t>
            </a:r>
            <a:r>
              <a:rPr kumimoji="0" lang="en-US" alt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.</a:t>
            </a:r>
          </a:p>
          <a:p>
            <a:pPr marL="0" marR="0" lvl="0" indent="0" algn="l" defTabSz="176209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0" i="0" u="none" strike="noStrike" kern="0" cap="none" spc="0" normalizeH="0" baseline="30000" noProof="0" dirty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17 </a:t>
            </a:r>
            <a:r>
              <a:rPr kumimoji="0" lang="en-US" altLang="en-US" sz="1800" b="0" i="0" u="sng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Every good gift</a:t>
            </a:r>
            <a:r>
              <a:rPr kumimoji="0" lang="en-US" alt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altLang="en-US" sz="1800" b="0" i="0" u="sng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and</a:t>
            </a:r>
            <a:r>
              <a:rPr kumimoji="0" lang="en-US" alt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altLang="en-US" sz="1800" b="0" i="0" u="sng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every perfect gift</a:t>
            </a:r>
            <a:r>
              <a:rPr kumimoji="0" lang="en-US" alt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   </a:t>
            </a:r>
            <a:r>
              <a:rPr kumimoji="0" lang="en-US" altLang="en-US" sz="1800" b="1" i="0" u="sng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is from above</a:t>
            </a:r>
            <a:r>
              <a:rPr kumimoji="0" lang="en-US" alt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and comes down from        the Father of lights, with whom there is no variation or shadow of turning.</a:t>
            </a:r>
            <a:r>
              <a:rPr kumimoji="0" lang="en-US" altLang="en-US" sz="1800" b="0" i="0" u="none" strike="noStrike" kern="0" cap="none" spc="0" normalizeH="0" baseline="30000" noProof="0" dirty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</a:p>
          <a:p>
            <a:pPr marL="0" marR="0" lvl="0" indent="0" algn="l" defTabSz="176209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0" i="0" u="none" strike="noStrike" kern="0" cap="none" spc="0" normalizeH="0" baseline="30000" noProof="0" dirty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18 </a:t>
            </a:r>
            <a:r>
              <a:rPr kumimoji="0" lang="en-US" alt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Of His own will He brought us forth by the word of truth, that we might be a kind of </a:t>
            </a:r>
            <a:r>
              <a:rPr kumimoji="0" lang="en-US" altLang="en-US" sz="1800" b="0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firstfruits</a:t>
            </a:r>
            <a:r>
              <a:rPr kumimoji="0" lang="en-US" alt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of His creatures.</a:t>
            </a:r>
            <a:r>
              <a:rPr kumimoji="0" lang="en-US" altLang="en-US" sz="1800" b="0" i="0" u="none" strike="noStrike" kern="0" cap="none" spc="0" normalizeH="0" baseline="30000" noProof="0" dirty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</a:p>
          <a:p>
            <a:pPr marL="0" marR="0" lvl="0" indent="0" algn="l" defTabSz="176209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0" i="0" u="none" strike="noStrike" kern="0" cap="none" spc="0" normalizeH="0" baseline="30000" noProof="0" dirty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19 </a:t>
            </a:r>
            <a:r>
              <a:rPr kumimoji="0" lang="en-US" alt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So then, my beloved brethren, let every man be swift to hear, slow to speak, slow to wrath;</a:t>
            </a:r>
            <a:r>
              <a:rPr kumimoji="0" lang="en-US" altLang="en-US" sz="1800" b="0" i="0" u="none" strike="noStrike" kern="0" cap="none" spc="0" normalizeH="0" baseline="30000" noProof="0" dirty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      </a:t>
            </a:r>
          </a:p>
          <a:p>
            <a:pPr marL="0" marR="0" lvl="0" indent="0" algn="l" defTabSz="176209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0" i="0" u="none" strike="noStrike" kern="0" cap="none" spc="0" normalizeH="0" baseline="30000" noProof="0" dirty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20 </a:t>
            </a:r>
            <a:r>
              <a:rPr kumimoji="0" lang="en-US" alt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for the wrath of man does not produce                the righteousness of God. </a:t>
            </a:r>
          </a:p>
          <a:p>
            <a:pPr marL="0" marR="0" lvl="0" indent="0" algn="l" defTabSz="176209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0" i="0" u="none" strike="noStrike" kern="0" cap="none" spc="0" normalizeH="0" baseline="30000" noProof="0" dirty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21 </a:t>
            </a:r>
            <a:r>
              <a:rPr kumimoji="0" lang="en-US" alt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Therefore lay aside all filthiness and overflow of wickedness, and receive with meekness the implanted word, which is able to save your souls.    </a:t>
            </a:r>
          </a:p>
          <a:p>
            <a:pPr marL="0" marR="0" lvl="0" indent="0" algn="l" defTabSz="176209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0" i="0" u="none" strike="noStrike" kern="0" cap="none" spc="0" normalizeH="0" baseline="30000" noProof="0" dirty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22 </a:t>
            </a:r>
            <a:r>
              <a:rPr kumimoji="0" lang="en-US" alt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But be doers of the word, and not hearers only, deceiving yourselves.</a:t>
            </a:r>
          </a:p>
          <a:p>
            <a:pPr marL="0" marR="0" lvl="0" indent="0" algn="l" defTabSz="176209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0" i="0" u="none" strike="noStrike" kern="0" cap="none" spc="0" normalizeH="0" baseline="30000" noProof="0" dirty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EFD3EA16-066A-AC7C-35F5-035BC8E6721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42059" y="22592"/>
            <a:ext cx="5863109" cy="471873"/>
          </a:xfrm>
        </p:spPr>
        <p:txBody>
          <a:bodyPr anchor="ctr">
            <a:noAutofit/>
          </a:bodyPr>
          <a:lstStyle/>
          <a:p>
            <a:r>
              <a:rPr lang="en-US" sz="2400" dirty="0"/>
              <a:t>The Epistle of James – Spiritual Family Matters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9F5BB2D1-2607-04B1-526A-BDED2D540BE5}"/>
              </a:ext>
            </a:extLst>
          </p:cNvPr>
          <p:cNvSpPr txBox="1"/>
          <p:nvPr/>
        </p:nvSpPr>
        <p:spPr>
          <a:xfrm>
            <a:off x="4887537" y="485040"/>
            <a:ext cx="434661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6857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“Good” and “Perfect” treasures are not found on the earth, or in earthly pursuits. </a:t>
            </a:r>
          </a:p>
        </p:txBody>
      </p:sp>
    </p:spTree>
    <p:extLst>
      <p:ext uri="{BB962C8B-B14F-4D97-AF65-F5344CB8AC3E}">
        <p14:creationId xmlns:p14="http://schemas.microsoft.com/office/powerpoint/2010/main" val="2023708719"/>
      </p:ext>
    </p:extLst>
  </p:cSld>
  <p:clrMapOvr>
    <a:masterClrMapping/>
  </p:clrMapOvr>
  <p:transition spd="slow">
    <p:wipe dir="d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4">
            <a:extLst>
              <a:ext uri="{FF2B5EF4-FFF2-40B4-BE49-F238E27FC236}">
                <a16:creationId xmlns:a16="http://schemas.microsoft.com/office/drawing/2014/main" id="{57D894D5-4D9E-35E2-4E7D-D84F5FA7A3CA}"/>
              </a:ext>
            </a:extLst>
          </p:cNvPr>
          <p:cNvGrpSpPr>
            <a:grpSpLocks/>
          </p:cNvGrpSpPr>
          <p:nvPr/>
        </p:nvGrpSpPr>
        <p:grpSpPr bwMode="auto">
          <a:xfrm>
            <a:off x="28575" y="494465"/>
            <a:ext cx="4821174" cy="7086206"/>
            <a:chOff x="24" y="40"/>
            <a:chExt cx="3432" cy="4662"/>
          </a:xfrm>
        </p:grpSpPr>
        <p:grpSp>
          <p:nvGrpSpPr>
            <p:cNvPr id="9" name="Group 5">
              <a:extLst>
                <a:ext uri="{FF2B5EF4-FFF2-40B4-BE49-F238E27FC236}">
                  <a16:creationId xmlns:a16="http://schemas.microsoft.com/office/drawing/2014/main" id="{4948C24F-4CBD-9F16-1E27-8C6B1F982A0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4" y="40"/>
              <a:ext cx="3432" cy="4662"/>
              <a:chOff x="528" y="1098"/>
              <a:chExt cx="4789" cy="3414"/>
            </a:xfrm>
          </p:grpSpPr>
          <p:grpSp>
            <p:nvGrpSpPr>
              <p:cNvPr id="11" name="Group 6">
                <a:extLst>
                  <a:ext uri="{FF2B5EF4-FFF2-40B4-BE49-F238E27FC236}">
                    <a16:creationId xmlns:a16="http://schemas.microsoft.com/office/drawing/2014/main" id="{7F92F519-D509-D84C-CEF3-AF2BDA3282FA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528" y="1098"/>
                <a:ext cx="4789" cy="3414"/>
                <a:chOff x="328" y="481"/>
                <a:chExt cx="5229" cy="4022"/>
              </a:xfrm>
            </p:grpSpPr>
            <p:grpSp>
              <p:nvGrpSpPr>
                <p:cNvPr id="13" name="Group 7">
                  <a:extLst>
                    <a:ext uri="{FF2B5EF4-FFF2-40B4-BE49-F238E27FC236}">
                      <a16:creationId xmlns:a16="http://schemas.microsoft.com/office/drawing/2014/main" id="{99D5305C-9B7D-D4DA-3914-A6BCC2D487CD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328" y="481"/>
                  <a:ext cx="5229" cy="4022"/>
                  <a:chOff x="328" y="481"/>
                  <a:chExt cx="5229" cy="4022"/>
                </a:xfrm>
              </p:grpSpPr>
              <p:sp>
                <p:nvSpPr>
                  <p:cNvPr id="15" name="Freeform 8">
                    <a:extLst>
                      <a:ext uri="{FF2B5EF4-FFF2-40B4-BE49-F238E27FC236}">
                        <a16:creationId xmlns:a16="http://schemas.microsoft.com/office/drawing/2014/main" id="{8EF5FBAB-FCDA-2D16-E542-C6ED4CE33D9F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890" y="624"/>
                    <a:ext cx="2667" cy="3578"/>
                  </a:xfrm>
                  <a:custGeom>
                    <a:avLst/>
                    <a:gdLst>
                      <a:gd name="T0" fmla="*/ 7757 w 7999"/>
                      <a:gd name="T1" fmla="*/ 5361 h 10735"/>
                      <a:gd name="T2" fmla="*/ 7626 w 7999"/>
                      <a:gd name="T3" fmla="*/ 7369 h 10735"/>
                      <a:gd name="T4" fmla="*/ 7418 w 7999"/>
                      <a:gd name="T5" fmla="*/ 9942 h 10735"/>
                      <a:gd name="T6" fmla="*/ 7352 w 7999"/>
                      <a:gd name="T7" fmla="*/ 10230 h 10735"/>
                      <a:gd name="T8" fmla="*/ 6776 w 7999"/>
                      <a:gd name="T9" fmla="*/ 10300 h 10735"/>
                      <a:gd name="T10" fmla="*/ 6137 w 7999"/>
                      <a:gd name="T11" fmla="*/ 10360 h 10735"/>
                      <a:gd name="T12" fmla="*/ 5495 w 7999"/>
                      <a:gd name="T13" fmla="*/ 10401 h 10735"/>
                      <a:gd name="T14" fmla="*/ 4853 w 7999"/>
                      <a:gd name="T15" fmla="*/ 10428 h 10735"/>
                      <a:gd name="T16" fmla="*/ 4208 w 7999"/>
                      <a:gd name="T17" fmla="*/ 10428 h 10735"/>
                      <a:gd name="T18" fmla="*/ 3567 w 7999"/>
                      <a:gd name="T19" fmla="*/ 10422 h 10735"/>
                      <a:gd name="T20" fmla="*/ 2937 w 7999"/>
                      <a:gd name="T21" fmla="*/ 10394 h 10735"/>
                      <a:gd name="T22" fmla="*/ 1871 w 7999"/>
                      <a:gd name="T23" fmla="*/ 10435 h 10735"/>
                      <a:gd name="T24" fmla="*/ 818 w 7999"/>
                      <a:gd name="T25" fmla="*/ 10533 h 10735"/>
                      <a:gd name="T26" fmla="*/ 0 w 7999"/>
                      <a:gd name="T27" fmla="*/ 10655 h 10735"/>
                      <a:gd name="T28" fmla="*/ 0 w 7999"/>
                      <a:gd name="T29" fmla="*/ 10728 h 10735"/>
                      <a:gd name="T30" fmla="*/ 7999 w 7999"/>
                      <a:gd name="T31" fmla="*/ 10735 h 10735"/>
                      <a:gd name="T32" fmla="*/ 7999 w 7999"/>
                      <a:gd name="T33" fmla="*/ 0 h 10735"/>
                      <a:gd name="T34" fmla="*/ 7757 w 7999"/>
                      <a:gd name="T35" fmla="*/ 0 h 10735"/>
                      <a:gd name="T36" fmla="*/ 7757 w 7999"/>
                      <a:gd name="T37" fmla="*/ 5361 h 1073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</a:cxnLst>
                    <a:rect l="0" t="0" r="r" b="b"/>
                    <a:pathLst>
                      <a:path w="7999" h="10735">
                        <a:moveTo>
                          <a:pt x="7757" y="5361"/>
                        </a:moveTo>
                        <a:lnTo>
                          <a:pt x="7626" y="7369"/>
                        </a:lnTo>
                        <a:lnTo>
                          <a:pt x="7418" y="9942"/>
                        </a:lnTo>
                        <a:lnTo>
                          <a:pt x="7352" y="10230"/>
                        </a:lnTo>
                        <a:lnTo>
                          <a:pt x="6776" y="10300"/>
                        </a:lnTo>
                        <a:lnTo>
                          <a:pt x="6137" y="10360"/>
                        </a:lnTo>
                        <a:lnTo>
                          <a:pt x="5495" y="10401"/>
                        </a:lnTo>
                        <a:lnTo>
                          <a:pt x="4853" y="10428"/>
                        </a:lnTo>
                        <a:lnTo>
                          <a:pt x="4208" y="10428"/>
                        </a:lnTo>
                        <a:lnTo>
                          <a:pt x="3567" y="10422"/>
                        </a:lnTo>
                        <a:lnTo>
                          <a:pt x="2937" y="10394"/>
                        </a:lnTo>
                        <a:lnTo>
                          <a:pt x="1871" y="10435"/>
                        </a:lnTo>
                        <a:lnTo>
                          <a:pt x="818" y="10533"/>
                        </a:lnTo>
                        <a:lnTo>
                          <a:pt x="0" y="10655"/>
                        </a:lnTo>
                        <a:lnTo>
                          <a:pt x="0" y="10728"/>
                        </a:lnTo>
                        <a:lnTo>
                          <a:pt x="7999" y="10735"/>
                        </a:lnTo>
                        <a:lnTo>
                          <a:pt x="7999" y="0"/>
                        </a:lnTo>
                        <a:lnTo>
                          <a:pt x="7757" y="0"/>
                        </a:lnTo>
                        <a:lnTo>
                          <a:pt x="7757" y="5361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marL="0" marR="0" lvl="0" indent="0" algn="l" defTabSz="685783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5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6" name="Freeform 9">
                    <a:extLst>
                      <a:ext uri="{FF2B5EF4-FFF2-40B4-BE49-F238E27FC236}">
                        <a16:creationId xmlns:a16="http://schemas.microsoft.com/office/drawing/2014/main" id="{F4B2C385-A3E3-DA53-6438-BAC9BCFB5463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013" y="4011"/>
                    <a:ext cx="290" cy="492"/>
                  </a:xfrm>
                  <a:custGeom>
                    <a:avLst/>
                    <a:gdLst>
                      <a:gd name="T0" fmla="*/ 0 w 870"/>
                      <a:gd name="T1" fmla="*/ 0 h 1475"/>
                      <a:gd name="T2" fmla="*/ 0 w 870"/>
                      <a:gd name="T3" fmla="*/ 1475 h 1475"/>
                      <a:gd name="T4" fmla="*/ 433 w 870"/>
                      <a:gd name="T5" fmla="*/ 1002 h 1475"/>
                      <a:gd name="T6" fmla="*/ 870 w 870"/>
                      <a:gd name="T7" fmla="*/ 1475 h 1475"/>
                      <a:gd name="T8" fmla="*/ 870 w 870"/>
                      <a:gd name="T9" fmla="*/ 0 h 1475"/>
                      <a:gd name="T10" fmla="*/ 0 w 870"/>
                      <a:gd name="T11" fmla="*/ 0 h 147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</a:cxnLst>
                    <a:rect l="0" t="0" r="r" b="b"/>
                    <a:pathLst>
                      <a:path w="870" h="1475">
                        <a:moveTo>
                          <a:pt x="0" y="0"/>
                        </a:moveTo>
                        <a:lnTo>
                          <a:pt x="0" y="1475"/>
                        </a:lnTo>
                        <a:lnTo>
                          <a:pt x="433" y="1002"/>
                        </a:lnTo>
                        <a:lnTo>
                          <a:pt x="870" y="1475"/>
                        </a:lnTo>
                        <a:lnTo>
                          <a:pt x="870" y="0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FF0000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pPr marL="0" marR="0" lvl="0" indent="0" algn="l" defTabSz="685783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5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7" name="Freeform 10">
                    <a:extLst>
                      <a:ext uri="{FF2B5EF4-FFF2-40B4-BE49-F238E27FC236}">
                        <a16:creationId xmlns:a16="http://schemas.microsoft.com/office/drawing/2014/main" id="{4BFB240A-C7EA-03BB-542A-E7538474F981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10" y="553"/>
                    <a:ext cx="2483" cy="3623"/>
                  </a:xfrm>
                  <a:custGeom>
                    <a:avLst/>
                    <a:gdLst>
                      <a:gd name="T0" fmla="*/ 194 w 7451"/>
                      <a:gd name="T1" fmla="*/ 10367 h 10868"/>
                      <a:gd name="T2" fmla="*/ 5883 w 7451"/>
                      <a:gd name="T3" fmla="*/ 10360 h 10868"/>
                      <a:gd name="T4" fmla="*/ 5904 w 7451"/>
                      <a:gd name="T5" fmla="*/ 10367 h 10868"/>
                      <a:gd name="T6" fmla="*/ 6055 w 7451"/>
                      <a:gd name="T7" fmla="*/ 10374 h 10868"/>
                      <a:gd name="T8" fmla="*/ 6216 w 7451"/>
                      <a:gd name="T9" fmla="*/ 10395 h 10868"/>
                      <a:gd name="T10" fmla="*/ 6383 w 7451"/>
                      <a:gd name="T11" fmla="*/ 10419 h 10868"/>
                      <a:gd name="T12" fmla="*/ 6536 w 7451"/>
                      <a:gd name="T13" fmla="*/ 10461 h 10868"/>
                      <a:gd name="T14" fmla="*/ 6697 w 7451"/>
                      <a:gd name="T15" fmla="*/ 10509 h 10868"/>
                      <a:gd name="T16" fmla="*/ 6852 w 7451"/>
                      <a:gd name="T17" fmla="*/ 10566 h 10868"/>
                      <a:gd name="T18" fmla="*/ 7006 w 7451"/>
                      <a:gd name="T19" fmla="*/ 10625 h 10868"/>
                      <a:gd name="T20" fmla="*/ 7157 w 7451"/>
                      <a:gd name="T21" fmla="*/ 10698 h 10868"/>
                      <a:gd name="T22" fmla="*/ 7306 w 7451"/>
                      <a:gd name="T23" fmla="*/ 10785 h 10868"/>
                      <a:gd name="T24" fmla="*/ 7451 w 7451"/>
                      <a:gd name="T25" fmla="*/ 10868 h 10868"/>
                      <a:gd name="T26" fmla="*/ 7388 w 7451"/>
                      <a:gd name="T27" fmla="*/ 10868 h 10868"/>
                      <a:gd name="T28" fmla="*/ 6534 w 7451"/>
                      <a:gd name="T29" fmla="*/ 10750 h 10868"/>
                      <a:gd name="T30" fmla="*/ 5477 w 7451"/>
                      <a:gd name="T31" fmla="*/ 10659 h 10868"/>
                      <a:gd name="T32" fmla="*/ 4415 w 7451"/>
                      <a:gd name="T33" fmla="*/ 10614 h 10868"/>
                      <a:gd name="T34" fmla="*/ 0 w 7451"/>
                      <a:gd name="T35" fmla="*/ 10614 h 10868"/>
                      <a:gd name="T36" fmla="*/ 3 w 7451"/>
                      <a:gd name="T37" fmla="*/ 0 h 10868"/>
                      <a:gd name="T38" fmla="*/ 194 w 7451"/>
                      <a:gd name="T39" fmla="*/ 0 h 10868"/>
                      <a:gd name="T40" fmla="*/ 194 w 7451"/>
                      <a:gd name="T41" fmla="*/ 10367 h 1086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</a:cxnLst>
                    <a:rect l="0" t="0" r="r" b="b"/>
                    <a:pathLst>
                      <a:path w="7451" h="10868">
                        <a:moveTo>
                          <a:pt x="194" y="10367"/>
                        </a:moveTo>
                        <a:lnTo>
                          <a:pt x="5883" y="10360"/>
                        </a:lnTo>
                        <a:lnTo>
                          <a:pt x="5904" y="10367"/>
                        </a:lnTo>
                        <a:lnTo>
                          <a:pt x="6055" y="10374"/>
                        </a:lnTo>
                        <a:lnTo>
                          <a:pt x="6216" y="10395"/>
                        </a:lnTo>
                        <a:lnTo>
                          <a:pt x="6383" y="10419"/>
                        </a:lnTo>
                        <a:lnTo>
                          <a:pt x="6536" y="10461"/>
                        </a:lnTo>
                        <a:lnTo>
                          <a:pt x="6697" y="10509"/>
                        </a:lnTo>
                        <a:lnTo>
                          <a:pt x="6852" y="10566"/>
                        </a:lnTo>
                        <a:lnTo>
                          <a:pt x="7006" y="10625"/>
                        </a:lnTo>
                        <a:lnTo>
                          <a:pt x="7157" y="10698"/>
                        </a:lnTo>
                        <a:lnTo>
                          <a:pt x="7306" y="10785"/>
                        </a:lnTo>
                        <a:lnTo>
                          <a:pt x="7451" y="10868"/>
                        </a:lnTo>
                        <a:lnTo>
                          <a:pt x="7388" y="10868"/>
                        </a:lnTo>
                        <a:lnTo>
                          <a:pt x="6534" y="10750"/>
                        </a:lnTo>
                        <a:lnTo>
                          <a:pt x="5477" y="10659"/>
                        </a:lnTo>
                        <a:lnTo>
                          <a:pt x="4415" y="10614"/>
                        </a:lnTo>
                        <a:lnTo>
                          <a:pt x="0" y="10614"/>
                        </a:lnTo>
                        <a:lnTo>
                          <a:pt x="3" y="0"/>
                        </a:lnTo>
                        <a:lnTo>
                          <a:pt x="194" y="0"/>
                        </a:lnTo>
                        <a:lnTo>
                          <a:pt x="194" y="10367"/>
                        </a:lnTo>
                        <a:close/>
                      </a:path>
                    </a:pathLst>
                  </a:custGeom>
                  <a:solidFill>
                    <a:srgbClr val="FF7F00"/>
                  </a:solidFill>
                  <a:ln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marL="0" marR="0" lvl="0" indent="0" algn="l" defTabSz="685783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5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8" name="Freeform 11">
                    <a:extLst>
                      <a:ext uri="{FF2B5EF4-FFF2-40B4-BE49-F238E27FC236}">
                        <a16:creationId xmlns:a16="http://schemas.microsoft.com/office/drawing/2014/main" id="{E87C8282-8F67-4631-5E33-3E2FFF40BB6F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880" y="540"/>
                    <a:ext cx="2596" cy="3638"/>
                  </a:xfrm>
                  <a:custGeom>
                    <a:avLst/>
                    <a:gdLst>
                      <a:gd name="T0" fmla="*/ 7545 w 7787"/>
                      <a:gd name="T1" fmla="*/ 5612 h 10913"/>
                      <a:gd name="T2" fmla="*/ 7418 w 7787"/>
                      <a:gd name="T3" fmla="*/ 7620 h 10913"/>
                      <a:gd name="T4" fmla="*/ 7205 w 7787"/>
                      <a:gd name="T5" fmla="*/ 10193 h 10913"/>
                      <a:gd name="T6" fmla="*/ 6633 w 7787"/>
                      <a:gd name="T7" fmla="*/ 10255 h 10913"/>
                      <a:gd name="T8" fmla="*/ 5986 w 7787"/>
                      <a:gd name="T9" fmla="*/ 10325 h 10913"/>
                      <a:gd name="T10" fmla="*/ 5356 w 7787"/>
                      <a:gd name="T11" fmla="*/ 10377 h 10913"/>
                      <a:gd name="T12" fmla="*/ 4708 w 7787"/>
                      <a:gd name="T13" fmla="*/ 10398 h 10913"/>
                      <a:gd name="T14" fmla="*/ 4063 w 7787"/>
                      <a:gd name="T15" fmla="*/ 10398 h 10913"/>
                      <a:gd name="T16" fmla="*/ 3421 w 7787"/>
                      <a:gd name="T17" fmla="*/ 10366 h 10913"/>
                      <a:gd name="T18" fmla="*/ 2788 w 7787"/>
                      <a:gd name="T19" fmla="*/ 10353 h 10913"/>
                      <a:gd name="T20" fmla="*/ 2401 w 7787"/>
                      <a:gd name="T21" fmla="*/ 10346 h 10913"/>
                      <a:gd name="T22" fmla="*/ 2025 w 7787"/>
                      <a:gd name="T23" fmla="*/ 10398 h 10913"/>
                      <a:gd name="T24" fmla="*/ 1650 w 7787"/>
                      <a:gd name="T25" fmla="*/ 10433 h 10913"/>
                      <a:gd name="T26" fmla="*/ 1281 w 7787"/>
                      <a:gd name="T27" fmla="*/ 10506 h 10913"/>
                      <a:gd name="T28" fmla="*/ 914 w 7787"/>
                      <a:gd name="T29" fmla="*/ 10597 h 10913"/>
                      <a:gd name="T30" fmla="*/ 551 w 7787"/>
                      <a:gd name="T31" fmla="*/ 10708 h 10913"/>
                      <a:gd name="T32" fmla="*/ 190 w 7787"/>
                      <a:gd name="T33" fmla="*/ 10837 h 10913"/>
                      <a:gd name="T34" fmla="*/ 0 w 7787"/>
                      <a:gd name="T35" fmla="*/ 10913 h 10913"/>
                      <a:gd name="T36" fmla="*/ 848 w 7787"/>
                      <a:gd name="T37" fmla="*/ 10777 h 10913"/>
                      <a:gd name="T38" fmla="*/ 1901 w 7787"/>
                      <a:gd name="T39" fmla="*/ 10677 h 10913"/>
                      <a:gd name="T40" fmla="*/ 2967 w 7787"/>
                      <a:gd name="T41" fmla="*/ 10652 h 10913"/>
                      <a:gd name="T42" fmla="*/ 3597 w 7787"/>
                      <a:gd name="T43" fmla="*/ 10673 h 10913"/>
                      <a:gd name="T44" fmla="*/ 4232 w 7787"/>
                      <a:gd name="T45" fmla="*/ 10677 h 10913"/>
                      <a:gd name="T46" fmla="*/ 4883 w 7787"/>
                      <a:gd name="T47" fmla="*/ 10686 h 10913"/>
                      <a:gd name="T48" fmla="*/ 5525 w 7787"/>
                      <a:gd name="T49" fmla="*/ 10663 h 10913"/>
                      <a:gd name="T50" fmla="*/ 6155 w 7787"/>
                      <a:gd name="T51" fmla="*/ 10611 h 10913"/>
                      <a:gd name="T52" fmla="*/ 6806 w 7787"/>
                      <a:gd name="T53" fmla="*/ 10558 h 10913"/>
                      <a:gd name="T54" fmla="*/ 7382 w 7787"/>
                      <a:gd name="T55" fmla="*/ 10488 h 10913"/>
                      <a:gd name="T56" fmla="*/ 7448 w 7787"/>
                      <a:gd name="T57" fmla="*/ 10193 h 10913"/>
                      <a:gd name="T58" fmla="*/ 7656 w 7787"/>
                      <a:gd name="T59" fmla="*/ 7627 h 10913"/>
                      <a:gd name="T60" fmla="*/ 7787 w 7787"/>
                      <a:gd name="T61" fmla="*/ 5615 h 10913"/>
                      <a:gd name="T62" fmla="*/ 7787 w 7787"/>
                      <a:gd name="T63" fmla="*/ 45 h 10913"/>
                      <a:gd name="T64" fmla="*/ 7542 w 7787"/>
                      <a:gd name="T65" fmla="*/ 0 h 10913"/>
                      <a:gd name="T66" fmla="*/ 7545 w 7787"/>
                      <a:gd name="T67" fmla="*/ 5612 h 10913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  <a:cxn ang="0">
                        <a:pos x="T66" y="T67"/>
                      </a:cxn>
                    </a:cxnLst>
                    <a:rect l="0" t="0" r="r" b="b"/>
                    <a:pathLst>
                      <a:path w="7787" h="10913">
                        <a:moveTo>
                          <a:pt x="7545" y="5612"/>
                        </a:moveTo>
                        <a:lnTo>
                          <a:pt x="7418" y="7620"/>
                        </a:lnTo>
                        <a:lnTo>
                          <a:pt x="7205" y="10193"/>
                        </a:lnTo>
                        <a:lnTo>
                          <a:pt x="6633" y="10255"/>
                        </a:lnTo>
                        <a:lnTo>
                          <a:pt x="5986" y="10325"/>
                        </a:lnTo>
                        <a:lnTo>
                          <a:pt x="5356" y="10377"/>
                        </a:lnTo>
                        <a:lnTo>
                          <a:pt x="4708" y="10398"/>
                        </a:lnTo>
                        <a:lnTo>
                          <a:pt x="4063" y="10398"/>
                        </a:lnTo>
                        <a:lnTo>
                          <a:pt x="3421" y="10366"/>
                        </a:lnTo>
                        <a:lnTo>
                          <a:pt x="2788" y="10353"/>
                        </a:lnTo>
                        <a:lnTo>
                          <a:pt x="2401" y="10346"/>
                        </a:lnTo>
                        <a:lnTo>
                          <a:pt x="2025" y="10398"/>
                        </a:lnTo>
                        <a:lnTo>
                          <a:pt x="1650" y="10433"/>
                        </a:lnTo>
                        <a:lnTo>
                          <a:pt x="1281" y="10506"/>
                        </a:lnTo>
                        <a:lnTo>
                          <a:pt x="914" y="10597"/>
                        </a:lnTo>
                        <a:lnTo>
                          <a:pt x="551" y="10708"/>
                        </a:lnTo>
                        <a:lnTo>
                          <a:pt x="190" y="10837"/>
                        </a:lnTo>
                        <a:lnTo>
                          <a:pt x="0" y="10913"/>
                        </a:lnTo>
                        <a:lnTo>
                          <a:pt x="848" y="10777"/>
                        </a:lnTo>
                        <a:lnTo>
                          <a:pt x="1901" y="10677"/>
                        </a:lnTo>
                        <a:lnTo>
                          <a:pt x="2967" y="10652"/>
                        </a:lnTo>
                        <a:lnTo>
                          <a:pt x="3597" y="10673"/>
                        </a:lnTo>
                        <a:lnTo>
                          <a:pt x="4232" y="10677"/>
                        </a:lnTo>
                        <a:lnTo>
                          <a:pt x="4883" y="10686"/>
                        </a:lnTo>
                        <a:lnTo>
                          <a:pt x="5525" y="10663"/>
                        </a:lnTo>
                        <a:lnTo>
                          <a:pt x="6155" y="10611"/>
                        </a:lnTo>
                        <a:lnTo>
                          <a:pt x="6806" y="10558"/>
                        </a:lnTo>
                        <a:lnTo>
                          <a:pt x="7382" y="10488"/>
                        </a:lnTo>
                        <a:lnTo>
                          <a:pt x="7448" y="10193"/>
                        </a:lnTo>
                        <a:lnTo>
                          <a:pt x="7656" y="7627"/>
                        </a:lnTo>
                        <a:lnTo>
                          <a:pt x="7787" y="5615"/>
                        </a:lnTo>
                        <a:lnTo>
                          <a:pt x="7787" y="45"/>
                        </a:lnTo>
                        <a:lnTo>
                          <a:pt x="7542" y="0"/>
                        </a:lnTo>
                        <a:lnTo>
                          <a:pt x="7545" y="5612"/>
                        </a:lnTo>
                        <a:close/>
                      </a:path>
                    </a:pathLst>
                  </a:custGeom>
                  <a:solidFill>
                    <a:srgbClr val="FF7F00"/>
                  </a:solidFill>
                  <a:ln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marL="0" marR="0" lvl="0" indent="0" algn="l" defTabSz="685783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5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9" name="Freeform 12">
                    <a:extLst>
                      <a:ext uri="{FF2B5EF4-FFF2-40B4-BE49-F238E27FC236}">
                        <a16:creationId xmlns:a16="http://schemas.microsoft.com/office/drawing/2014/main" id="{B1BB3C8E-E5D7-7051-0EC4-FCE8C71F556F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28" y="647"/>
                    <a:ext cx="2572" cy="3555"/>
                  </a:xfrm>
                  <a:custGeom>
                    <a:avLst/>
                    <a:gdLst>
                      <a:gd name="T0" fmla="*/ 248 w 7717"/>
                      <a:gd name="T1" fmla="*/ 3 h 10665"/>
                      <a:gd name="T2" fmla="*/ 0 w 7717"/>
                      <a:gd name="T3" fmla="*/ 0 h 10665"/>
                      <a:gd name="T4" fmla="*/ 6 w 7717"/>
                      <a:gd name="T5" fmla="*/ 10665 h 10665"/>
                      <a:gd name="T6" fmla="*/ 7717 w 7717"/>
                      <a:gd name="T7" fmla="*/ 10658 h 10665"/>
                      <a:gd name="T8" fmla="*/ 7717 w 7717"/>
                      <a:gd name="T9" fmla="*/ 10585 h 10665"/>
                      <a:gd name="T10" fmla="*/ 7629 w 7717"/>
                      <a:gd name="T11" fmla="*/ 10585 h 10665"/>
                      <a:gd name="T12" fmla="*/ 6779 w 7717"/>
                      <a:gd name="T13" fmla="*/ 10467 h 10665"/>
                      <a:gd name="T14" fmla="*/ 5722 w 7717"/>
                      <a:gd name="T15" fmla="*/ 10365 h 10665"/>
                      <a:gd name="T16" fmla="*/ 4654 w 7717"/>
                      <a:gd name="T17" fmla="*/ 10342 h 10665"/>
                      <a:gd name="T18" fmla="*/ 245 w 7717"/>
                      <a:gd name="T19" fmla="*/ 10324 h 10665"/>
                      <a:gd name="T20" fmla="*/ 248 w 7717"/>
                      <a:gd name="T21" fmla="*/ 3 h 1066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</a:cxnLst>
                    <a:rect l="0" t="0" r="r" b="b"/>
                    <a:pathLst>
                      <a:path w="7717" h="10665">
                        <a:moveTo>
                          <a:pt x="248" y="3"/>
                        </a:moveTo>
                        <a:lnTo>
                          <a:pt x="0" y="0"/>
                        </a:lnTo>
                        <a:lnTo>
                          <a:pt x="6" y="10665"/>
                        </a:lnTo>
                        <a:lnTo>
                          <a:pt x="7717" y="10658"/>
                        </a:lnTo>
                        <a:lnTo>
                          <a:pt x="7717" y="10585"/>
                        </a:lnTo>
                        <a:lnTo>
                          <a:pt x="7629" y="10585"/>
                        </a:lnTo>
                        <a:lnTo>
                          <a:pt x="6779" y="10467"/>
                        </a:lnTo>
                        <a:lnTo>
                          <a:pt x="5722" y="10365"/>
                        </a:lnTo>
                        <a:lnTo>
                          <a:pt x="4654" y="10342"/>
                        </a:lnTo>
                        <a:lnTo>
                          <a:pt x="245" y="10324"/>
                        </a:lnTo>
                        <a:lnTo>
                          <a:pt x="248" y="3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marL="0" marR="0" lvl="0" indent="0" algn="l" defTabSz="685783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5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grpSp>
                <p:nvGrpSpPr>
                  <p:cNvPr id="20" name="Group 13">
                    <a:extLst>
                      <a:ext uri="{FF2B5EF4-FFF2-40B4-BE49-F238E27FC236}">
                        <a16:creationId xmlns:a16="http://schemas.microsoft.com/office/drawing/2014/main" id="{D4D7EBF9-7A78-881D-3C11-A519C5E927BC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469" y="481"/>
                    <a:ext cx="4931" cy="3697"/>
                    <a:chOff x="451" y="481"/>
                    <a:chExt cx="4931" cy="3697"/>
                  </a:xfrm>
                </p:grpSpPr>
                <p:sp>
                  <p:nvSpPr>
                    <p:cNvPr id="21" name="Freeform 14">
                      <a:extLst>
                        <a:ext uri="{FF2B5EF4-FFF2-40B4-BE49-F238E27FC236}">
                          <a16:creationId xmlns:a16="http://schemas.microsoft.com/office/drawing/2014/main" id="{0943EF4A-0107-8A44-8643-87893D62E2BD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451" y="481"/>
                      <a:ext cx="4931" cy="3697"/>
                    </a:xfrm>
                    <a:custGeom>
                      <a:avLst/>
                      <a:gdLst>
                        <a:gd name="T0" fmla="*/ 5416 w 14793"/>
                        <a:gd name="T1" fmla="*/ 7 h 11090"/>
                        <a:gd name="T2" fmla="*/ 5476 w 14793"/>
                        <a:gd name="T3" fmla="*/ 7 h 11090"/>
                        <a:gd name="T4" fmla="*/ 5661 w 14793"/>
                        <a:gd name="T5" fmla="*/ 0 h 11090"/>
                        <a:gd name="T6" fmla="*/ 5846 w 14793"/>
                        <a:gd name="T7" fmla="*/ 7 h 11090"/>
                        <a:gd name="T8" fmla="*/ 6028 w 14793"/>
                        <a:gd name="T9" fmla="*/ 21 h 11090"/>
                        <a:gd name="T10" fmla="*/ 6213 w 14793"/>
                        <a:gd name="T11" fmla="*/ 44 h 11090"/>
                        <a:gd name="T12" fmla="*/ 6394 w 14793"/>
                        <a:gd name="T13" fmla="*/ 83 h 11090"/>
                        <a:gd name="T14" fmla="*/ 6570 w 14793"/>
                        <a:gd name="T15" fmla="*/ 135 h 11090"/>
                        <a:gd name="T16" fmla="*/ 6751 w 14793"/>
                        <a:gd name="T17" fmla="*/ 190 h 11090"/>
                        <a:gd name="T18" fmla="*/ 6924 w 14793"/>
                        <a:gd name="T19" fmla="*/ 250 h 11090"/>
                        <a:gd name="T20" fmla="*/ 7099 w 14793"/>
                        <a:gd name="T21" fmla="*/ 334 h 11090"/>
                        <a:gd name="T22" fmla="*/ 7266 w 14793"/>
                        <a:gd name="T23" fmla="*/ 421 h 11090"/>
                        <a:gd name="T24" fmla="*/ 7432 w 14793"/>
                        <a:gd name="T25" fmla="*/ 334 h 11090"/>
                        <a:gd name="T26" fmla="*/ 7605 w 14793"/>
                        <a:gd name="T27" fmla="*/ 250 h 11090"/>
                        <a:gd name="T28" fmla="*/ 7774 w 14793"/>
                        <a:gd name="T29" fmla="*/ 190 h 11090"/>
                        <a:gd name="T30" fmla="*/ 7953 w 14793"/>
                        <a:gd name="T31" fmla="*/ 135 h 11090"/>
                        <a:gd name="T32" fmla="*/ 8129 w 14793"/>
                        <a:gd name="T33" fmla="*/ 83 h 11090"/>
                        <a:gd name="T34" fmla="*/ 8314 w 14793"/>
                        <a:gd name="T35" fmla="*/ 44 h 11090"/>
                        <a:gd name="T36" fmla="*/ 8499 w 14793"/>
                        <a:gd name="T37" fmla="*/ 21 h 11090"/>
                        <a:gd name="T38" fmla="*/ 8674 w 14793"/>
                        <a:gd name="T39" fmla="*/ 7 h 11090"/>
                        <a:gd name="T40" fmla="*/ 8864 w 14793"/>
                        <a:gd name="T41" fmla="*/ 0 h 11090"/>
                        <a:gd name="T42" fmla="*/ 9049 w 14793"/>
                        <a:gd name="T43" fmla="*/ 7 h 11090"/>
                        <a:gd name="T44" fmla="*/ 9107 w 14793"/>
                        <a:gd name="T45" fmla="*/ 7 h 11090"/>
                        <a:gd name="T46" fmla="*/ 9107 w 14793"/>
                        <a:gd name="T47" fmla="*/ 0 h 11090"/>
                        <a:gd name="T48" fmla="*/ 14793 w 14793"/>
                        <a:gd name="T49" fmla="*/ 0 h 11090"/>
                        <a:gd name="T50" fmla="*/ 14793 w 14793"/>
                        <a:gd name="T51" fmla="*/ 5792 h 11090"/>
                        <a:gd name="T52" fmla="*/ 14666 w 14793"/>
                        <a:gd name="T53" fmla="*/ 7804 h 11090"/>
                        <a:gd name="T54" fmla="*/ 14453 w 14793"/>
                        <a:gd name="T55" fmla="*/ 10370 h 11090"/>
                        <a:gd name="T56" fmla="*/ 14453 w 14793"/>
                        <a:gd name="T57" fmla="*/ 10363 h 11090"/>
                        <a:gd name="T58" fmla="*/ 13881 w 14793"/>
                        <a:gd name="T59" fmla="*/ 10432 h 11090"/>
                        <a:gd name="T60" fmla="*/ 13243 w 14793"/>
                        <a:gd name="T61" fmla="*/ 10495 h 11090"/>
                        <a:gd name="T62" fmla="*/ 12604 w 14793"/>
                        <a:gd name="T63" fmla="*/ 10537 h 11090"/>
                        <a:gd name="T64" fmla="*/ 11956 w 14793"/>
                        <a:gd name="T65" fmla="*/ 10564 h 11090"/>
                        <a:gd name="T66" fmla="*/ 11314 w 14793"/>
                        <a:gd name="T67" fmla="*/ 10564 h 11090"/>
                        <a:gd name="T68" fmla="*/ 10669 w 14793"/>
                        <a:gd name="T69" fmla="*/ 10554 h 11090"/>
                        <a:gd name="T70" fmla="*/ 10028 w 14793"/>
                        <a:gd name="T71" fmla="*/ 10519 h 11090"/>
                        <a:gd name="T72" fmla="*/ 9649 w 14793"/>
                        <a:gd name="T73" fmla="*/ 10530 h 11090"/>
                        <a:gd name="T74" fmla="*/ 9273 w 14793"/>
                        <a:gd name="T75" fmla="*/ 10564 h 11090"/>
                        <a:gd name="T76" fmla="*/ 8898 w 14793"/>
                        <a:gd name="T77" fmla="*/ 10614 h 11090"/>
                        <a:gd name="T78" fmla="*/ 8529 w 14793"/>
                        <a:gd name="T79" fmla="*/ 10690 h 11090"/>
                        <a:gd name="T80" fmla="*/ 8162 w 14793"/>
                        <a:gd name="T81" fmla="*/ 10770 h 11090"/>
                        <a:gd name="T82" fmla="*/ 7805 w 14793"/>
                        <a:gd name="T83" fmla="*/ 10881 h 11090"/>
                        <a:gd name="T84" fmla="*/ 7438 w 14793"/>
                        <a:gd name="T85" fmla="*/ 11014 h 11090"/>
                        <a:gd name="T86" fmla="*/ 7248 w 14793"/>
                        <a:gd name="T87" fmla="*/ 11090 h 11090"/>
                        <a:gd name="T88" fmla="*/ 7112 w 14793"/>
                        <a:gd name="T89" fmla="*/ 11000 h 11090"/>
                        <a:gd name="T90" fmla="*/ 6960 w 14793"/>
                        <a:gd name="T91" fmla="*/ 10913 h 11090"/>
                        <a:gd name="T92" fmla="*/ 6812 w 14793"/>
                        <a:gd name="T93" fmla="*/ 10840 h 11090"/>
                        <a:gd name="T94" fmla="*/ 6658 w 14793"/>
                        <a:gd name="T95" fmla="*/ 10788 h 11090"/>
                        <a:gd name="T96" fmla="*/ 6503 w 14793"/>
                        <a:gd name="T97" fmla="*/ 10724 h 11090"/>
                        <a:gd name="T98" fmla="*/ 6348 w 14793"/>
                        <a:gd name="T99" fmla="*/ 10676 h 11090"/>
                        <a:gd name="T100" fmla="*/ 6189 w 14793"/>
                        <a:gd name="T101" fmla="*/ 10644 h 11090"/>
                        <a:gd name="T102" fmla="*/ 6022 w 14793"/>
                        <a:gd name="T103" fmla="*/ 10607 h 11090"/>
                        <a:gd name="T104" fmla="*/ 5861 w 14793"/>
                        <a:gd name="T105" fmla="*/ 10585 h 11090"/>
                        <a:gd name="T106" fmla="*/ 5710 w 14793"/>
                        <a:gd name="T107" fmla="*/ 10575 h 11090"/>
                        <a:gd name="T108" fmla="*/ 5689 w 14793"/>
                        <a:gd name="T109" fmla="*/ 10575 h 11090"/>
                        <a:gd name="T110" fmla="*/ 0 w 14793"/>
                        <a:gd name="T111" fmla="*/ 10585 h 11090"/>
                        <a:gd name="T112" fmla="*/ 0 w 14793"/>
                        <a:gd name="T113" fmla="*/ 0 h 11090"/>
                        <a:gd name="T114" fmla="*/ 5458 w 14793"/>
                        <a:gd name="T115" fmla="*/ 7 h 11090"/>
                        <a:gd name="T116" fmla="*/ 5416 w 14793"/>
                        <a:gd name="T117" fmla="*/ 7 h 11090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  <a:cxn ang="0">
                          <a:pos x="T24" y="T25"/>
                        </a:cxn>
                        <a:cxn ang="0">
                          <a:pos x="T26" y="T27"/>
                        </a:cxn>
                        <a:cxn ang="0">
                          <a:pos x="T28" y="T29"/>
                        </a:cxn>
                        <a:cxn ang="0">
                          <a:pos x="T30" y="T31"/>
                        </a:cxn>
                        <a:cxn ang="0">
                          <a:pos x="T32" y="T33"/>
                        </a:cxn>
                        <a:cxn ang="0">
                          <a:pos x="T34" y="T35"/>
                        </a:cxn>
                        <a:cxn ang="0">
                          <a:pos x="T36" y="T37"/>
                        </a:cxn>
                        <a:cxn ang="0">
                          <a:pos x="T38" y="T39"/>
                        </a:cxn>
                        <a:cxn ang="0">
                          <a:pos x="T40" y="T41"/>
                        </a:cxn>
                        <a:cxn ang="0">
                          <a:pos x="T42" y="T43"/>
                        </a:cxn>
                        <a:cxn ang="0">
                          <a:pos x="T44" y="T45"/>
                        </a:cxn>
                        <a:cxn ang="0">
                          <a:pos x="T46" y="T47"/>
                        </a:cxn>
                        <a:cxn ang="0">
                          <a:pos x="T48" y="T49"/>
                        </a:cxn>
                        <a:cxn ang="0">
                          <a:pos x="T50" y="T51"/>
                        </a:cxn>
                        <a:cxn ang="0">
                          <a:pos x="T52" y="T53"/>
                        </a:cxn>
                        <a:cxn ang="0">
                          <a:pos x="T54" y="T55"/>
                        </a:cxn>
                        <a:cxn ang="0">
                          <a:pos x="T56" y="T57"/>
                        </a:cxn>
                        <a:cxn ang="0">
                          <a:pos x="T58" y="T59"/>
                        </a:cxn>
                        <a:cxn ang="0">
                          <a:pos x="T60" y="T61"/>
                        </a:cxn>
                        <a:cxn ang="0">
                          <a:pos x="T62" y="T63"/>
                        </a:cxn>
                        <a:cxn ang="0">
                          <a:pos x="T64" y="T65"/>
                        </a:cxn>
                        <a:cxn ang="0">
                          <a:pos x="T66" y="T67"/>
                        </a:cxn>
                        <a:cxn ang="0">
                          <a:pos x="T68" y="T69"/>
                        </a:cxn>
                        <a:cxn ang="0">
                          <a:pos x="T70" y="T71"/>
                        </a:cxn>
                        <a:cxn ang="0">
                          <a:pos x="T72" y="T73"/>
                        </a:cxn>
                        <a:cxn ang="0">
                          <a:pos x="T74" y="T75"/>
                        </a:cxn>
                        <a:cxn ang="0">
                          <a:pos x="T76" y="T77"/>
                        </a:cxn>
                        <a:cxn ang="0">
                          <a:pos x="T78" y="T79"/>
                        </a:cxn>
                        <a:cxn ang="0">
                          <a:pos x="T80" y="T81"/>
                        </a:cxn>
                        <a:cxn ang="0">
                          <a:pos x="T82" y="T83"/>
                        </a:cxn>
                        <a:cxn ang="0">
                          <a:pos x="T84" y="T85"/>
                        </a:cxn>
                        <a:cxn ang="0">
                          <a:pos x="T86" y="T87"/>
                        </a:cxn>
                        <a:cxn ang="0">
                          <a:pos x="T88" y="T89"/>
                        </a:cxn>
                        <a:cxn ang="0">
                          <a:pos x="T90" y="T91"/>
                        </a:cxn>
                        <a:cxn ang="0">
                          <a:pos x="T92" y="T93"/>
                        </a:cxn>
                        <a:cxn ang="0">
                          <a:pos x="T94" y="T95"/>
                        </a:cxn>
                        <a:cxn ang="0">
                          <a:pos x="T96" y="T97"/>
                        </a:cxn>
                        <a:cxn ang="0">
                          <a:pos x="T98" y="T99"/>
                        </a:cxn>
                        <a:cxn ang="0">
                          <a:pos x="T100" y="T101"/>
                        </a:cxn>
                        <a:cxn ang="0">
                          <a:pos x="T102" y="T103"/>
                        </a:cxn>
                        <a:cxn ang="0">
                          <a:pos x="T104" y="T105"/>
                        </a:cxn>
                        <a:cxn ang="0">
                          <a:pos x="T106" y="T107"/>
                        </a:cxn>
                        <a:cxn ang="0">
                          <a:pos x="T108" y="T109"/>
                        </a:cxn>
                        <a:cxn ang="0">
                          <a:pos x="T110" y="T111"/>
                        </a:cxn>
                        <a:cxn ang="0">
                          <a:pos x="T112" y="T113"/>
                        </a:cxn>
                        <a:cxn ang="0">
                          <a:pos x="T114" y="T115"/>
                        </a:cxn>
                        <a:cxn ang="0">
                          <a:pos x="T116" y="T117"/>
                        </a:cxn>
                      </a:cxnLst>
                      <a:rect l="0" t="0" r="r" b="b"/>
                      <a:pathLst>
                        <a:path w="14793" h="11090">
                          <a:moveTo>
                            <a:pt x="5416" y="7"/>
                          </a:moveTo>
                          <a:lnTo>
                            <a:pt x="5476" y="7"/>
                          </a:lnTo>
                          <a:lnTo>
                            <a:pt x="5661" y="0"/>
                          </a:lnTo>
                          <a:lnTo>
                            <a:pt x="5846" y="7"/>
                          </a:lnTo>
                          <a:lnTo>
                            <a:pt x="6028" y="21"/>
                          </a:lnTo>
                          <a:lnTo>
                            <a:pt x="6213" y="44"/>
                          </a:lnTo>
                          <a:lnTo>
                            <a:pt x="6394" y="83"/>
                          </a:lnTo>
                          <a:lnTo>
                            <a:pt x="6570" y="135"/>
                          </a:lnTo>
                          <a:lnTo>
                            <a:pt x="6751" y="190"/>
                          </a:lnTo>
                          <a:lnTo>
                            <a:pt x="6924" y="250"/>
                          </a:lnTo>
                          <a:lnTo>
                            <a:pt x="7099" y="334"/>
                          </a:lnTo>
                          <a:lnTo>
                            <a:pt x="7266" y="421"/>
                          </a:lnTo>
                          <a:lnTo>
                            <a:pt x="7432" y="334"/>
                          </a:lnTo>
                          <a:lnTo>
                            <a:pt x="7605" y="250"/>
                          </a:lnTo>
                          <a:lnTo>
                            <a:pt x="7774" y="190"/>
                          </a:lnTo>
                          <a:lnTo>
                            <a:pt x="7953" y="135"/>
                          </a:lnTo>
                          <a:lnTo>
                            <a:pt x="8129" y="83"/>
                          </a:lnTo>
                          <a:lnTo>
                            <a:pt x="8314" y="44"/>
                          </a:lnTo>
                          <a:lnTo>
                            <a:pt x="8499" y="21"/>
                          </a:lnTo>
                          <a:lnTo>
                            <a:pt x="8674" y="7"/>
                          </a:lnTo>
                          <a:lnTo>
                            <a:pt x="8864" y="0"/>
                          </a:lnTo>
                          <a:lnTo>
                            <a:pt x="9049" y="7"/>
                          </a:lnTo>
                          <a:lnTo>
                            <a:pt x="9107" y="7"/>
                          </a:lnTo>
                          <a:lnTo>
                            <a:pt x="9107" y="0"/>
                          </a:lnTo>
                          <a:lnTo>
                            <a:pt x="14793" y="0"/>
                          </a:lnTo>
                          <a:lnTo>
                            <a:pt x="14793" y="5792"/>
                          </a:lnTo>
                          <a:lnTo>
                            <a:pt x="14666" y="7804"/>
                          </a:lnTo>
                          <a:lnTo>
                            <a:pt x="14453" y="10370"/>
                          </a:lnTo>
                          <a:lnTo>
                            <a:pt x="14453" y="10363"/>
                          </a:lnTo>
                          <a:lnTo>
                            <a:pt x="13881" y="10432"/>
                          </a:lnTo>
                          <a:lnTo>
                            <a:pt x="13243" y="10495"/>
                          </a:lnTo>
                          <a:lnTo>
                            <a:pt x="12604" y="10537"/>
                          </a:lnTo>
                          <a:lnTo>
                            <a:pt x="11956" y="10564"/>
                          </a:lnTo>
                          <a:lnTo>
                            <a:pt x="11314" y="10564"/>
                          </a:lnTo>
                          <a:lnTo>
                            <a:pt x="10669" y="10554"/>
                          </a:lnTo>
                          <a:lnTo>
                            <a:pt x="10028" y="10519"/>
                          </a:lnTo>
                          <a:lnTo>
                            <a:pt x="9649" y="10530"/>
                          </a:lnTo>
                          <a:lnTo>
                            <a:pt x="9273" y="10564"/>
                          </a:lnTo>
                          <a:lnTo>
                            <a:pt x="8898" y="10614"/>
                          </a:lnTo>
                          <a:lnTo>
                            <a:pt x="8529" y="10690"/>
                          </a:lnTo>
                          <a:lnTo>
                            <a:pt x="8162" y="10770"/>
                          </a:lnTo>
                          <a:lnTo>
                            <a:pt x="7805" y="10881"/>
                          </a:lnTo>
                          <a:lnTo>
                            <a:pt x="7438" y="11014"/>
                          </a:lnTo>
                          <a:lnTo>
                            <a:pt x="7248" y="11090"/>
                          </a:lnTo>
                          <a:lnTo>
                            <a:pt x="7112" y="11000"/>
                          </a:lnTo>
                          <a:lnTo>
                            <a:pt x="6960" y="10913"/>
                          </a:lnTo>
                          <a:lnTo>
                            <a:pt x="6812" y="10840"/>
                          </a:lnTo>
                          <a:lnTo>
                            <a:pt x="6658" y="10788"/>
                          </a:lnTo>
                          <a:lnTo>
                            <a:pt x="6503" y="10724"/>
                          </a:lnTo>
                          <a:lnTo>
                            <a:pt x="6348" y="10676"/>
                          </a:lnTo>
                          <a:lnTo>
                            <a:pt x="6189" y="10644"/>
                          </a:lnTo>
                          <a:lnTo>
                            <a:pt x="6022" y="10607"/>
                          </a:lnTo>
                          <a:lnTo>
                            <a:pt x="5861" y="10585"/>
                          </a:lnTo>
                          <a:lnTo>
                            <a:pt x="5710" y="10575"/>
                          </a:lnTo>
                          <a:lnTo>
                            <a:pt x="5689" y="10575"/>
                          </a:lnTo>
                          <a:lnTo>
                            <a:pt x="0" y="10585"/>
                          </a:lnTo>
                          <a:lnTo>
                            <a:pt x="0" y="0"/>
                          </a:lnTo>
                          <a:lnTo>
                            <a:pt x="5458" y="7"/>
                          </a:lnTo>
                          <a:lnTo>
                            <a:pt x="5416" y="7"/>
                          </a:lnTo>
                          <a:close/>
                        </a:path>
                      </a:pathLst>
                    </a:custGeom>
                    <a:solidFill>
                      <a:srgbClr val="FFFFFF"/>
                    </a:solidFill>
                    <a:ln w="0">
                      <a:solidFill>
                        <a:srgbClr val="000000"/>
                      </a:solidFill>
                      <a:prstDash val="solid"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pPr marL="0" marR="0" lvl="0" indent="0" algn="l" defTabSz="68578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500" b="0" i="0" u="none" strike="noStrike" kern="0" cap="none" spc="0" normalizeH="0" baseline="0" noProof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p:txBody>
                </p:sp>
                <p:sp>
                  <p:nvSpPr>
                    <p:cNvPr id="22" name="Line 15">
                      <a:extLst>
                        <a:ext uri="{FF2B5EF4-FFF2-40B4-BE49-F238E27FC236}">
                          <a16:creationId xmlns:a16="http://schemas.microsoft.com/office/drawing/2014/main" id="{EBEE5CF6-DEE4-D2AA-91FA-75DA391C5C75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 flipV="1">
                      <a:off x="2868" y="3936"/>
                      <a:ext cx="0" cy="240"/>
                    </a:xfrm>
                    <a:prstGeom prst="line">
                      <a:avLst/>
                    </a:prstGeom>
                    <a:noFill/>
                    <a:ln w="12700">
                      <a:solidFill>
                        <a:srgbClr val="000000"/>
                      </a:solidFill>
                      <a:round/>
                      <a:headEnd type="none" w="sm" len="sm"/>
                      <a:tailEnd type="none" w="sm" len="sm"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pPr marL="0" marR="0" lvl="0" indent="0" algn="l" defTabSz="68578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500" b="0" i="0" u="none" strike="noStrike" kern="0" cap="none" spc="0" normalizeH="0" baseline="0" noProof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p:txBody>
                </p:sp>
              </p:grpSp>
            </p:grpSp>
            <p:sp>
              <p:nvSpPr>
                <p:cNvPr id="14" name="Line 16">
                  <a:extLst>
                    <a:ext uri="{FF2B5EF4-FFF2-40B4-BE49-F238E27FC236}">
                      <a16:creationId xmlns:a16="http://schemas.microsoft.com/office/drawing/2014/main" id="{24139A42-4C20-4253-28D7-997D7F67A19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891" y="624"/>
                  <a:ext cx="0" cy="144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marL="0" marR="0" lvl="0" indent="0" algn="l" defTabSz="685783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5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+mn-cs"/>
                  </a:endParaRPr>
                </a:p>
              </p:txBody>
            </p:sp>
          </p:grpSp>
          <p:sp>
            <p:nvSpPr>
              <p:cNvPr id="12" name="Text Box 17">
                <a:extLst>
                  <a:ext uri="{FF2B5EF4-FFF2-40B4-BE49-F238E27FC236}">
                    <a16:creationId xmlns:a16="http://schemas.microsoft.com/office/drawing/2014/main" id="{373C1BCD-6460-4B4C-2AD0-462EB44FB685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62" y="1101"/>
                <a:ext cx="4426" cy="249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marL="0" marR="0" lvl="0" indent="0" algn="l" defTabSz="685783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altLang="en-US" sz="195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endParaRPr>
              </a:p>
            </p:txBody>
          </p:sp>
        </p:grpSp>
        <p:sp>
          <p:nvSpPr>
            <p:cNvPr id="10" name="Rectangle 18">
              <a:extLst>
                <a:ext uri="{FF2B5EF4-FFF2-40B4-BE49-F238E27FC236}">
                  <a16:creationId xmlns:a16="http://schemas.microsoft.com/office/drawing/2014/main" id="{0B282720-A78D-AED1-F135-D4FC141626C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3" y="90"/>
              <a:ext cx="3261" cy="28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 defTabSz="2349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defTabSz="2349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defTabSz="2349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defTabSz="2349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defTabSz="2349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defTabSz="23495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defTabSz="23495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defTabSz="23495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defTabSz="23495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176209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James 1:17-22 </a:t>
              </a:r>
              <a:r>
                <a:rPr kumimoji="0" lang="en-US" altLang="en-US" sz="1800" b="0" i="0" u="none" strike="noStrike" kern="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NKJV</a:t>
              </a:r>
              <a:endParaRPr kumimoji="0" lang="en-US" altLang="en-US" sz="1500" b="0" i="0" u="none" strike="noStrike" kern="0" cap="none" spc="0" normalizeH="0" baseline="30000" noProof="0" dirty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</p:grpSp>
      <p:sp>
        <p:nvSpPr>
          <p:cNvPr id="4" name="TextBox 3">
            <a:extLst>
              <a:ext uri="{FF2B5EF4-FFF2-40B4-BE49-F238E27FC236}">
                <a16:creationId xmlns:a16="http://schemas.microsoft.com/office/drawing/2014/main" id="{A08DA88F-C88F-5985-1064-0B1F64D6EE91}"/>
              </a:ext>
            </a:extLst>
          </p:cNvPr>
          <p:cNvSpPr txBox="1"/>
          <p:nvPr/>
        </p:nvSpPr>
        <p:spPr>
          <a:xfrm>
            <a:off x="168646" y="864108"/>
            <a:ext cx="4482831" cy="60939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176209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0" i="0" u="none" strike="noStrike" kern="0" cap="none" spc="0" normalizeH="0" baseline="30000" noProof="0" dirty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2</a:t>
            </a:r>
            <a:r>
              <a:rPr kumimoji="0" lang="en-US" altLang="en-US" sz="1800" b="0" i="0" u="none" strike="noStrike" kern="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en-US" altLang="en-US" sz="18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highlight>
                  <a:srgbClr val="FFFF00"/>
                </a:highlight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My brethren</a:t>
            </a:r>
            <a:r>
              <a:rPr kumimoji="0" lang="en-US" alt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, count it all joy </a:t>
            </a:r>
            <a:r>
              <a:rPr kumimoji="0" lang="en-US" altLang="en-US" sz="18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when</a:t>
            </a:r>
            <a:r>
              <a:rPr kumimoji="0" lang="en-US" alt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you fall into </a:t>
            </a:r>
            <a:r>
              <a:rPr kumimoji="0" lang="en-US" altLang="en-US" sz="18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various</a:t>
            </a:r>
            <a:r>
              <a:rPr kumimoji="0" lang="en-US" alt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en-US" altLang="en-US" sz="18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trials</a:t>
            </a:r>
            <a:r>
              <a:rPr kumimoji="0" lang="en-US" alt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,</a:t>
            </a:r>
            <a:r>
              <a:rPr kumimoji="0" lang="en-US" altLang="en-US" sz="1800" b="0" i="0" u="none" strike="noStrike" kern="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3 </a:t>
            </a:r>
            <a:r>
              <a:rPr kumimoji="0" lang="en-US" alt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knowing that </a:t>
            </a:r>
            <a:r>
              <a:rPr kumimoji="0" lang="en-US" altLang="en-US" sz="18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the testing of your faith produces patience</a:t>
            </a:r>
            <a:r>
              <a:rPr kumimoji="0" lang="en-US" alt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.</a:t>
            </a:r>
          </a:p>
          <a:p>
            <a:pPr marL="0" marR="0" lvl="0" indent="0" algn="l" defTabSz="176209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0" i="0" u="none" strike="noStrike" kern="0" cap="none" spc="0" normalizeH="0" baseline="30000" noProof="0" dirty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17 </a:t>
            </a:r>
            <a:r>
              <a:rPr kumimoji="0" lang="en-US" altLang="en-US" sz="1800" b="0" i="0" u="sng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Every good gift</a:t>
            </a:r>
            <a:r>
              <a:rPr kumimoji="0" lang="en-US" alt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altLang="en-US" sz="1800" b="0" i="0" u="sng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and</a:t>
            </a:r>
            <a:r>
              <a:rPr kumimoji="0" lang="en-US" alt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altLang="en-US" sz="1800" b="0" i="0" u="sng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every perfect gift</a:t>
            </a:r>
            <a:r>
              <a:rPr kumimoji="0" lang="en-US" alt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   </a:t>
            </a:r>
            <a:r>
              <a:rPr kumimoji="0" lang="en-US" altLang="en-US" sz="1800" b="1" i="0" u="sng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is from above</a:t>
            </a:r>
            <a:r>
              <a:rPr kumimoji="0" lang="en-US" alt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kumimoji="0" lang="en-US" altLang="en-US" sz="1800" b="0" i="0" u="sng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and</a:t>
            </a:r>
            <a:r>
              <a:rPr kumimoji="0" lang="en-US" alt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altLang="en-US" sz="1800" b="1" i="0" u="sng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comes down from</a:t>
            </a:r>
            <a:r>
              <a:rPr kumimoji="0" lang="en-US" altLang="en-US" sz="1800" b="0" i="0" u="sng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       </a:t>
            </a:r>
            <a:r>
              <a:rPr kumimoji="0" lang="en-US" altLang="en-US" sz="1800" b="1" i="0" u="sng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the Father </a:t>
            </a:r>
            <a:r>
              <a:rPr kumimoji="0" lang="en-US" altLang="en-US" sz="1800" b="0" i="0" u="sng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of lights</a:t>
            </a:r>
            <a:r>
              <a:rPr kumimoji="0" lang="en-US" alt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with whom there is no variation or shadow of turning.</a:t>
            </a:r>
            <a:r>
              <a:rPr kumimoji="0" lang="en-US" altLang="en-US" sz="1800" b="0" i="0" u="none" strike="noStrike" kern="0" cap="none" spc="0" normalizeH="0" baseline="30000" noProof="0" dirty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</a:p>
          <a:p>
            <a:pPr marL="0" marR="0" lvl="0" indent="0" algn="l" defTabSz="176209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0" i="0" u="none" strike="noStrike" kern="0" cap="none" spc="0" normalizeH="0" baseline="30000" noProof="0" dirty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18 </a:t>
            </a:r>
            <a:r>
              <a:rPr kumimoji="0" lang="en-US" alt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Of His own will He brought us forth by the word of truth, that we might be a kind of </a:t>
            </a:r>
            <a:r>
              <a:rPr kumimoji="0" lang="en-US" altLang="en-US" sz="1800" b="0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firstfruits</a:t>
            </a:r>
            <a:r>
              <a:rPr kumimoji="0" lang="en-US" alt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of His creatures.</a:t>
            </a:r>
            <a:r>
              <a:rPr kumimoji="0" lang="en-US" altLang="en-US" sz="1800" b="0" i="0" u="none" strike="noStrike" kern="0" cap="none" spc="0" normalizeH="0" baseline="30000" noProof="0" dirty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</a:p>
          <a:p>
            <a:pPr marL="0" marR="0" lvl="0" indent="0" algn="l" defTabSz="176209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0" i="0" u="none" strike="noStrike" kern="0" cap="none" spc="0" normalizeH="0" baseline="30000" noProof="0" dirty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19 </a:t>
            </a:r>
            <a:r>
              <a:rPr kumimoji="0" lang="en-US" alt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So then, my beloved brethren, let every man be swift to hear, slow to speak, slow to wrath;</a:t>
            </a:r>
            <a:r>
              <a:rPr kumimoji="0" lang="en-US" altLang="en-US" sz="1800" b="0" i="0" u="none" strike="noStrike" kern="0" cap="none" spc="0" normalizeH="0" baseline="30000" noProof="0" dirty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      </a:t>
            </a:r>
          </a:p>
          <a:p>
            <a:pPr marL="0" marR="0" lvl="0" indent="0" algn="l" defTabSz="176209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0" i="0" u="none" strike="noStrike" kern="0" cap="none" spc="0" normalizeH="0" baseline="30000" noProof="0" dirty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20 </a:t>
            </a:r>
            <a:r>
              <a:rPr kumimoji="0" lang="en-US" alt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for the wrath of man does not produce                the righteousness of God. </a:t>
            </a:r>
          </a:p>
          <a:p>
            <a:pPr marL="0" marR="0" lvl="0" indent="0" algn="l" defTabSz="176209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0" i="0" u="none" strike="noStrike" kern="0" cap="none" spc="0" normalizeH="0" baseline="30000" noProof="0" dirty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21 </a:t>
            </a:r>
            <a:r>
              <a:rPr kumimoji="0" lang="en-US" alt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Therefore lay aside all filthiness and overflow of wickedness, and receive with meekness the implanted word, which is able to save your souls.    </a:t>
            </a:r>
          </a:p>
          <a:p>
            <a:pPr marL="0" marR="0" lvl="0" indent="0" algn="l" defTabSz="176209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0" i="0" u="none" strike="noStrike" kern="0" cap="none" spc="0" normalizeH="0" baseline="30000" noProof="0" dirty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22 </a:t>
            </a:r>
            <a:r>
              <a:rPr kumimoji="0" lang="en-US" alt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But be doers of the word, and not hearers only, deceiving yourselves.</a:t>
            </a:r>
          </a:p>
          <a:p>
            <a:pPr marL="0" marR="0" lvl="0" indent="0" algn="l" defTabSz="176209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0" i="0" u="none" strike="noStrike" kern="0" cap="none" spc="0" normalizeH="0" baseline="30000" noProof="0" dirty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EFD3EA16-066A-AC7C-35F5-035BC8E6721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42059" y="22592"/>
            <a:ext cx="5863109" cy="471873"/>
          </a:xfrm>
        </p:spPr>
        <p:txBody>
          <a:bodyPr anchor="ctr">
            <a:noAutofit/>
          </a:bodyPr>
          <a:lstStyle/>
          <a:p>
            <a:r>
              <a:rPr lang="en-US" sz="2400" dirty="0"/>
              <a:t>The Epistle of James – Spiritual Family Matters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9F5BB2D1-2607-04B1-526A-BDED2D540BE5}"/>
              </a:ext>
            </a:extLst>
          </p:cNvPr>
          <p:cNvSpPr txBox="1"/>
          <p:nvPr/>
        </p:nvSpPr>
        <p:spPr>
          <a:xfrm>
            <a:off x="4887537" y="485040"/>
            <a:ext cx="434661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6857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“Good” and “Perfect” treasures are not found on the earth, or in earthly pursuits. 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03EEBE3-9577-1032-0403-56A498B6C998}"/>
              </a:ext>
            </a:extLst>
          </p:cNvPr>
          <p:cNvSpPr txBox="1"/>
          <p:nvPr/>
        </p:nvSpPr>
        <p:spPr>
          <a:xfrm>
            <a:off x="4885926" y="1104042"/>
            <a:ext cx="447218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6857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“The Father of lights”</a:t>
            </a:r>
          </a:p>
          <a:p>
            <a:pPr marL="0" marR="0" lvl="0" indent="0" algn="l" defTabSz="6857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“…God is light…” 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 John 1:5</a:t>
            </a:r>
          </a:p>
          <a:p>
            <a:pPr marL="0" marR="0" lvl="0" indent="0" algn="l" defTabSz="6857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He is the Creator / “Father” of physical light, and He enlightens us, spiritually. </a:t>
            </a:r>
          </a:p>
        </p:txBody>
      </p:sp>
    </p:spTree>
    <p:extLst>
      <p:ext uri="{BB962C8B-B14F-4D97-AF65-F5344CB8AC3E}">
        <p14:creationId xmlns:p14="http://schemas.microsoft.com/office/powerpoint/2010/main" val="945885000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theme/theme1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4_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1131</TotalTime>
  <Words>6101</Words>
  <Application>Microsoft Office PowerPoint</Application>
  <PresentationFormat>On-screen Show (4:3)</PresentationFormat>
  <Paragraphs>363</Paragraphs>
  <Slides>31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31</vt:i4>
      </vt:variant>
    </vt:vector>
  </HeadingPairs>
  <TitlesOfParts>
    <vt:vector size="37" baseType="lpstr">
      <vt:lpstr>Aptos</vt:lpstr>
      <vt:lpstr>Aptos Display</vt:lpstr>
      <vt:lpstr>Arial</vt:lpstr>
      <vt:lpstr>Calibri</vt:lpstr>
      <vt:lpstr>2_Office Theme</vt:lpstr>
      <vt:lpstr>4_Office Theme</vt:lpstr>
      <vt:lpstr>PowerPoint Presentation</vt:lpstr>
      <vt:lpstr>The Epistle of James</vt:lpstr>
      <vt:lpstr>The Epistle of James – Spiritual Family Matters</vt:lpstr>
      <vt:lpstr>The Epistle of James – Spiritual Family Matters</vt:lpstr>
      <vt:lpstr>The Epistle of James – Spiritual Family Matters</vt:lpstr>
      <vt:lpstr>The Epistle of James – Spiritual Family Matters</vt:lpstr>
      <vt:lpstr>The Epistle of James – Spiritual Family Matters</vt:lpstr>
      <vt:lpstr>The Epistle of James – Spiritual Family Matters</vt:lpstr>
      <vt:lpstr>The Epistle of James – Spiritual Family Matters</vt:lpstr>
      <vt:lpstr>The Epistle of James – Spiritual Family Matters</vt:lpstr>
      <vt:lpstr>The Epistle of James – Spiritual Family Matters</vt:lpstr>
      <vt:lpstr>The Epistle of James – Spiritual Family Matters</vt:lpstr>
      <vt:lpstr>The Epistle of James – Spiritual Family Matters</vt:lpstr>
      <vt:lpstr>The Epistle of James – Spiritual Family Matters</vt:lpstr>
      <vt:lpstr>The Epistle of James – Spiritual Family Matters</vt:lpstr>
      <vt:lpstr>The Epistle of James – Spiritual Family Matters</vt:lpstr>
      <vt:lpstr>The Epistle of James – Spiritual Family Matters</vt:lpstr>
      <vt:lpstr>The Epistle of James – Spiritual Family Matters</vt:lpstr>
      <vt:lpstr>The Epistle of James – Spiritual Family Matters</vt:lpstr>
      <vt:lpstr>The Epistle of James – Spiritual Family Matters</vt:lpstr>
      <vt:lpstr>The Epistle of James – Spiritual Family Matters</vt:lpstr>
      <vt:lpstr>The Epistle of James – Spiritual Family Matters</vt:lpstr>
      <vt:lpstr>The Epistle of James – Spiritual Family Matters</vt:lpstr>
      <vt:lpstr>The Epistle of James – Spiritual Family Matters</vt:lpstr>
      <vt:lpstr>The Epistle of James – Spiritual Family Matters</vt:lpstr>
      <vt:lpstr>The Epistle of James – Spiritual Family Matters</vt:lpstr>
      <vt:lpstr>The Epistle of James – Spiritual Family Matters</vt:lpstr>
      <vt:lpstr>The Epistle of James – Spiritual Family Matters</vt:lpstr>
      <vt:lpstr>The Epistle of James – Spiritual Family Matters</vt:lpstr>
      <vt:lpstr>The Epistle of James – Spiritual Family Matters</vt:lpstr>
      <vt:lpstr>PowerPoint Presentation</vt:lpstr>
    </vt:vector>
  </TitlesOfParts>
  <Company>AQ2 Technologies, LLC.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Template</dc:title>
  <dc:creator>RJStevensMusic.com</dc:creator>
  <dc:description/>
  <cp:lastModifiedBy>Michael Hepner</cp:lastModifiedBy>
  <cp:revision>85</cp:revision>
  <dcterms:created xsi:type="dcterms:W3CDTF">2008-03-16T18:22:36Z</dcterms:created>
  <dcterms:modified xsi:type="dcterms:W3CDTF">2024-04-15T14:10:34Z</dcterms:modified>
</cp:coreProperties>
</file>