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7"/>
  </p:notesMasterIdLst>
  <p:sldIdLst>
    <p:sldId id="256" r:id="rId2"/>
    <p:sldId id="257" r:id="rId3"/>
    <p:sldId id="261" r:id="rId4"/>
    <p:sldId id="262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57"/>
            <p14:sldId id="261"/>
            <p14:sldId id="262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3589" autoAdjust="0"/>
    <p:restoredTop sz="86325" autoAdjust="0"/>
  </p:normalViewPr>
  <p:slideViewPr>
    <p:cSldViewPr>
      <p:cViewPr varScale="1">
        <p:scale>
          <a:sx n="68" d="100"/>
          <a:sy n="68" d="100"/>
        </p:scale>
        <p:origin x="21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76039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2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18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9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16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25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03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58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81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6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30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3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2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1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3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Judah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Learn Your Lesson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195943"/>
            <a:ext cx="7704667" cy="961052"/>
          </a:xfrm>
        </p:spPr>
        <p:txBody>
          <a:bodyPr/>
          <a:lstStyle/>
          <a:p>
            <a:r>
              <a:rPr lang="en-US" sz="4800" b="1" dirty="0"/>
              <a:t>Be Like Judah???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175654"/>
            <a:ext cx="7928600" cy="5178489"/>
          </a:xfrm>
        </p:spPr>
        <p:txBody>
          <a:bodyPr>
            <a:normAutofit/>
          </a:bodyPr>
          <a:lstStyle/>
          <a:p>
            <a:r>
              <a:rPr lang="en-US" sz="2800" b="1" dirty="0"/>
              <a:t>Hated and mistreated his brother - Gen. 37:4</a:t>
            </a:r>
          </a:p>
          <a:p>
            <a:r>
              <a:rPr lang="en-US" sz="2800" b="1" dirty="0"/>
              <a:t>He conspired with his brothers to kill him - v. 18</a:t>
            </a:r>
          </a:p>
          <a:p>
            <a:r>
              <a:rPr lang="en-US" sz="2800" b="1" dirty="0"/>
              <a:t>He decided to sell him into slavery - vs. 25-28</a:t>
            </a:r>
          </a:p>
          <a:p>
            <a:r>
              <a:rPr lang="en-US" sz="2800" b="1" dirty="0"/>
              <a:t>He deceived his father into thinking Joseph was dead - vs. 31-35</a:t>
            </a:r>
          </a:p>
          <a:p>
            <a:r>
              <a:rPr lang="en-US" sz="2800" b="1" dirty="0"/>
              <a:t>He married a Canaanite woman - 38:2</a:t>
            </a:r>
          </a:p>
          <a:p>
            <a:r>
              <a:rPr lang="en-US" sz="2800" b="1" dirty="0"/>
              <a:t>He raised wicked sons that God killed - vs. 7-10</a:t>
            </a:r>
          </a:p>
          <a:p>
            <a:r>
              <a:rPr lang="en-US" sz="2800" b="1" dirty="0"/>
              <a:t>He failed to keep his word - v. 11</a:t>
            </a:r>
          </a:p>
          <a:p>
            <a:r>
              <a:rPr lang="en-US" sz="2800" b="1" dirty="0"/>
              <a:t>He went in to a harlot - vs. 12-18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005663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Judah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4058812"/>
          </a:xfrm>
        </p:spPr>
        <p:txBody>
          <a:bodyPr>
            <a:normAutofit/>
          </a:bodyPr>
          <a:lstStyle/>
          <a:p>
            <a:r>
              <a:rPr lang="en-US" sz="2800" b="1" dirty="0"/>
              <a:t>He humbled himself, and confessed he had done Tamar wrong - Gen. 38:24-26</a:t>
            </a:r>
          </a:p>
          <a:p>
            <a:r>
              <a:rPr lang="en-US" sz="2800" b="1" dirty="0"/>
              <a:t>He took the lead - 43:3-7</a:t>
            </a:r>
          </a:p>
          <a:p>
            <a:r>
              <a:rPr lang="en-US" sz="2800" b="1" dirty="0"/>
              <a:t>He became the personal guarantee to Jacob for Benjamin’s safety - vs. 8-14</a:t>
            </a:r>
          </a:p>
          <a:p>
            <a:r>
              <a:rPr lang="en-US" sz="2800" b="1" dirty="0"/>
              <a:t>He begged to take Benjamin’s place to spare his father the grief of losing another son - vs. 30-34</a:t>
            </a:r>
          </a:p>
        </p:txBody>
      </p:sp>
    </p:spTree>
    <p:extLst>
      <p:ext uri="{BB962C8B-B14F-4D97-AF65-F5344CB8AC3E}">
        <p14:creationId xmlns:p14="http://schemas.microsoft.com/office/powerpoint/2010/main" val="1524511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Judah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4058812"/>
          </a:xfrm>
        </p:spPr>
        <p:txBody>
          <a:bodyPr>
            <a:normAutofit/>
          </a:bodyPr>
          <a:lstStyle/>
          <a:p>
            <a:r>
              <a:rPr lang="en-US" sz="2800" b="1" dirty="0"/>
              <a:t>We don’t always start out as the kind of person we need to be. </a:t>
            </a:r>
          </a:p>
          <a:p>
            <a:r>
              <a:rPr lang="en-US" sz="2800" b="1" dirty="0"/>
              <a:t>God works with us, sending us challenges as opportunities to learn and develop character. </a:t>
            </a:r>
          </a:p>
          <a:p>
            <a:r>
              <a:rPr lang="en-US" sz="2800" b="1" dirty="0"/>
              <a:t>We need to learn the lessons of life and become the kind of person God can use to be a blessing to others. 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6839</TotalTime>
  <Words>237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Corbel</vt:lpstr>
      <vt:lpstr>Georgia</vt:lpstr>
      <vt:lpstr>Georgia Pro Cond Light</vt:lpstr>
      <vt:lpstr>Parallax</vt:lpstr>
      <vt:lpstr>Be Like Judah Learn Your Lesson</vt:lpstr>
      <vt:lpstr>Be Like Judah???</vt:lpstr>
      <vt:lpstr>Be Like Judah</vt:lpstr>
      <vt:lpstr>Be Like Judah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281</cp:revision>
  <dcterms:created xsi:type="dcterms:W3CDTF">2008-03-16T18:22:36Z</dcterms:created>
  <dcterms:modified xsi:type="dcterms:W3CDTF">2024-04-07T18:50:33Z</dcterms:modified>
</cp:coreProperties>
</file>