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7"/>
  </p:notesMasterIdLst>
  <p:sldIdLst>
    <p:sldId id="759" r:id="rId3"/>
    <p:sldId id="760" r:id="rId4"/>
    <p:sldId id="761" r:id="rId5"/>
    <p:sldId id="7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59"/>
            <p14:sldId id="760"/>
            <p14:sldId id="761"/>
            <p14:sldId id="7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7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7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5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032661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77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92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12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65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78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39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7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08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45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24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11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10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950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246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8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309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6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2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8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73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9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8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1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867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1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  <p:sldLayoutId id="21474838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5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Daniel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Remain Loyal to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793103"/>
            <a:ext cx="7704667" cy="961052"/>
          </a:xfrm>
        </p:spPr>
        <p:txBody>
          <a:bodyPr/>
          <a:lstStyle/>
          <a:p>
            <a:r>
              <a:rPr lang="en-US" sz="4800" b="1" dirty="0"/>
              <a:t>Be Like Daniel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3910" y="1903445"/>
            <a:ext cx="5738327" cy="316307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person of PURPOSE.</a:t>
            </a:r>
            <a:r>
              <a:rPr lang="en-US" sz="32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person of PRINCIPLE. 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person of PURITY. 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person of PRAYER.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005663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0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6582</TotalTime>
  <Words>58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Georgia</vt:lpstr>
      <vt:lpstr>Georgia Pro Cond Light</vt:lpstr>
      <vt:lpstr>1_Office Theme</vt:lpstr>
      <vt:lpstr>Parallax</vt:lpstr>
      <vt:lpstr>PowerPoint Presentation</vt:lpstr>
      <vt:lpstr>Be Like Daniel Remain Loyal to God</vt:lpstr>
      <vt:lpstr>Be Like Daniel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2024-04-01T13:30:50Z</dcterms:modified>
</cp:coreProperties>
</file>