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3"/>
  </p:notesMasterIdLst>
  <p:sldIdLst>
    <p:sldId id="256" r:id="rId3"/>
    <p:sldId id="266" r:id="rId4"/>
    <p:sldId id="258" r:id="rId5"/>
    <p:sldId id="754" r:id="rId6"/>
    <p:sldId id="261" r:id="rId7"/>
    <p:sldId id="262" r:id="rId8"/>
    <p:sldId id="263" r:id="rId9"/>
    <p:sldId id="264" r:id="rId10"/>
    <p:sldId id="265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6"/>
            <p14:sldId id="266"/>
            <p14:sldId id="258"/>
            <p14:sldId id="754"/>
            <p14:sldId id="261"/>
            <p14:sldId id="262"/>
            <p14:sldId id="263"/>
            <p14:sldId id="264"/>
            <p14:sldId id="265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883" autoAdjust="0"/>
    <p:restoredTop sz="95331" autoAdjust="0"/>
  </p:normalViewPr>
  <p:slideViewPr>
    <p:cSldViewPr>
      <p:cViewPr varScale="1">
        <p:scale>
          <a:sx n="76" d="100"/>
          <a:sy n="76" d="100"/>
        </p:scale>
        <p:origin x="48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7" d="100"/>
        <a:sy n="67" d="100"/>
      </p:scale>
      <p:origin x="0" y="-653"/>
    </p:cViewPr>
  </p:sorterViewPr>
  <p:notesViewPr>
    <p:cSldViewPr>
      <p:cViewPr varScale="1">
        <p:scale>
          <a:sx n="68" d="100"/>
          <a:sy n="68" d="100"/>
        </p:scale>
        <p:origin x="3288" y="4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8D21B-4652-2246-1975-489265EC8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78936-DBA1-2067-2C0E-0E290F354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E5FE8-4083-37BF-E3DB-FC47770D4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14D3A-9141-95D0-25B0-BA4E92027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0B27B-62E6-9FD1-8928-5EB87E5F9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978D4-E393-5A4D-89F8-2394A2F4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4D8A8-C268-FF52-0AE1-88A5B1F72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0FF9C-3B82-53AC-DE58-FD9A2CA5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7CF97-B2DB-FA0F-59C9-B145DF5B2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F5384-1A05-E0B9-5BD4-52EDB9C4A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9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9EC664-F3C9-29E9-39A6-3E50C159BE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CCA2D-172B-24B1-8F49-DB9052259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8FD9F-8D01-4E5A-2A54-EEA48372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29814-03C4-B68F-C65E-E97CB20AA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7C540-B846-174A-E468-9A2A343B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44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5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71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58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67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409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582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7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164CE-793A-3355-D307-064950231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644F-978F-D84D-5A29-A46167001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0A655-0F0A-EE9E-68D3-0112DE25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E84EC-DEE3-7DF1-C3C4-B8BC50A3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A7E34-24A6-E5AF-01BA-7E02B2A01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100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0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610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7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C5911-0706-AE5E-0B7B-49A23DA45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966EC-3B09-EDE2-54B3-8A7B79E53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86386-DDF1-5BF8-DF0B-B5C51546F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8105D-7F0B-7D70-00A7-CC4DAB9DB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F693C-007B-A49F-E049-78BFC15AE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2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CB559-2BE6-ED3F-9CA0-0A75D82DE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EA041-D0CE-59E6-CA45-9FB6A6B78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3A7204-72CF-F44B-A69C-F1AC127D4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B5A41-B595-0C77-5AE9-CFC45AD45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5EBB7-A21B-391D-23FF-2874DC74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E9322-4C77-E082-B6DD-CB838FE07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9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F2D5F-09E8-3942-DB70-32B22B251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5A6E0-7754-407E-E1CC-3B0F3E358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AA9F8-358D-DD68-73DF-A75CC20DF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AFE5F-3188-11FE-84D5-D3CEFDE9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70F09-FB06-F12F-8C2A-B53A256FC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E76B13-3427-4AC1-4DE5-8147D202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A836E-9990-38DA-0D8C-86FCA2BA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23B89-C515-D636-87C2-7A5D7A72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8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570C0-6DAE-C661-73B4-B91F26CE4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135BD-E5DB-6B17-876E-9B99C49A6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7620C-F0CF-8518-0CF1-B0A0DC574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04F110-8ACE-D4AA-91DD-78B8195AF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5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9C4BC6-D046-2CEB-608F-7ABD51084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AFB28-76D5-CDF2-5DBD-B92BB056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FDD3B8-E28D-658C-5FBA-86EA689A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6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FB0DB-7822-FAC5-B01D-3599759FC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707DD-A2E9-9837-21F4-B5BEB41CD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E70D1B-80F8-DDBB-5503-053C09FAD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AD279A-7278-0BE0-EB19-A2F4BBD49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DB3F0-A041-B1E9-9332-BFE3D23DA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9A66AA-66DA-B3E2-E346-969B61649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7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206C4-0011-39AD-B0F8-28CDBE0D7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DAE5BD-29D5-6AA4-FFAD-E6D2CAC6F6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CDDF4-1DDD-5FB9-638F-6BB354869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0F788-1227-12FE-6128-5674F3526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A39D5-B9B7-CDD9-4F75-8627C2151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7746A-156A-6BFD-A0A9-040D2FF17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5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9A4884-2C81-9AA2-8D71-CB44AA5F6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0B612-80A8-2BF6-3C56-F85FAA846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7D859-04B5-8B8A-2874-6D7294306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5FF58-951D-9495-5F46-C22EDB1E59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AA591-048B-295B-F9DD-932E97BA3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11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CF7DCDA-E509-49C6-A78E-D1666739A72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974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929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90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18D77-46A1-5F38-823B-79104F8F8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1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n>
                  <a:solidFill>
                    <a:srgbClr val="00206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ritannic Bold" panose="020B0903060703020204" pitchFamily="34" charset="0"/>
              </a:rPr>
              <a:t>What is Fellowship?</a:t>
            </a:r>
          </a:p>
        </p:txBody>
      </p:sp>
      <p:pic>
        <p:nvPicPr>
          <p:cNvPr id="5" name="Content Placeholder 4" descr="A blue and white image of a person's face&#10;&#10;Description automatically generated">
            <a:extLst>
              <a:ext uri="{FF2B5EF4-FFF2-40B4-BE49-F238E27FC236}">
                <a16:creationId xmlns:a16="http://schemas.microsoft.com/office/drawing/2014/main" id="{BBA3E811-E37D-5988-B538-960863C7C6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8632"/>
            <a:ext cx="9130846" cy="2919968"/>
          </a:xfr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4190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What Is Fellowship?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English word “fellowship” is defined as “companionship, friendly association, a mutual sharing; as of experience, interest or activity” </a:t>
            </a:r>
            <a:r>
              <a:rPr lang="en-US" sz="2400" dirty="0"/>
              <a:t>(Webster’s Dictionary).  </a:t>
            </a:r>
            <a:endParaRPr lang="en-US" sz="2800" dirty="0"/>
          </a:p>
          <a:p>
            <a:endParaRPr lang="en-US" sz="800" dirty="0"/>
          </a:p>
          <a:p>
            <a:pPr lvl="0"/>
            <a:r>
              <a:rPr lang="en-US" sz="2800" dirty="0"/>
              <a:t>We enjoy this kind of fellowship with various people in various situations simply because we are human and share parts of our lives with others.</a:t>
            </a:r>
          </a:p>
        </p:txBody>
      </p:sp>
    </p:spTree>
    <p:extLst>
      <p:ext uri="{BB962C8B-B14F-4D97-AF65-F5344CB8AC3E}">
        <p14:creationId xmlns:p14="http://schemas.microsoft.com/office/powerpoint/2010/main" val="429319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What Is Fellowship?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Translated from the Greek word </a:t>
            </a:r>
            <a:r>
              <a:rPr lang="en-US" sz="2800" b="1" i="1" dirty="0" err="1"/>
              <a:t>koinonia</a:t>
            </a:r>
            <a:r>
              <a:rPr lang="en-US" sz="2800" dirty="0"/>
              <a:t> which is defined as “association, communion, joint participation” </a:t>
            </a:r>
            <a:r>
              <a:rPr lang="en-US" sz="2400" dirty="0"/>
              <a:t>(Thayer). </a:t>
            </a:r>
          </a:p>
          <a:p>
            <a:pPr lvl="0"/>
            <a:endParaRPr lang="en-US" sz="800" dirty="0"/>
          </a:p>
          <a:p>
            <a:pPr lvl="0"/>
            <a:r>
              <a:rPr lang="en-US" sz="2800" dirty="0"/>
              <a:t>“In the New Testament, fellowship has a distinctly spiritual meaning” </a:t>
            </a:r>
            <a:r>
              <a:rPr lang="en-US" sz="2400" dirty="0"/>
              <a:t>(Nelson’s Bible Dictionary). </a:t>
            </a:r>
            <a:endParaRPr lang="en-US" sz="2800" dirty="0"/>
          </a:p>
          <a:p>
            <a:pPr lvl="0"/>
            <a:endParaRPr lang="en-US" sz="800" dirty="0"/>
          </a:p>
          <a:p>
            <a:pPr lvl="0"/>
            <a:r>
              <a:rPr lang="en-US" sz="2800" dirty="0"/>
              <a:t>It is a joint participation with other Christians in activities related to being a Christian. </a:t>
            </a:r>
          </a:p>
        </p:txBody>
      </p:sp>
    </p:spTree>
    <p:extLst>
      <p:ext uri="{BB962C8B-B14F-4D97-AF65-F5344CB8AC3E}">
        <p14:creationId xmlns:p14="http://schemas.microsoft.com/office/powerpoint/2010/main" val="306632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Fellowship With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Our personal sin separates us from God, making this fellowship impossible (Is. 59:1-2).</a:t>
            </a:r>
          </a:p>
          <a:p>
            <a:endParaRPr lang="en-US" sz="1000" dirty="0"/>
          </a:p>
          <a:p>
            <a:r>
              <a:rPr lang="en-US" sz="2800" dirty="0"/>
              <a:t>Through the blood of the cross, these sins can be forgiven and we can be reconciled back into fellowship with God (Rom. 5:6-10).</a:t>
            </a:r>
          </a:p>
        </p:txBody>
      </p:sp>
    </p:spTree>
    <p:extLst>
      <p:ext uri="{BB962C8B-B14F-4D97-AF65-F5344CB8AC3E}">
        <p14:creationId xmlns:p14="http://schemas.microsoft.com/office/powerpoint/2010/main" val="337190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Fellowship With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Our first priority as Christians must be our personal fellowship with God (1 John 1:5-7).</a:t>
            </a:r>
          </a:p>
          <a:p>
            <a:endParaRPr lang="en-US" sz="800" dirty="0"/>
          </a:p>
          <a:p>
            <a:pPr lvl="1"/>
            <a:r>
              <a:rPr lang="en-US" sz="3200" dirty="0"/>
              <a:t>Our fellowship with God is essential to our salvation.</a:t>
            </a:r>
          </a:p>
          <a:p>
            <a:pPr lvl="1"/>
            <a:r>
              <a:rPr lang="en-US" sz="3200" dirty="0"/>
              <a:t>Our fellowship with God is conditional.</a:t>
            </a:r>
          </a:p>
        </p:txBody>
      </p:sp>
    </p:spTree>
    <p:extLst>
      <p:ext uri="{BB962C8B-B14F-4D97-AF65-F5344CB8AC3E}">
        <p14:creationId xmlns:p14="http://schemas.microsoft.com/office/powerpoint/2010/main" val="223250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Fellowship With God’s People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800600" y="1825625"/>
            <a:ext cx="38862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1 John 1</a:t>
            </a:r>
          </a:p>
          <a:p>
            <a:r>
              <a:rPr lang="en-US" sz="2800" i="1" dirty="0"/>
              <a:t>“that you also may have fellowship with us; and truly our fellowship is with the Father and with His Son Jesus Christ”</a:t>
            </a:r>
            <a:r>
              <a:rPr lang="en-US" sz="2800" dirty="0"/>
              <a:t> (v. 3)</a:t>
            </a:r>
          </a:p>
          <a:p>
            <a:r>
              <a:rPr lang="en-US" sz="2800" i="1" dirty="0"/>
              <a:t>“we have fellowship with one another”</a:t>
            </a:r>
            <a:r>
              <a:rPr lang="en-US" sz="2800" dirty="0"/>
              <a:t> (v. 7) </a:t>
            </a:r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1828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219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43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05000" y="4800600"/>
            <a:ext cx="121920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4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</a:t>
            </a:r>
          </a:p>
        </p:txBody>
      </p:sp>
    </p:spTree>
    <p:extLst>
      <p:ext uri="{BB962C8B-B14F-4D97-AF65-F5344CB8AC3E}">
        <p14:creationId xmlns:p14="http://schemas.microsoft.com/office/powerpoint/2010/main" val="217096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Those With Whom We Cannot Have Fellowship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144963"/>
          </a:xfrm>
        </p:spPr>
        <p:txBody>
          <a:bodyPr>
            <a:normAutofit/>
          </a:bodyPr>
          <a:lstStyle/>
          <a:p>
            <a:r>
              <a:rPr lang="en-US" sz="2800" b="1" dirty="0"/>
              <a:t>Those who are not God’s people</a:t>
            </a:r>
          </a:p>
          <a:p>
            <a:pPr lvl="1"/>
            <a:r>
              <a:rPr lang="en-US" sz="2400" b="1" dirty="0">
                <a:solidFill>
                  <a:srgbClr val="C00000"/>
                </a:solidFill>
              </a:rPr>
              <a:t>2 Cor. 6:14-18; Eph. 5:11</a:t>
            </a:r>
          </a:p>
          <a:p>
            <a:r>
              <a:rPr lang="en-US" sz="2800" b="1" dirty="0"/>
              <a:t>Brethren who are in sin and apostasy</a:t>
            </a:r>
          </a:p>
          <a:p>
            <a:pPr lvl="1"/>
            <a:r>
              <a:rPr lang="en-US" sz="2400" b="1" dirty="0">
                <a:solidFill>
                  <a:srgbClr val="C00000"/>
                </a:solidFill>
              </a:rPr>
              <a:t>2 John 9; 1 Cor. 5:1-7, 13; 2 Thess. 3:6, 14-15</a:t>
            </a:r>
          </a:p>
          <a:p>
            <a:r>
              <a:rPr lang="en-US" sz="2800" b="1" dirty="0"/>
              <a:t>Brethren who teach error</a:t>
            </a:r>
          </a:p>
          <a:p>
            <a:pPr lvl="1"/>
            <a:r>
              <a:rPr lang="en-US" sz="2400" b="1" dirty="0">
                <a:solidFill>
                  <a:srgbClr val="C00000"/>
                </a:solidFill>
              </a:rPr>
              <a:t>2 John 9-11</a:t>
            </a:r>
          </a:p>
        </p:txBody>
      </p:sp>
    </p:spTree>
    <p:extLst>
      <p:ext uri="{BB962C8B-B14F-4D97-AF65-F5344CB8AC3E}">
        <p14:creationId xmlns:p14="http://schemas.microsoft.com/office/powerpoint/2010/main" val="70213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Fellowship Is Important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648200" y="1798637"/>
            <a:ext cx="4038600" cy="4525963"/>
          </a:xfrm>
        </p:spPr>
        <p:txBody>
          <a:bodyPr>
            <a:normAutofit/>
          </a:bodyPr>
          <a:lstStyle/>
          <a:p>
            <a:r>
              <a:rPr lang="en-US" sz="2800" b="1" dirty="0"/>
              <a:t>Our fellowship with God is our utmost priority.</a:t>
            </a:r>
          </a:p>
          <a:p>
            <a:r>
              <a:rPr lang="en-US" sz="2800" b="1" dirty="0"/>
              <a:t>If we extend fellowship to those who are in sin and error, we become partakers with them in their sin and thus sever our fellowship with God.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1828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219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43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05000" y="4800600"/>
            <a:ext cx="121920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4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</a:t>
            </a:r>
          </a:p>
        </p:txBody>
      </p:sp>
    </p:spTree>
    <p:extLst>
      <p:ext uri="{BB962C8B-B14F-4D97-AF65-F5344CB8AC3E}">
        <p14:creationId xmlns:p14="http://schemas.microsoft.com/office/powerpoint/2010/main" val="34375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357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Britannic Bold</vt:lpstr>
      <vt:lpstr>Calibri</vt:lpstr>
      <vt:lpstr>4_Office Theme</vt:lpstr>
      <vt:lpstr>6_Office Theme</vt:lpstr>
      <vt:lpstr>PowerPoint Presentation</vt:lpstr>
      <vt:lpstr>What is Fellowship?</vt:lpstr>
      <vt:lpstr>What Is Fellowship?</vt:lpstr>
      <vt:lpstr>What Is Fellowship?</vt:lpstr>
      <vt:lpstr>Fellowship With God</vt:lpstr>
      <vt:lpstr>Fellowship With God</vt:lpstr>
      <vt:lpstr>Fellowship With God’s People</vt:lpstr>
      <vt:lpstr>Those With Whom We Cannot Have Fellowship</vt:lpstr>
      <vt:lpstr>Fellowship Is Important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83</cp:revision>
  <dcterms:created xsi:type="dcterms:W3CDTF">2008-03-16T18:22:36Z</dcterms:created>
  <dcterms:modified xsi:type="dcterms:W3CDTF">2024-03-03T20:43:21Z</dcterms:modified>
</cp:coreProperties>
</file>