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66" r:id="rId2"/>
  </p:sldMasterIdLst>
  <p:notesMasterIdLst>
    <p:notesMasterId r:id="rId7"/>
  </p:notesMasterIdLst>
  <p:sldIdLst>
    <p:sldId id="264" r:id="rId3"/>
    <p:sldId id="256" r:id="rId4"/>
    <p:sldId id="257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" id="{ABD5E9EE-E79A-42ED-AA6A-24EF3777B493}">
          <p14:sldIdLst>
            <p14:sldId id="264"/>
            <p14:sldId id="256"/>
            <p14:sldId id="257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9" d="100"/>
          <a:sy n="49" d="100"/>
        </p:scale>
        <p:origin x="53" y="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0526986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790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1251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053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6379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394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5285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963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7428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0432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548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560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3910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1276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9904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9149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18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8EB860-185E-4941-9D8C-1D86CDA09D16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4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  <p:sldLayoutId id="2147483879" r:id="rId13"/>
    <p:sldLayoutId id="2147483880" r:id="rId14"/>
    <p:sldLayoutId id="2147483881" r:id="rId15"/>
    <p:sldLayoutId id="2147483882" r:id="rId16"/>
    <p:sldLayoutId id="214748388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9DF7-2EC6-900E-DF6B-C145E4089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6082" y="429203"/>
            <a:ext cx="6452118" cy="2999797"/>
          </a:xfrm>
        </p:spPr>
        <p:txBody>
          <a:bodyPr/>
          <a:lstStyle/>
          <a:p>
            <a:r>
              <a:rPr lang="en-US" sz="6000" dirty="0">
                <a:latin typeface="Georgia" panose="02040502050405020303" pitchFamily="18" charset="0"/>
              </a:rPr>
              <a:t>Be Like Barnabas </a:t>
            </a:r>
            <a:r>
              <a:rPr lang="en-US" dirty="0">
                <a:latin typeface="Georgia" panose="02040502050405020303" pitchFamily="18" charset="0"/>
              </a:rPr>
              <a:t>Lift Up Others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08CE5-4113-6223-26F8-E646AF600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0563" y="4441371"/>
            <a:ext cx="5817637" cy="21833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Georgia Pro Cond Light" panose="02040306050405020303" pitchFamily="18" charset="0"/>
              </a:rPr>
              <a:t>“Brethren, join in following my example, and note those who so walk, </a:t>
            </a:r>
            <a:br>
              <a:rPr lang="en-US" sz="2800" dirty="0">
                <a:latin typeface="Georgia Pro Cond Light" panose="02040306050405020303" pitchFamily="18" charset="0"/>
              </a:rPr>
            </a:br>
            <a:r>
              <a:rPr lang="en-US" sz="2800" dirty="0">
                <a:latin typeface="Georgia Pro Cond Light" panose="02040306050405020303" pitchFamily="18" charset="0"/>
              </a:rPr>
              <a:t>as you have us for a pattern.”</a:t>
            </a:r>
          </a:p>
          <a:p>
            <a:r>
              <a:rPr lang="en-US" sz="2400" dirty="0">
                <a:latin typeface="Georgia Pro Cond Light" panose="02040306050405020303" pitchFamily="18" charset="0"/>
              </a:rPr>
              <a:t>Philippians 3:17</a:t>
            </a:r>
          </a:p>
        </p:txBody>
      </p:sp>
    </p:spTree>
    <p:extLst>
      <p:ext uri="{BB962C8B-B14F-4D97-AF65-F5344CB8AC3E}">
        <p14:creationId xmlns:p14="http://schemas.microsoft.com/office/powerpoint/2010/main" val="328823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961052"/>
          </a:xfrm>
        </p:spPr>
        <p:txBody>
          <a:bodyPr/>
          <a:lstStyle/>
          <a:p>
            <a:r>
              <a:rPr lang="en-US" sz="4800" b="1" dirty="0"/>
              <a:t>Barnabas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068" y="1903445"/>
            <a:ext cx="7704667" cy="386310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He cared about people </a:t>
            </a:r>
            <a:r>
              <a:rPr lang="en-US" sz="2800" dirty="0"/>
              <a:t>- Acts 4:32-37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He believed in giving a man a chance 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											Acts 9:26-28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He knew when he needed help </a:t>
            </a:r>
            <a:r>
              <a:rPr lang="en-US" sz="2800" dirty="0"/>
              <a:t>- Acts 11:19-26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He knew when to take a stand </a:t>
            </a:r>
            <a:r>
              <a:rPr lang="en-US" sz="2800" dirty="0"/>
              <a:t>- Acts 15:1-2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He knew when to give a man a second chance </a:t>
            </a:r>
            <a:r>
              <a:rPr lang="en-US" sz="2800" dirty="0"/>
              <a:t> 											Acts 15:36-41</a:t>
            </a:r>
          </a:p>
        </p:txBody>
      </p:sp>
    </p:spTree>
    <p:extLst>
      <p:ext uri="{BB962C8B-B14F-4D97-AF65-F5344CB8AC3E}">
        <p14:creationId xmlns:p14="http://schemas.microsoft.com/office/powerpoint/2010/main" val="130056637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6577</TotalTime>
  <Words>105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Century Gothic</vt:lpstr>
      <vt:lpstr>Corbel</vt:lpstr>
      <vt:lpstr>Georgia</vt:lpstr>
      <vt:lpstr>Georgia Pro Cond Light</vt:lpstr>
      <vt:lpstr>Wingdings 3</vt:lpstr>
      <vt:lpstr>2_Ion Boardroom</vt:lpstr>
      <vt:lpstr>Parallax</vt:lpstr>
      <vt:lpstr>PowerPoint Presentation</vt:lpstr>
      <vt:lpstr>Be Like Barnabas Lift Up Others</vt:lpstr>
      <vt:lpstr>Barnabas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274</cp:revision>
  <dcterms:created xsi:type="dcterms:W3CDTF">2008-03-16T18:22:36Z</dcterms:created>
  <dcterms:modified xsi:type="dcterms:W3CDTF">2024-03-03T20:42:17Z</dcterms:modified>
</cp:coreProperties>
</file>