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12"/>
  </p:notesMasterIdLst>
  <p:sldIdLst>
    <p:sldId id="264" r:id="rId3"/>
    <p:sldId id="256" r:id="rId4"/>
    <p:sldId id="257" r:id="rId5"/>
    <p:sldId id="259" r:id="rId6"/>
    <p:sldId id="260" r:id="rId7"/>
    <p:sldId id="261" r:id="rId8"/>
    <p:sldId id="266" r:id="rId9"/>
    <p:sldId id="25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2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9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9" cy="255475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7500385" y="1828799"/>
            <a:ext cx="990599" cy="228659"/>
          </a:xfrm>
        </p:spPr>
        <p:txBody>
          <a:bodyPr anchor="t" anchorCtr="0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6236209" y="3264406"/>
            <a:ext cx="3859795" cy="2286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5279" y="292609"/>
            <a:ext cx="628813" cy="767687"/>
          </a:xfrm>
        </p:spPr>
        <p:txBody>
          <a:bodyPr/>
          <a:lstStyle>
            <a:lvl1pPr>
              <a:defRPr sz="2800" b="0" i="0" baseline="0">
                <a:latin typeface="+mj-lt"/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02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1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548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451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490"/>
            <a:ext cx="3636978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79" cy="277131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046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813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97437"/>
            <a:ext cx="2712589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086844"/>
            <a:ext cx="2712590" cy="292541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370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362190"/>
            <a:ext cx="2987087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1591" y="3088562"/>
            <a:ext cx="3001938" cy="24486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68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266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Rectangle 13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0"/>
            <a:ext cx="6422004" cy="1653117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509006"/>
            <a:ext cx="6422003" cy="2515873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510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36" name="Freeform 35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0" name="TextBox 9"/>
          <p:cNvSpPr txBox="1"/>
          <p:nvPr/>
        </p:nvSpPr>
        <p:spPr>
          <a:xfrm>
            <a:off x="644721" y="654263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27454" y="2900539"/>
            <a:ext cx="5389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9" y="914401"/>
            <a:ext cx="6160385" cy="289487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87279" y="3814473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83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1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399"/>
            <a:ext cx="6422004" cy="209550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381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884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8884" y="2489199"/>
            <a:ext cx="231098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8884" y="3147164"/>
            <a:ext cx="2310988" cy="287771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9201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4"/>
            <a:ext cx="232675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39" cy="28883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806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36973"/>
            <a:ext cx="6423592" cy="699992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39" y="4188546"/>
            <a:ext cx="2314064" cy="64901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8" y="4837558"/>
            <a:ext cx="2309280" cy="118732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7" y="4188546"/>
            <a:ext cx="233090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9200"/>
            <a:ext cx="2025182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7" y="4846509"/>
            <a:ext cx="2330904" cy="11783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84814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5" y="2489200"/>
            <a:ext cx="2018839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6510"/>
            <a:ext cx="2299492" cy="118902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993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1" y="2489200"/>
            <a:ext cx="6343201" cy="35306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73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8235" y="1447799"/>
            <a:ext cx="4435439" cy="4571999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1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08"/>
            <a:ext cx="9144000" cy="6860308"/>
            <a:chOff x="0" y="-2308"/>
            <a:chExt cx="9144000" cy="6860308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7000"/>
                  </a:schemeClr>
                </a:gs>
                <a:gs pos="69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4618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65092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879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879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8000"/>
                  </a:schemeClr>
                </a:gs>
                <a:gs pos="72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1854142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-23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3564" y="925605"/>
            <a:ext cx="6346078" cy="7113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71444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82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  <p:sldLayoutId id="214748387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ECCB8-4B05-411D-A7A4-558D7F74D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464493"/>
            <a:ext cx="6753225" cy="1516832"/>
          </a:xfrm>
        </p:spPr>
        <p:txBody>
          <a:bodyPr/>
          <a:lstStyle/>
          <a:p>
            <a:pPr algn="ctr"/>
            <a:r>
              <a:rPr lang="en-US" sz="5400" b="1" dirty="0"/>
              <a:t>What God Can Do</a:t>
            </a:r>
            <a:br>
              <a:rPr lang="en-US" sz="5400" b="1" dirty="0"/>
            </a:br>
            <a:r>
              <a:rPr lang="en-US" sz="5400" b="1" dirty="0"/>
              <a:t>for the Godly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E902B2-7ECA-2A10-B5A0-E35626B8C3FB}"/>
              </a:ext>
            </a:extLst>
          </p:cNvPr>
          <p:cNvSpPr txBox="1"/>
          <p:nvPr/>
        </p:nvSpPr>
        <p:spPr>
          <a:xfrm>
            <a:off x="1033461" y="4470177"/>
            <a:ext cx="70770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Then the Lord knows how to deliver the godly out of temptations …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Peter 2:9a</a:t>
            </a:r>
          </a:p>
        </p:txBody>
      </p:sp>
    </p:spTree>
    <p:extLst>
      <p:ext uri="{BB962C8B-B14F-4D97-AF65-F5344CB8AC3E}">
        <p14:creationId xmlns:p14="http://schemas.microsoft.com/office/powerpoint/2010/main" val="374703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6DC96-C15B-4059-9E22-36AFE7660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595798"/>
            <a:ext cx="6343672" cy="1365528"/>
          </a:xfrm>
        </p:spPr>
        <p:txBody>
          <a:bodyPr/>
          <a:lstStyle/>
          <a:p>
            <a:r>
              <a:rPr lang="en-US" b="1" dirty="0"/>
              <a:t>1. Deliver Us Out of Temptation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E757E-6373-4B21-A91E-29EBD9E85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tx1"/>
                </a:solidFill>
              </a:rPr>
              <a:t>2 Peter 2:5-9a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tx1"/>
                </a:solidFill>
              </a:rPr>
              <a:t>1 Peter 5:8-10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tx1"/>
                </a:solidFill>
              </a:rPr>
              <a:t>Ephesians 6:10-17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tx1"/>
                </a:solidFill>
              </a:rPr>
              <a:t>1 Corinthians 10:13</a:t>
            </a:r>
          </a:p>
        </p:txBody>
      </p:sp>
    </p:spTree>
    <p:extLst>
      <p:ext uri="{BB962C8B-B14F-4D97-AF65-F5344CB8AC3E}">
        <p14:creationId xmlns:p14="http://schemas.microsoft.com/office/powerpoint/2010/main" val="345935169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1DFD-E847-4E36-B326-C6DF12BB3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He Points Us to the Truth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474E7-1575-4D06-80EB-47CD4CCE8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200"/>
            <a:ext cx="7577253" cy="35306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Psalm 119:160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John 17:17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John 12:48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2 Corinthians 5:10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2 Timothy 3:16-17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2 Timothy 2:15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Hebrews 5:9</a:t>
            </a:r>
          </a:p>
        </p:txBody>
      </p:sp>
    </p:spTree>
    <p:extLst>
      <p:ext uri="{BB962C8B-B14F-4D97-AF65-F5344CB8AC3E}">
        <p14:creationId xmlns:p14="http://schemas.microsoft.com/office/powerpoint/2010/main" val="197380213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54A26-A315-4855-8D58-2847DF19A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41" y="927099"/>
            <a:ext cx="7448884" cy="709865"/>
          </a:xfrm>
        </p:spPr>
        <p:txBody>
          <a:bodyPr/>
          <a:lstStyle/>
          <a:p>
            <a:r>
              <a:rPr lang="en-US" b="1" dirty="0"/>
              <a:t>3. God Takes Care of Physical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B5EFA-F02D-4097-A27C-73564C5C4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199"/>
            <a:ext cx="6345260" cy="385859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Matthew 6:31-33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Philippians 4:19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Psalm 145:15-16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Luke 12:24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Matthew 25:31-46</a:t>
            </a:r>
          </a:p>
        </p:txBody>
      </p:sp>
    </p:spTree>
    <p:extLst>
      <p:ext uri="{BB962C8B-B14F-4D97-AF65-F5344CB8AC3E}">
        <p14:creationId xmlns:p14="http://schemas.microsoft.com/office/powerpoint/2010/main" val="192485783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688E1-1B4F-4E51-B3D7-8470C0FA7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927098"/>
            <a:ext cx="6727526" cy="709865"/>
          </a:xfrm>
        </p:spPr>
        <p:txBody>
          <a:bodyPr/>
          <a:lstStyle/>
          <a:p>
            <a:r>
              <a:rPr lang="en-US" b="1" dirty="0"/>
              <a:t>4. God Delivers Us from Our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C6D29-26A9-485D-9B3F-53C3EFABC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200"/>
            <a:ext cx="7444732" cy="3530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800" b="1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Isaiah 59:1-2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Psalm 50:10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1 Peter 1:18-21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1 John 4:10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1 Peter 1:4</a:t>
            </a:r>
          </a:p>
        </p:txBody>
      </p:sp>
    </p:spTree>
    <p:extLst>
      <p:ext uri="{BB962C8B-B14F-4D97-AF65-F5344CB8AC3E}">
        <p14:creationId xmlns:p14="http://schemas.microsoft.com/office/powerpoint/2010/main" val="214467007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688E1-1B4F-4E51-B3D7-8470C0FA7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927098"/>
            <a:ext cx="6727526" cy="709865"/>
          </a:xfrm>
        </p:spPr>
        <p:txBody>
          <a:bodyPr/>
          <a:lstStyle/>
          <a:p>
            <a:pPr algn="ctr"/>
            <a:r>
              <a:rPr lang="en-US" b="1" dirty="0"/>
              <a:t>4. God Delivers Us from Our Sins</a:t>
            </a:r>
            <a:br>
              <a:rPr lang="en-US" b="1" dirty="0"/>
            </a:br>
            <a:r>
              <a:rPr lang="en-US" b="1" dirty="0"/>
              <a:t>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C6D29-26A9-485D-9B3F-53C3EFABC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200"/>
            <a:ext cx="7444732" cy="3530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800" b="1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Hear (Romans 10:17)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Believe (Hebrews 11:6)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Repent (Luke 13:3)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Confess (Romans 10:10)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Be Baptized (Acts 2:38, Mark 16:16)</a:t>
            </a:r>
          </a:p>
        </p:txBody>
      </p:sp>
    </p:spTree>
    <p:extLst>
      <p:ext uri="{BB962C8B-B14F-4D97-AF65-F5344CB8AC3E}">
        <p14:creationId xmlns:p14="http://schemas.microsoft.com/office/powerpoint/2010/main" val="78944553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D4AEE-0720-4112-9180-859C692AD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What God Does for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1300D-D31D-492B-8141-26C891FD7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441" y="2489200"/>
            <a:ext cx="8096584" cy="35306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</a:rPr>
              <a:t>Delivers Us Out of Temptation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</a:rPr>
              <a:t>Points Us to the Truth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</a:rPr>
              <a:t>Takes Care of Our Physical Needs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</a:rPr>
              <a:t>Delivers Us From Our Sins</a:t>
            </a:r>
          </a:p>
        </p:txBody>
      </p:sp>
    </p:spTree>
    <p:extLst>
      <p:ext uri="{BB962C8B-B14F-4D97-AF65-F5344CB8AC3E}">
        <p14:creationId xmlns:p14="http://schemas.microsoft.com/office/powerpoint/2010/main" val="71304067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Ion Boardroom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6563</TotalTime>
  <Words>173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2_Ion Boardroom</vt:lpstr>
      <vt:lpstr>1_Ion Boardroom</vt:lpstr>
      <vt:lpstr>PowerPoint Presentation</vt:lpstr>
      <vt:lpstr>What God Can Do for the Godly</vt:lpstr>
      <vt:lpstr>1. Deliver Us Out of Temptation</vt:lpstr>
      <vt:lpstr>2. He Points Us to the Truth</vt:lpstr>
      <vt:lpstr>3. God Takes Care of Physical Needs</vt:lpstr>
      <vt:lpstr>4. God Delivers Us from Our Sins</vt:lpstr>
      <vt:lpstr>4. God Delivers Us from Our Sins (continued)</vt:lpstr>
      <vt:lpstr>What God Does for Us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271</cp:revision>
  <dcterms:created xsi:type="dcterms:W3CDTF">2008-03-16T18:22:36Z</dcterms:created>
  <dcterms:modified xsi:type="dcterms:W3CDTF">2024-02-25T19:57:32Z</dcterms:modified>
</cp:coreProperties>
</file>