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90" r:id="rId1"/>
    <p:sldMasterId id="2147483916" r:id="rId2"/>
  </p:sldMasterIdLst>
  <p:notesMasterIdLst>
    <p:notesMasterId r:id="rId11"/>
  </p:notesMasterIdLst>
  <p:sldIdLst>
    <p:sldId id="686" r:id="rId3"/>
    <p:sldId id="262" r:id="rId4"/>
    <p:sldId id="312" r:id="rId5"/>
    <p:sldId id="310" r:id="rId6"/>
    <p:sldId id="311" r:id="rId7"/>
    <p:sldId id="313" r:id="rId8"/>
    <p:sldId id="279" r:id="rId9"/>
    <p:sldId id="682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72287F-261C-444E-8D88-B1EDC4F2A11B}" v="2" dt="2024-02-11T01:37:58.8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66" d="100"/>
          <a:sy n="66" d="100"/>
        </p:scale>
        <p:origin x="230" y="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2/11/2024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51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465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85898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8572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4388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3895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2864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4666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33950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37835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164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4882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4358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13463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1552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12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7688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5575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6061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872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4746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57821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135687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91" r:id="rId1"/>
    <p:sldLayoutId id="2147483892" r:id="rId2"/>
    <p:sldLayoutId id="2147483893" r:id="rId3"/>
    <p:sldLayoutId id="2147483894" r:id="rId4"/>
    <p:sldLayoutId id="2147483895" r:id="rId5"/>
    <p:sldLayoutId id="2147483896" r:id="rId6"/>
    <p:sldLayoutId id="2147483897" r:id="rId7"/>
    <p:sldLayoutId id="2147483898" r:id="rId8"/>
    <p:sldLayoutId id="2147483899" r:id="rId9"/>
    <p:sldLayoutId id="2147483900" r:id="rId10"/>
    <p:sldLayoutId id="214748390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3376FE-2713-4424-97F4-6B4FB50E7D52}" type="datetimeFigureOut">
              <a:rPr lang="en-US" smtClean="0"/>
              <a:t>2/11/2024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4563C-0CDA-4859-BBCF-01B780DE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498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7" r:id="rId1"/>
    <p:sldLayoutId id="2147483918" r:id="rId2"/>
    <p:sldLayoutId id="2147483919" r:id="rId3"/>
    <p:sldLayoutId id="2147483920" r:id="rId4"/>
    <p:sldLayoutId id="2147483921" r:id="rId5"/>
    <p:sldLayoutId id="2147483922" r:id="rId6"/>
    <p:sldLayoutId id="2147483923" r:id="rId7"/>
    <p:sldLayoutId id="2147483924" r:id="rId8"/>
    <p:sldLayoutId id="2147483925" r:id="rId9"/>
    <p:sldLayoutId id="2147483926" r:id="rId10"/>
    <p:sldLayoutId id="214748392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1162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n standing on peak at daytime photo – Free Grey Image on Unsplash">
            <a:extLst>
              <a:ext uri="{FF2B5EF4-FFF2-40B4-BE49-F238E27FC236}">
                <a16:creationId xmlns:a16="http://schemas.microsoft.com/office/drawing/2014/main" id="{9B9A1982-3E08-F451-1207-FFCED019D7A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65558"/>
            <a:ext cx="9144000" cy="6099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07A89F5-0EEE-CB19-2D93-89C21517AF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6979" y="365126"/>
            <a:ext cx="8963891" cy="1325563"/>
          </a:xfrm>
        </p:spPr>
        <p:txBody>
          <a:bodyPr/>
          <a:lstStyle/>
          <a:p>
            <a:pPr algn="ctr"/>
            <a:r>
              <a:rPr lang="en-US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Finding Ourselves in the Psalms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6A51BB2-B28C-2F08-2632-2CECFD3BB5A8}"/>
              </a:ext>
            </a:extLst>
          </p:cNvPr>
          <p:cNvSpPr/>
          <p:nvPr/>
        </p:nvSpPr>
        <p:spPr>
          <a:xfrm>
            <a:off x="498764" y="5278581"/>
            <a:ext cx="4166542" cy="1357745"/>
          </a:xfrm>
          <a:prstGeom prst="rect">
            <a:avLst/>
          </a:prstGeom>
          <a:solidFill>
            <a:schemeClr val="tx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D42224-27EA-0ABE-15F5-AD1F80435A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7309" y="5422467"/>
            <a:ext cx="3934691" cy="1069975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Psalm 4 </a:t>
            </a:r>
          </a:p>
          <a:p>
            <a:pPr marL="0" indent="0" algn="ctr">
              <a:buNone/>
            </a:pPr>
            <a:r>
              <a:rPr lang="en-US" b="1" dirty="0">
                <a:solidFill>
                  <a:srgbClr val="002060"/>
                </a:solidFill>
              </a:rPr>
              <a:t>Peace for a Troubled Heart</a:t>
            </a:r>
          </a:p>
        </p:txBody>
      </p:sp>
    </p:spTree>
    <p:extLst>
      <p:ext uri="{BB962C8B-B14F-4D97-AF65-F5344CB8AC3E}">
        <p14:creationId xmlns:p14="http://schemas.microsoft.com/office/powerpoint/2010/main" val="4237039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E5519-D75E-AB82-6490-AC3D786C69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07710"/>
            <a:ext cx="7886700" cy="2174033"/>
          </a:xfrm>
        </p:spPr>
        <p:txBody>
          <a:bodyPr/>
          <a:lstStyle/>
          <a:p>
            <a:pPr marL="514350" indent="-514350">
              <a:buSzPct val="88000"/>
              <a:buFont typeface="+mj-lt"/>
              <a:buAutoNum type="arabicPeriod"/>
            </a:pPr>
            <a:r>
              <a:rPr lang="en-US" sz="2800" dirty="0"/>
              <a:t>Hear me when I call, O God of my righteousness! You have relieved me in my </a:t>
            </a:r>
            <a:r>
              <a:rPr lang="en-US" sz="2800" dirty="0">
                <a:highlight>
                  <a:srgbClr val="FFFF00"/>
                </a:highlight>
              </a:rPr>
              <a:t>distress</a:t>
            </a:r>
            <a:r>
              <a:rPr lang="en-US" sz="2800" dirty="0"/>
              <a:t>; have mercy on me, and hear my prayer. </a:t>
            </a:r>
          </a:p>
          <a:p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1F4002D-BD32-04E8-F4CE-975A0DE2F9B0}"/>
              </a:ext>
            </a:extLst>
          </p:cNvPr>
          <p:cNvSpPr txBox="1">
            <a:spLocks/>
          </p:cNvSpPr>
          <p:nvPr/>
        </p:nvSpPr>
        <p:spPr>
          <a:xfrm>
            <a:off x="628650" y="3287493"/>
            <a:ext cx="7886700" cy="29080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8000"/>
              <a:buFont typeface="+mj-lt"/>
              <a:buAutoNum type="arabicPeriod" startAt="7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You have put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gladness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in my heart, more than in the season that their grain and wine increased.</a:t>
            </a: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8000"/>
              <a:buFont typeface="+mj-lt"/>
              <a:buAutoNum type="arabicPeriod" startAt="7"/>
              <a:tabLst/>
              <a:defRPr/>
            </a:pP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514350" marR="0" lvl="0" indent="-51435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Pct val="88000"/>
              <a:buFont typeface="+mj-lt"/>
              <a:buAutoNum type="arabicPeriod" startAt="7"/>
              <a:tabLst/>
              <a:defRPr/>
            </a:pP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 will both lie down in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peace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, and sleep; for You alone, O Lord, make me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Calibri" panose="020F0502020204030204"/>
                <a:ea typeface="+mn-ea"/>
                <a:cs typeface="+mn-cs"/>
              </a:rPr>
              <a:t>dwell in safety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 </a:t>
            </a:r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6C30F981-7665-8851-602C-ABC10348D3FC}"/>
              </a:ext>
            </a:extLst>
          </p:cNvPr>
          <p:cNvSpPr/>
          <p:nvPr/>
        </p:nvSpPr>
        <p:spPr>
          <a:xfrm>
            <a:off x="4282751" y="2369976"/>
            <a:ext cx="578498" cy="681134"/>
          </a:xfrm>
          <a:prstGeom prst="downArrow">
            <a:avLst>
              <a:gd name="adj1" fmla="val 37097"/>
              <a:gd name="adj2" fmla="val 50000"/>
            </a:avLst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205441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06DEC3-DAA1-596E-F042-90BCE88267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David’s Plea to God  </a:t>
            </a:r>
            <a:r>
              <a:rPr lang="en-US" sz="3600" b="1" dirty="0">
                <a:latin typeface="+mn-lt"/>
              </a:rPr>
              <a:t>vs. 1-3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4B391E-CF59-D8D1-AACD-FD672DB625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6527930" cy="4351338"/>
          </a:xfrm>
        </p:spPr>
        <p:txBody>
          <a:bodyPr>
            <a:normAutofit/>
          </a:bodyPr>
          <a:lstStyle/>
          <a:p>
            <a:pPr marL="514350" indent="-514350">
              <a:buSzPct val="88000"/>
              <a:buFont typeface="+mj-lt"/>
              <a:buAutoNum type="arabicPeriod"/>
            </a:pPr>
            <a:r>
              <a:rPr lang="en-US" sz="3200" dirty="0">
                <a:highlight>
                  <a:srgbClr val="FFFF00"/>
                </a:highlight>
              </a:rPr>
              <a:t>Hear me when I call</a:t>
            </a:r>
            <a:r>
              <a:rPr lang="en-US" sz="3200" dirty="0"/>
              <a:t>, O God of my righteousness! You have relieved me in my distress; have mercy on me, and hear my prayer. </a:t>
            </a:r>
          </a:p>
        </p:txBody>
      </p:sp>
    </p:spTree>
    <p:extLst>
      <p:ext uri="{BB962C8B-B14F-4D97-AF65-F5344CB8AC3E}">
        <p14:creationId xmlns:p14="http://schemas.microsoft.com/office/powerpoint/2010/main" val="3473442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22C3FC-5DD2-3FEF-712D-506C22818E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407D47-2CB8-8492-659C-E27D05EB21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913168"/>
          </a:xfrm>
        </p:spPr>
        <p:txBody>
          <a:bodyPr>
            <a:normAutofit/>
          </a:bodyPr>
          <a:lstStyle/>
          <a:p>
            <a:pPr algn="ctr"/>
            <a:r>
              <a:rPr lang="en-US" b="1" dirty="0">
                <a:latin typeface="+mn-lt"/>
              </a:rPr>
              <a:t>David’s Plea to God  </a:t>
            </a:r>
            <a:r>
              <a:rPr lang="en-US" sz="3600" b="1" dirty="0">
                <a:latin typeface="+mn-lt"/>
              </a:rPr>
              <a:t>vs. 1-3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BF44A-1E68-CB19-D17B-DB4A2135540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SzPct val="88000"/>
              <a:buFont typeface="+mj-lt"/>
              <a:buAutoNum type="arabicPeriod" startAt="2"/>
            </a:pPr>
            <a:r>
              <a:rPr lang="en-US" sz="3200" dirty="0"/>
              <a:t>How long, O you sons of men, will you turn my glory to shame? How long will you love worthlessness and seek falsehood? </a:t>
            </a:r>
            <a:r>
              <a:rPr lang="en-US" sz="2400" dirty="0"/>
              <a:t>Selah</a:t>
            </a:r>
            <a:r>
              <a:rPr lang="en-US" sz="3200" dirty="0"/>
              <a:t> </a:t>
            </a:r>
          </a:p>
          <a:p>
            <a:pPr marL="514350" indent="-514350">
              <a:buSzPct val="88000"/>
              <a:buFont typeface="+mj-lt"/>
              <a:buAutoNum type="arabicPeriod" startAt="2"/>
            </a:pPr>
            <a:endParaRPr lang="en-US" sz="800" dirty="0"/>
          </a:p>
          <a:p>
            <a:pPr marL="514350" indent="-514350">
              <a:buSzPct val="88000"/>
              <a:buFont typeface="+mj-lt"/>
              <a:buAutoNum type="arabicPeriod" startAt="2"/>
            </a:pPr>
            <a:r>
              <a:rPr lang="en-US" sz="3200" dirty="0"/>
              <a:t>But know that the Lord has set apart for Himself him who is godly; the Lord will hear when I call to Him. </a:t>
            </a:r>
          </a:p>
        </p:txBody>
      </p:sp>
    </p:spTree>
    <p:extLst>
      <p:ext uri="{BB962C8B-B14F-4D97-AF65-F5344CB8AC3E}">
        <p14:creationId xmlns:p14="http://schemas.microsoft.com/office/powerpoint/2010/main" val="64756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2868F-C9A7-A737-E74D-0AD65B57AF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000" b="1" dirty="0">
                <a:latin typeface="+mn-lt"/>
              </a:rPr>
              <a:t>David’s Prescription for a </a:t>
            </a:r>
            <a:br>
              <a:rPr lang="en-US" sz="4000" b="1" dirty="0">
                <a:latin typeface="+mn-lt"/>
              </a:rPr>
            </a:br>
            <a:r>
              <a:rPr lang="en-US" sz="4000" b="1" dirty="0">
                <a:latin typeface="+mn-lt"/>
              </a:rPr>
              <a:t>Troubled Heart      </a:t>
            </a:r>
            <a:r>
              <a:rPr lang="en-US" sz="3200" b="1" dirty="0">
                <a:latin typeface="+mn-lt"/>
              </a:rPr>
              <a:t>vs. 4-5</a:t>
            </a:r>
            <a:endParaRPr lang="en-US" sz="4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1197E5-C163-95C0-FD47-592EF8F708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34073"/>
            <a:ext cx="7886700" cy="4142890"/>
          </a:xfrm>
        </p:spPr>
        <p:txBody>
          <a:bodyPr/>
          <a:lstStyle/>
          <a:p>
            <a:r>
              <a:rPr lang="en-US" dirty="0"/>
              <a:t>Stand in Awe of God</a:t>
            </a:r>
          </a:p>
          <a:p>
            <a:r>
              <a:rPr lang="en-US" dirty="0"/>
              <a:t>Do Not Sin</a:t>
            </a:r>
          </a:p>
          <a:p>
            <a:r>
              <a:rPr lang="en-US" dirty="0"/>
              <a:t>Meditate Within Your Heart on Your Bed</a:t>
            </a:r>
          </a:p>
          <a:p>
            <a:r>
              <a:rPr lang="en-US" dirty="0"/>
              <a:t>Be Still</a:t>
            </a:r>
          </a:p>
          <a:p>
            <a:r>
              <a:rPr lang="en-US" dirty="0"/>
              <a:t>Offer the Sacrifices of the Righteous</a:t>
            </a:r>
          </a:p>
          <a:p>
            <a:r>
              <a:rPr lang="en-US" dirty="0"/>
              <a:t>Put Your Trust in the Lord</a:t>
            </a:r>
          </a:p>
        </p:txBody>
      </p:sp>
    </p:spTree>
    <p:extLst>
      <p:ext uri="{BB962C8B-B14F-4D97-AF65-F5344CB8AC3E}">
        <p14:creationId xmlns:p14="http://schemas.microsoft.com/office/powerpoint/2010/main" val="4221683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DE8FE-77CC-28BB-685C-DFB37B948D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>
                <a:solidFill>
                  <a:srgbClr val="002060"/>
                </a:solidFill>
                <a:latin typeface="+mn-lt"/>
              </a:rPr>
              <a:t>Psalm 4</a:t>
            </a:r>
            <a:endParaRPr lang="en-US" b="1" dirty="0">
              <a:solidFill>
                <a:srgbClr val="00206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855D3E-393A-0EAF-602E-487B3005E9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The source of David’s distress did not go away. </a:t>
            </a:r>
          </a:p>
          <a:p>
            <a:r>
              <a:rPr lang="en-US" b="1" dirty="0"/>
              <a:t>With God, David found a way to be at rest, at peace, and to have joy. </a:t>
            </a:r>
          </a:p>
          <a:p>
            <a:r>
              <a:rPr lang="en-US" b="1" dirty="0"/>
              <a:t>He trusted in the Lord to sustain him as he faced the distress. </a:t>
            </a:r>
          </a:p>
          <a:p>
            <a:pPr marL="0" indent="0">
              <a:buNone/>
            </a:pPr>
            <a:endParaRPr lang="en-US" sz="800" b="1" dirty="0"/>
          </a:p>
          <a:p>
            <a:pPr marL="0" indent="0" algn="ctr">
              <a:buNone/>
            </a:pPr>
            <a:r>
              <a:rPr lang="en-US" b="1" dirty="0"/>
              <a:t>Have you found yourself in this psalm?</a:t>
            </a:r>
          </a:p>
        </p:txBody>
      </p:sp>
    </p:spTree>
    <p:extLst>
      <p:ext uri="{BB962C8B-B14F-4D97-AF65-F5344CB8AC3E}">
        <p14:creationId xmlns:p14="http://schemas.microsoft.com/office/powerpoint/2010/main" val="4134639934"/>
      </p:ext>
    </p:extLst>
  </p:cSld>
  <p:clrMapOvr>
    <a:masterClrMapping/>
  </p:clrMapOvr>
  <p:transition spd="slow">
    <p:wheel spokes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7673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6579</TotalTime>
  <Words>276</Words>
  <Application>Microsoft Office PowerPoint</Application>
  <PresentationFormat>On-screen Show (4:3)</PresentationFormat>
  <Paragraphs>26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1_Office Theme</vt:lpstr>
      <vt:lpstr>2_Office Theme</vt:lpstr>
      <vt:lpstr>PowerPoint Presentation</vt:lpstr>
      <vt:lpstr>Finding Ourselves in the Psalms</vt:lpstr>
      <vt:lpstr>PowerPoint Presentation</vt:lpstr>
      <vt:lpstr>David’s Plea to God  vs. 1-3</vt:lpstr>
      <vt:lpstr>David’s Plea to God  vs. 1-3</vt:lpstr>
      <vt:lpstr>David’s Prescription for a  Troubled Heart      vs. 4-5</vt:lpstr>
      <vt:lpstr>Psalm 4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268</cp:revision>
  <dcterms:created xsi:type="dcterms:W3CDTF">2008-03-16T18:22:36Z</dcterms:created>
  <dcterms:modified xsi:type="dcterms:W3CDTF">2024-02-11T20:17:54Z</dcterms:modified>
</cp:coreProperties>
</file>