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0" r:id="rId1"/>
    <p:sldMasterId id="2147483916" r:id="rId2"/>
  </p:sldMasterIdLst>
  <p:notesMasterIdLst>
    <p:notesMasterId r:id="rId18"/>
  </p:notesMasterIdLst>
  <p:sldIdLst>
    <p:sldId id="262" r:id="rId3"/>
    <p:sldId id="310" r:id="rId4"/>
    <p:sldId id="330" r:id="rId5"/>
    <p:sldId id="331" r:id="rId6"/>
    <p:sldId id="332" r:id="rId7"/>
    <p:sldId id="333" r:id="rId8"/>
    <p:sldId id="334" r:id="rId9"/>
    <p:sldId id="335" r:id="rId10"/>
    <p:sldId id="336" r:id="rId11"/>
    <p:sldId id="337" r:id="rId12"/>
    <p:sldId id="338" r:id="rId13"/>
    <p:sldId id="339" r:id="rId14"/>
    <p:sldId id="340" r:id="rId15"/>
    <p:sldId id="279" r:id="rId16"/>
    <p:sldId id="68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1192DB-B883-4527-9573-F3B121ED5749}" v="9" dt="2024-02-03T23:47:52.7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6" d="100"/>
          <a:sy n="66" d="100"/>
        </p:scale>
        <p:origin x="230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00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2/4/2024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51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465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5898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854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7271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386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3681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029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8075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9097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956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488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4368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0593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120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2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688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575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061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872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474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782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3568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380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23" r:id="rId7"/>
    <p:sldLayoutId id="2147483924" r:id="rId8"/>
    <p:sldLayoutId id="2147483925" r:id="rId9"/>
    <p:sldLayoutId id="2147483926" r:id="rId10"/>
    <p:sldLayoutId id="214748392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n standing on peak at daytime photo – Free Grey Image on Unsplash">
            <a:extLst>
              <a:ext uri="{FF2B5EF4-FFF2-40B4-BE49-F238E27FC236}">
                <a16:creationId xmlns:a16="http://schemas.microsoft.com/office/drawing/2014/main" id="{9B9A1982-3E08-F451-1207-FFCED019D7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5558"/>
            <a:ext cx="9144000" cy="609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07A89F5-0EEE-CB19-2D93-89C21517A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79" y="365126"/>
            <a:ext cx="8963891" cy="1325563"/>
          </a:xfrm>
        </p:spPr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Finding Ourselves in the Psalms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6A51BB2-B28C-2F08-2632-2CECFD3BB5A8}"/>
              </a:ext>
            </a:extLst>
          </p:cNvPr>
          <p:cNvSpPr/>
          <p:nvPr/>
        </p:nvSpPr>
        <p:spPr>
          <a:xfrm>
            <a:off x="498764" y="5278581"/>
            <a:ext cx="3700012" cy="135774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D42224-27EA-0ABE-15F5-AD1F80435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309" y="5422467"/>
            <a:ext cx="3463635" cy="10699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Psalm 71 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A Psalm for Old Age</a:t>
            </a:r>
          </a:p>
        </p:txBody>
      </p:sp>
    </p:spTree>
    <p:extLst>
      <p:ext uri="{BB962C8B-B14F-4D97-AF65-F5344CB8AC3E}">
        <p14:creationId xmlns:p14="http://schemas.microsoft.com/office/powerpoint/2010/main" val="423703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0EEA16-1BBE-F670-EA2F-DE972DA52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F2811-F3DD-0395-1DC5-10D3219D0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3127"/>
          </a:xfrm>
          <a:solidFill>
            <a:srgbClr val="FFC000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/>
              <a:t>4. The need for purpose in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D8269-D236-D66C-24D7-ABBD623EA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SzPct val="80000"/>
              <a:buFont typeface="+mj-lt"/>
              <a:buAutoNum type="arabicPeriod" startAt="15"/>
            </a:pPr>
            <a:r>
              <a:rPr lang="en-US" dirty="0"/>
              <a:t>My mouth shall tell of Your righteousness and Your salvation all the day, for I do not know their limits. </a:t>
            </a:r>
          </a:p>
          <a:p>
            <a:pPr marL="514350" indent="-514350">
              <a:buSzPct val="80000"/>
              <a:buFont typeface="+mj-lt"/>
              <a:buAutoNum type="arabicPeriod" startAt="15"/>
            </a:pPr>
            <a:r>
              <a:rPr lang="en-US" dirty="0"/>
              <a:t>I will go in the strength of the </a:t>
            </a:r>
            <a:br>
              <a:rPr lang="en-US" dirty="0"/>
            </a:br>
            <a:r>
              <a:rPr lang="en-US" dirty="0"/>
              <a:t>Lord God; I will make mention </a:t>
            </a:r>
            <a:br>
              <a:rPr lang="en-US" dirty="0"/>
            </a:br>
            <a:r>
              <a:rPr lang="en-US" dirty="0"/>
              <a:t>of Your righteousness, of </a:t>
            </a:r>
            <a:br>
              <a:rPr lang="en-US" dirty="0"/>
            </a:br>
            <a:r>
              <a:rPr lang="en-US" dirty="0"/>
              <a:t>Yours only. </a:t>
            </a:r>
          </a:p>
        </p:txBody>
      </p:sp>
      <p:pic>
        <p:nvPicPr>
          <p:cNvPr id="4098" name="Picture 2" descr="Lonely senior man sitting on park bench Stock Photo - Alamy">
            <a:extLst>
              <a:ext uri="{FF2B5EF4-FFF2-40B4-BE49-F238E27FC236}">
                <a16:creationId xmlns:a16="http://schemas.microsoft.com/office/drawing/2014/main" id="{620CEE8C-72E9-DF22-E60E-DE18BB442B9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31189" y="3747829"/>
            <a:ext cx="2294003" cy="2836506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83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9EC20A-0DDB-8817-3BE2-2437EC75EC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40E27-0357-E02C-CD1C-1874C978C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3127"/>
          </a:xfrm>
          <a:solidFill>
            <a:srgbClr val="FFC000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/>
              <a:t>4. The need for purpose in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768A0-CAFA-02EC-572B-E74ECEC536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17"/>
            </a:pPr>
            <a:r>
              <a:rPr lang="en-US" dirty="0"/>
              <a:t>O God, You have taught me from my youth; and to this day I declare Your wondrous works. </a:t>
            </a:r>
          </a:p>
          <a:p>
            <a:pPr marL="514350" indent="-514350">
              <a:buSzPct val="80000"/>
              <a:buFont typeface="+mj-lt"/>
              <a:buAutoNum type="arabicPeriod" startAt="17"/>
            </a:pPr>
            <a:r>
              <a:rPr lang="en-US" dirty="0"/>
              <a:t>Now also when I am old and </a:t>
            </a:r>
            <a:r>
              <a:rPr lang="en-US" dirty="0" err="1"/>
              <a:t>grayheaded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O God, do not forsake me, </a:t>
            </a:r>
            <a:br>
              <a:rPr lang="en-US" dirty="0"/>
            </a:br>
            <a:r>
              <a:rPr lang="en-US" dirty="0"/>
              <a:t>until I declare Your strength </a:t>
            </a:r>
            <a:br>
              <a:rPr lang="en-US" dirty="0"/>
            </a:br>
            <a:r>
              <a:rPr lang="en-US" dirty="0"/>
              <a:t>to this generation, Your power </a:t>
            </a:r>
            <a:br>
              <a:rPr lang="en-US" dirty="0"/>
            </a:br>
            <a:r>
              <a:rPr lang="en-US" dirty="0"/>
              <a:t>to everyone who is to come. </a:t>
            </a:r>
          </a:p>
        </p:txBody>
      </p:sp>
      <p:pic>
        <p:nvPicPr>
          <p:cNvPr id="4098" name="Picture 2" descr="Lonely senior man sitting on park bench Stock Photo - Alamy">
            <a:extLst>
              <a:ext uri="{FF2B5EF4-FFF2-40B4-BE49-F238E27FC236}">
                <a16:creationId xmlns:a16="http://schemas.microsoft.com/office/drawing/2014/main" id="{6EC3EE24-4CC0-5328-55A8-364F66C7895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31189" y="3747829"/>
            <a:ext cx="2294003" cy="2836506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2807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635955-795E-8FDE-7725-8A36D3FB3E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AD055-4800-4226-FC93-CC42FDFB9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3127"/>
          </a:xfrm>
          <a:solidFill>
            <a:srgbClr val="FFC000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/>
              <a:t>5. The need to praise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569413-2E93-7F0E-B039-4FC56DEC3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“My praise shall be continually of You” (v. 6)</a:t>
            </a:r>
          </a:p>
          <a:p>
            <a:r>
              <a:rPr lang="en-US" dirty="0"/>
              <a:t>“Let my mouth be filled with Your praise and with Your glory all the day” (v. 8)</a:t>
            </a:r>
          </a:p>
          <a:p>
            <a:r>
              <a:rPr lang="en-US" dirty="0"/>
              <a:t>“And will praise You yet more and more” (v. 14)</a:t>
            </a:r>
          </a:p>
          <a:p>
            <a:r>
              <a:rPr lang="en-US" dirty="0"/>
              <a:t>“I will make mention of Your righteousness, of Yours only” (v. 16)</a:t>
            </a:r>
          </a:p>
        </p:txBody>
      </p:sp>
      <p:pic>
        <p:nvPicPr>
          <p:cNvPr id="9218" name="Picture 2" descr="For Empty Nesters &amp; Seniors — Wellesley Village Church">
            <a:extLst>
              <a:ext uri="{FF2B5EF4-FFF2-40B4-BE49-F238E27FC236}">
                <a16:creationId xmlns:a16="http://schemas.microsoft.com/office/drawing/2014/main" id="{F7CC9FE9-BB79-595B-6132-D51CBCA0FA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064897" y="4408427"/>
            <a:ext cx="2668555" cy="227384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1280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E1EDA-D688-84C0-8571-BB0D72B2EF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AC56C-8A6B-1479-D57B-32BA2DEBC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3127"/>
          </a:xfrm>
          <a:solidFill>
            <a:srgbClr val="FFC000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/>
              <a:t>5. The need to praise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14116-4542-57DE-E94E-71821F900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22"/>
            </a:pPr>
            <a:r>
              <a:rPr lang="en-US" dirty="0"/>
              <a:t>Also with the lute I will praise You - and Your faithfulness, O my God! To You I will sing with the harp, O Holy One of Israel. </a:t>
            </a:r>
          </a:p>
          <a:p>
            <a:pPr marL="514350" indent="-514350">
              <a:buSzPct val="80000"/>
              <a:buFont typeface="+mj-lt"/>
              <a:buAutoNum type="arabicPeriod" startAt="22"/>
            </a:pPr>
            <a:r>
              <a:rPr lang="en-US" dirty="0"/>
              <a:t>My lips shall greatly rejoice when I sing to You, and my soul, which You have redeemed. </a:t>
            </a:r>
          </a:p>
          <a:p>
            <a:pPr marL="514350" indent="-514350">
              <a:buSzPct val="80000"/>
              <a:buFont typeface="+mj-lt"/>
              <a:buAutoNum type="arabicPeriod" startAt="22"/>
            </a:pPr>
            <a:r>
              <a:rPr lang="en-US" dirty="0"/>
              <a:t>My tongue also shall talk of </a:t>
            </a:r>
            <a:br>
              <a:rPr lang="en-US" dirty="0"/>
            </a:br>
            <a:r>
              <a:rPr lang="en-US" dirty="0"/>
              <a:t>Your righteousness </a:t>
            </a:r>
            <a:br>
              <a:rPr lang="en-US" dirty="0"/>
            </a:br>
            <a:r>
              <a:rPr lang="en-US" dirty="0"/>
              <a:t>all the day long…</a:t>
            </a:r>
          </a:p>
        </p:txBody>
      </p:sp>
      <p:pic>
        <p:nvPicPr>
          <p:cNvPr id="4" name="Picture 2" descr="For Empty Nesters &amp; Seniors — Wellesley Village Church">
            <a:extLst>
              <a:ext uri="{FF2B5EF4-FFF2-40B4-BE49-F238E27FC236}">
                <a16:creationId xmlns:a16="http://schemas.microsoft.com/office/drawing/2014/main" id="{07670669-60CE-E6FF-6050-179545FE83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064897" y="4408427"/>
            <a:ext cx="2668555" cy="227384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8157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7000"/>
              </a:schemeClr>
            </a:gs>
            <a:gs pos="48000">
              <a:schemeClr val="accent4">
                <a:lumMod val="97000"/>
                <a:lumOff val="3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DE8FE-77CC-28BB-685C-DFB37B948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Psalm 71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55D3E-393A-0EAF-602E-487B3005E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There are challenges to every stage of life. </a:t>
            </a:r>
          </a:p>
          <a:p>
            <a:r>
              <a:rPr lang="en-US" b="1" dirty="0"/>
              <a:t>God has the answers for the most pressing needs faced in our Golden Years. </a:t>
            </a:r>
          </a:p>
          <a:p>
            <a:pPr lvl="1"/>
            <a:r>
              <a:rPr lang="en-US" sz="2800" b="1" dirty="0"/>
              <a:t>Strength, Confidence, Hope, and Purpose</a:t>
            </a:r>
          </a:p>
          <a:p>
            <a:pPr lvl="1"/>
            <a:r>
              <a:rPr lang="en-US" sz="2800" b="1" dirty="0"/>
              <a:t>Resulting in Praise!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ctr">
              <a:buNone/>
            </a:pPr>
            <a:r>
              <a:rPr lang="en-US" b="1" dirty="0"/>
              <a:t>Have you found yourself in this psalm?</a:t>
            </a:r>
          </a:p>
        </p:txBody>
      </p:sp>
    </p:spTree>
    <p:extLst>
      <p:ext uri="{BB962C8B-B14F-4D97-AF65-F5344CB8AC3E}">
        <p14:creationId xmlns:p14="http://schemas.microsoft.com/office/powerpoint/2010/main" val="4134639934"/>
      </p:ext>
    </p:extLst>
  </p:cSld>
  <p:clrMapOvr>
    <a:masterClrMapping/>
  </p:clrMapOvr>
  <p:transition spd="slow">
    <p:wheel spokes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6738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6DEC3-DAA1-596E-F042-90BCE8826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Written by someone </a:t>
            </a:r>
            <a:br>
              <a:rPr lang="en-US" b="1" dirty="0"/>
            </a:br>
            <a:r>
              <a:rPr lang="en-US" b="1" dirty="0"/>
              <a:t>approaching old age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B391E-CF59-D8D1-AACD-FD672DB625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7618"/>
            <a:ext cx="3943350" cy="3398839"/>
          </a:xfrm>
        </p:spPr>
        <p:txBody>
          <a:bodyPr>
            <a:normAutofit/>
          </a:bodyPr>
          <a:lstStyle/>
          <a:p>
            <a:pPr>
              <a:buSzPct val="90000"/>
            </a:pPr>
            <a:r>
              <a:rPr lang="en-US" dirty="0"/>
              <a:t>He looks back at his youth (vs. 5-6, 17)</a:t>
            </a:r>
          </a:p>
          <a:p>
            <a:pPr>
              <a:buSzPct val="90000"/>
            </a:pPr>
            <a:r>
              <a:rPr lang="en-US" dirty="0"/>
              <a:t>He looks ahead to old age (vs. 9, 18)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51305DD-F67E-DA1C-5C70-F8670DB8269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767942" y="2227619"/>
            <a:ext cx="3747407" cy="353377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3442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9071B-CBCA-1B08-DD04-B52A60AF7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“when my strength fails” </a:t>
            </a:r>
            <a:r>
              <a:rPr lang="en-US" sz="3600" b="1" dirty="0"/>
              <a:t>- v. 9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50498-76B2-AEE3-F9E7-4D8F6FC4F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78867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There are challenges to reaching old age. </a:t>
            </a:r>
          </a:p>
          <a:p>
            <a:pPr marL="0" indent="0" algn="ctr">
              <a:buNone/>
            </a:pPr>
            <a:endParaRPr lang="en-US" sz="800" dirty="0"/>
          </a:p>
          <a:p>
            <a:r>
              <a:rPr lang="en-US" dirty="0"/>
              <a:t>Physical - </a:t>
            </a:r>
            <a:r>
              <a:rPr lang="en-US" sz="2400" dirty="0"/>
              <a:t>Eccl. 12:1-5</a:t>
            </a:r>
          </a:p>
          <a:p>
            <a:r>
              <a:rPr lang="en-US" dirty="0"/>
              <a:t>Mental </a:t>
            </a:r>
          </a:p>
          <a:p>
            <a:r>
              <a:rPr lang="en-US" dirty="0"/>
              <a:t>Emotional</a:t>
            </a:r>
          </a:p>
        </p:txBody>
      </p:sp>
      <p:pic>
        <p:nvPicPr>
          <p:cNvPr id="2050" name="Picture 2" descr="What are the Problems Faced by Elderly in our Society?">
            <a:extLst>
              <a:ext uri="{FF2B5EF4-FFF2-40B4-BE49-F238E27FC236}">
                <a16:creationId xmlns:a16="http://schemas.microsoft.com/office/drawing/2014/main" id="{CC04BDA3-DA9C-5BDB-BFEF-41A02E9E7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6725" y="3482974"/>
            <a:ext cx="4238625" cy="282892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9965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08EC2-67CD-F876-A6FF-6E43E8C17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3127"/>
          </a:xfrm>
          <a:solidFill>
            <a:srgbClr val="FFC000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pPr algn="ctr"/>
            <a:r>
              <a:rPr lang="en-US" b="1" dirty="0"/>
              <a:t>1. The need to be near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5CA6D4-5583-4D8E-DB0E-78B6BC4EF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“Be my strong refuge, to which I may resort continually; You have given the commandment to save me, for You are my rock and my fortress.”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Psalm 71:3</a:t>
            </a:r>
          </a:p>
        </p:txBody>
      </p:sp>
      <p:pic>
        <p:nvPicPr>
          <p:cNvPr id="4" name="Picture 4" descr="The Alarming Facts about Senior Isolation | Desis: Senior Thesis">
            <a:extLst>
              <a:ext uri="{FF2B5EF4-FFF2-40B4-BE49-F238E27FC236}">
                <a16:creationId xmlns:a16="http://schemas.microsoft.com/office/drawing/2014/main" id="{8908CB8F-C1D4-C3DB-8FCF-B37C64894D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72000" y="4198284"/>
            <a:ext cx="4139782" cy="2455803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7480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896C6B-DFC7-B137-A383-0F5F76D6C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9E123-E8B0-EADF-A45E-E4D919F5E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3127"/>
          </a:xfrm>
          <a:solidFill>
            <a:srgbClr val="FFC000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pPr algn="ctr"/>
            <a:r>
              <a:rPr lang="en-US" b="1" dirty="0"/>
              <a:t>1. The need to be near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8F422-A313-7F30-300B-DD8E764FE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“You are my strong refuge” (v. 7)</a:t>
            </a:r>
          </a:p>
          <a:p>
            <a:r>
              <a:rPr lang="en-US" dirty="0"/>
              <a:t>“O God, do not be far from me; O my God, </a:t>
            </a:r>
            <a:br>
              <a:rPr lang="en-US" dirty="0"/>
            </a:br>
            <a:r>
              <a:rPr lang="en-US" dirty="0"/>
              <a:t>make haste to help me!” (v. 12)</a:t>
            </a:r>
          </a:p>
          <a:p>
            <a:r>
              <a:rPr lang="en-US" dirty="0"/>
              <a:t>“O God, do not forsake me” (v. 18)</a:t>
            </a:r>
          </a:p>
        </p:txBody>
      </p:sp>
      <p:pic>
        <p:nvPicPr>
          <p:cNvPr id="3076" name="Picture 4" descr="The Alarming Facts about Senior Isolation | Desis: Senior Thesis">
            <a:extLst>
              <a:ext uri="{FF2B5EF4-FFF2-40B4-BE49-F238E27FC236}">
                <a16:creationId xmlns:a16="http://schemas.microsoft.com/office/drawing/2014/main" id="{0C306C32-FD8A-B27F-5849-5B5165B80C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72000" y="4198284"/>
            <a:ext cx="4139782" cy="2455803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1169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7171DA-5314-22DD-E2CB-F799783707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E600C-8689-88F1-E0C0-5A264F905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3127"/>
          </a:xfrm>
          <a:solidFill>
            <a:srgbClr val="FFC000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4200" b="1" dirty="0"/>
              <a:t>2. The need for confidence in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BCDE30-54DE-E23E-0E7A-F62C5F2E8E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SzPct val="80000"/>
              <a:buFont typeface="+mj-lt"/>
              <a:buAutoNum type="arabicPeriod" startAt="15"/>
            </a:pPr>
            <a:r>
              <a:rPr lang="en-US" dirty="0"/>
              <a:t>My mouth shall tell of Your righteousness and Your salvation all the day, for I do not know their limits. </a:t>
            </a:r>
          </a:p>
          <a:p>
            <a:pPr marL="514350" indent="-514350">
              <a:buSzPct val="80000"/>
              <a:buFont typeface="+mj-lt"/>
              <a:buAutoNum type="arabicPeriod" startAt="15"/>
            </a:pPr>
            <a:r>
              <a:rPr lang="en-US" dirty="0"/>
              <a:t>I will go in the strength of the Lord God; I will make mention of Your righteousness, of Yours only.</a:t>
            </a:r>
          </a:p>
        </p:txBody>
      </p:sp>
    </p:spTree>
    <p:extLst>
      <p:ext uri="{BB962C8B-B14F-4D97-AF65-F5344CB8AC3E}">
        <p14:creationId xmlns:p14="http://schemas.microsoft.com/office/powerpoint/2010/main" val="4026985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6B8952-5EC5-39BE-0842-FE867DD66E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E4CEB-651C-9BEC-1432-1EB96E1D2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3127"/>
          </a:xfrm>
          <a:solidFill>
            <a:srgbClr val="FFC000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4200" b="1" dirty="0"/>
              <a:t>2. The need for confidence in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3EA68-EB0A-62F9-3192-747C6CBA7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SzPct val="80000"/>
              <a:buFont typeface="+mj-lt"/>
              <a:buAutoNum type="arabicPeriod" startAt="20"/>
            </a:pPr>
            <a:r>
              <a:rPr lang="en-US" dirty="0"/>
              <a:t>You, who have shown me great and severe troubles, shall revive me again, and bring me up again from the depths of the earth. </a:t>
            </a:r>
          </a:p>
          <a:p>
            <a:pPr marL="514350" indent="-514350">
              <a:buSzPct val="80000"/>
              <a:buFont typeface="+mj-lt"/>
              <a:buAutoNum type="arabicPeriod" startAt="20"/>
            </a:pPr>
            <a:r>
              <a:rPr lang="en-US" dirty="0"/>
              <a:t>You shall increase my greatness, and comfort me on every side. </a:t>
            </a:r>
          </a:p>
        </p:txBody>
      </p:sp>
    </p:spTree>
    <p:extLst>
      <p:ext uri="{BB962C8B-B14F-4D97-AF65-F5344CB8AC3E}">
        <p14:creationId xmlns:p14="http://schemas.microsoft.com/office/powerpoint/2010/main" val="4240902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FAA766-6421-6D1D-0A33-0D11CDA12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2D456-3607-934A-2EB7-3D79B2E2A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3127"/>
          </a:xfrm>
          <a:solidFill>
            <a:srgbClr val="FFC000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/>
              <a:t>3. The need for hope in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DEF9F-00A9-990C-720F-AD4A8DDA86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“For You are my hope, O Lord God; You are my trust from my youth” (v. 5)</a:t>
            </a:r>
          </a:p>
          <a:p>
            <a:r>
              <a:rPr lang="en-US" dirty="0"/>
              <a:t>“But I will hope continually, and will praise You yet more and more” (v. 14)</a:t>
            </a:r>
          </a:p>
        </p:txBody>
      </p:sp>
      <p:pic>
        <p:nvPicPr>
          <p:cNvPr id="5122" name="Picture 2" descr="Loneliness among older people: A research roundup">
            <a:extLst>
              <a:ext uri="{FF2B5EF4-FFF2-40B4-BE49-F238E27FC236}">
                <a16:creationId xmlns:a16="http://schemas.microsoft.com/office/drawing/2014/main" id="{62D102E4-EE0D-0D2E-E3DC-8456615ABD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61318"/>
            <a:ext cx="4215396" cy="2810264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0076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7D9B1-6FEF-6946-931F-1DE0F2274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E1577-BED4-23E7-7BC0-6627BAA49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3127"/>
          </a:xfrm>
          <a:solidFill>
            <a:srgbClr val="FFC000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/>
              <a:t>4. The need for purpose in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012F2-2E00-9A0D-8269-C853CAC9C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SzPct val="80000"/>
              <a:buFont typeface="+mj-lt"/>
              <a:buAutoNum type="arabicPeriod" startAt="7"/>
            </a:pPr>
            <a:r>
              <a:rPr lang="en-US" dirty="0"/>
              <a:t>“I have become as a wonder to many, </a:t>
            </a:r>
            <a:br>
              <a:rPr lang="en-US" dirty="0"/>
            </a:br>
            <a:r>
              <a:rPr lang="en-US" dirty="0"/>
              <a:t>but You are my strong refuge.”</a:t>
            </a:r>
          </a:p>
        </p:txBody>
      </p:sp>
      <p:pic>
        <p:nvPicPr>
          <p:cNvPr id="4098" name="Picture 2" descr="Lonely senior man sitting on park bench Stock Photo - Alamy">
            <a:extLst>
              <a:ext uri="{FF2B5EF4-FFF2-40B4-BE49-F238E27FC236}">
                <a16:creationId xmlns:a16="http://schemas.microsoft.com/office/drawing/2014/main" id="{3B6891E4-2D35-F802-03D3-C365FE22021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31189" y="3747829"/>
            <a:ext cx="2294003" cy="2836506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4419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6541</TotalTime>
  <Words>673</Words>
  <Application>Microsoft Office PowerPoint</Application>
  <PresentationFormat>On-screen Show (4:3)</PresentationFormat>
  <Paragraphs>53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1_Office Theme</vt:lpstr>
      <vt:lpstr>2_Office Theme</vt:lpstr>
      <vt:lpstr>Finding Ourselves in the Psalms</vt:lpstr>
      <vt:lpstr>Written by someone  approaching old age</vt:lpstr>
      <vt:lpstr>“when my strength fails” - v. 9</vt:lpstr>
      <vt:lpstr>1. The need to be near God</vt:lpstr>
      <vt:lpstr>1. The need to be near God</vt:lpstr>
      <vt:lpstr>2. The need for confidence in God</vt:lpstr>
      <vt:lpstr>2. The need for confidence in God</vt:lpstr>
      <vt:lpstr>3. The need for hope in God</vt:lpstr>
      <vt:lpstr>4. The need for purpose in God</vt:lpstr>
      <vt:lpstr>4. The need for purpose in God</vt:lpstr>
      <vt:lpstr>4. The need for purpose in God</vt:lpstr>
      <vt:lpstr>5. The need to praise God</vt:lpstr>
      <vt:lpstr>5. The need to praise God</vt:lpstr>
      <vt:lpstr>Psalm 71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268</cp:revision>
  <dcterms:created xsi:type="dcterms:W3CDTF">2008-03-16T18:22:36Z</dcterms:created>
  <dcterms:modified xsi:type="dcterms:W3CDTF">2024-02-04T19:40:12Z</dcterms:modified>
</cp:coreProperties>
</file>