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7" r:id="rId1"/>
    <p:sldMasterId id="2147483723" r:id="rId2"/>
    <p:sldMasterId id="2147483735" r:id="rId3"/>
  </p:sldMasterIdLst>
  <p:notesMasterIdLst>
    <p:notesMasterId r:id="rId21"/>
  </p:notesMasterIdLst>
  <p:sldIdLst>
    <p:sldId id="261" r:id="rId4"/>
    <p:sldId id="256" r:id="rId5"/>
    <p:sldId id="263" r:id="rId6"/>
    <p:sldId id="258" r:id="rId7"/>
    <p:sldId id="264" r:id="rId8"/>
    <p:sldId id="265" r:id="rId9"/>
    <p:sldId id="683" r:id="rId10"/>
    <p:sldId id="267" r:id="rId11"/>
    <p:sldId id="268" r:id="rId12"/>
    <p:sldId id="684" r:id="rId13"/>
    <p:sldId id="685" r:id="rId14"/>
    <p:sldId id="686" r:id="rId15"/>
    <p:sldId id="687" r:id="rId16"/>
    <p:sldId id="688" r:id="rId17"/>
    <p:sldId id="689" r:id="rId18"/>
    <p:sldId id="257" r:id="rId19"/>
    <p:sldId id="262"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4623" autoAdjust="0"/>
    <p:restoredTop sz="86325" autoAdjust="0"/>
  </p:normalViewPr>
  <p:slideViewPr>
    <p:cSldViewPr>
      <p:cViewPr varScale="1">
        <p:scale>
          <a:sx n="49" d="100"/>
          <a:sy n="49" d="100"/>
        </p:scale>
        <p:origin x="53" y="538"/>
      </p:cViewPr>
      <p:guideLst>
        <p:guide orient="horz" pos="2160"/>
        <p:guide pos="2880"/>
      </p:guideLst>
    </p:cSldViewPr>
  </p:slideViewPr>
  <p:outlineViewPr>
    <p:cViewPr>
      <p:scale>
        <a:sx n="33" d="100"/>
        <a:sy n="33" d="100"/>
      </p:scale>
      <p:origin x="0" y="-15840"/>
    </p:cViewPr>
  </p:outlineViewPr>
  <p:notesTextViewPr>
    <p:cViewPr>
      <p:scale>
        <a:sx n="3" d="2"/>
        <a:sy n="3" d="2"/>
      </p:scale>
      <p:origin x="0" y="0"/>
    </p:cViewPr>
  </p:notesTextViewPr>
  <p:sorterViewPr>
    <p:cViewPr varScale="1">
      <p:scale>
        <a:sx n="1" d="1"/>
        <a:sy n="1" d="1"/>
      </p:scale>
      <p:origin x="0" y="-3394"/>
    </p:cViewPr>
  </p:sorterViewPr>
  <p:notesViewPr>
    <p:cSldViewPr>
      <p:cViewPr varScale="1">
        <p:scale>
          <a:sx n="76" d="100"/>
          <a:sy n="76" d="100"/>
        </p:scale>
        <p:origin x="-2971"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3" Type="http://schemas.openxmlformats.org/officeDocument/2006/relationships/slideMaster" Target="slideMasters/slideMaster3.xml"/><Relationship Id="rId21" Type="http://schemas.openxmlformats.org/officeDocument/2006/relationships/notesMaster" Target="notesMasters/notes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viewProps" Target="viewProp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8DE7A2-50D1-4400-88E2-5E32D940C051}" type="datetimeFigureOut">
              <a:rPr lang="en-US"/>
              <a:pPr/>
              <a:t>1/21/2024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9F674F-5FF1-4C50-AE02-5B1470F93F7E}" type="slidenum">
              <a:rPr lang="en-US"/>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44373FE-46E5-4EC3-8B09-87BB8EC91198}" type="datetimeFigureOut">
              <a:rPr lang="en-US" smtClean="0"/>
              <a:t>1/21/2024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17149187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4373FE-46E5-4EC3-8B09-87BB8EC91198}" type="datetimeFigureOut">
              <a:rPr lang="en-US" smtClean="0"/>
              <a:t>1/21/2024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252103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4373FE-46E5-4EC3-8B09-87BB8EC91198}" type="datetimeFigureOut">
              <a:rPr lang="en-US" smtClean="0"/>
              <a:t>1/21/2024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5840746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F61B635-6186-4CBD-A203-E7150C94B6E9}" type="datetimeFigureOut">
              <a:rPr lang="en-US" smtClean="0"/>
              <a:t>1/21/2024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8ACB80-3823-4035-BA87-C07EA7C32A37}" type="slidenum">
              <a:rPr lang="en-US" smtClean="0"/>
              <a:t>‹#›</a:t>
            </a:fld>
            <a:endParaRPr lang="en-US"/>
          </a:p>
        </p:txBody>
      </p:sp>
    </p:spTree>
    <p:extLst>
      <p:ext uri="{BB962C8B-B14F-4D97-AF65-F5344CB8AC3E}">
        <p14:creationId xmlns:p14="http://schemas.microsoft.com/office/powerpoint/2010/main" val="8224513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F61B635-6186-4CBD-A203-E7150C94B6E9}" type="datetimeFigureOut">
              <a:rPr lang="en-US" smtClean="0"/>
              <a:t>1/21/2024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8ACB80-3823-4035-BA87-C07EA7C32A37}" type="slidenum">
              <a:rPr lang="en-US" smtClean="0"/>
              <a:t>‹#›</a:t>
            </a:fld>
            <a:endParaRPr lang="en-US"/>
          </a:p>
        </p:txBody>
      </p:sp>
    </p:spTree>
    <p:extLst>
      <p:ext uri="{BB962C8B-B14F-4D97-AF65-F5344CB8AC3E}">
        <p14:creationId xmlns:p14="http://schemas.microsoft.com/office/powerpoint/2010/main" val="409879884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F61B635-6186-4CBD-A203-E7150C94B6E9}" type="datetimeFigureOut">
              <a:rPr lang="en-US" smtClean="0"/>
              <a:t>1/21/2024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8ACB80-3823-4035-BA87-C07EA7C32A37}" type="slidenum">
              <a:rPr lang="en-US" smtClean="0"/>
              <a:t>‹#›</a:t>
            </a:fld>
            <a:endParaRPr lang="en-US"/>
          </a:p>
        </p:txBody>
      </p:sp>
    </p:spTree>
    <p:extLst>
      <p:ext uri="{BB962C8B-B14F-4D97-AF65-F5344CB8AC3E}">
        <p14:creationId xmlns:p14="http://schemas.microsoft.com/office/powerpoint/2010/main" val="17854035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F61B635-6186-4CBD-A203-E7150C94B6E9}" type="datetimeFigureOut">
              <a:rPr lang="en-US" smtClean="0"/>
              <a:t>1/21/2024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8ACB80-3823-4035-BA87-C07EA7C32A37}" type="slidenum">
              <a:rPr lang="en-US" smtClean="0"/>
              <a:t>‹#›</a:t>
            </a:fld>
            <a:endParaRPr lang="en-US"/>
          </a:p>
        </p:txBody>
      </p:sp>
    </p:spTree>
    <p:extLst>
      <p:ext uri="{BB962C8B-B14F-4D97-AF65-F5344CB8AC3E}">
        <p14:creationId xmlns:p14="http://schemas.microsoft.com/office/powerpoint/2010/main" val="328745487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F61B635-6186-4CBD-A203-E7150C94B6E9}" type="datetimeFigureOut">
              <a:rPr lang="en-US" smtClean="0"/>
              <a:t>1/21/2024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68ACB80-3823-4035-BA87-C07EA7C32A37}" type="slidenum">
              <a:rPr lang="en-US" smtClean="0"/>
              <a:t>‹#›</a:t>
            </a:fld>
            <a:endParaRPr lang="en-US"/>
          </a:p>
        </p:txBody>
      </p:sp>
    </p:spTree>
    <p:extLst>
      <p:ext uri="{BB962C8B-B14F-4D97-AF65-F5344CB8AC3E}">
        <p14:creationId xmlns:p14="http://schemas.microsoft.com/office/powerpoint/2010/main" val="15815580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F61B635-6186-4CBD-A203-E7150C94B6E9}" type="datetimeFigureOut">
              <a:rPr lang="en-US" smtClean="0"/>
              <a:t>1/21/2024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68ACB80-3823-4035-BA87-C07EA7C32A37}" type="slidenum">
              <a:rPr lang="en-US" smtClean="0"/>
              <a:t>‹#›</a:t>
            </a:fld>
            <a:endParaRPr lang="en-US"/>
          </a:p>
        </p:txBody>
      </p:sp>
    </p:spTree>
    <p:extLst>
      <p:ext uri="{BB962C8B-B14F-4D97-AF65-F5344CB8AC3E}">
        <p14:creationId xmlns:p14="http://schemas.microsoft.com/office/powerpoint/2010/main" val="12103571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F61B635-6186-4CBD-A203-E7150C94B6E9}" type="datetimeFigureOut">
              <a:rPr lang="en-US" smtClean="0"/>
              <a:t>1/21/2024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68ACB80-3823-4035-BA87-C07EA7C32A37}" type="slidenum">
              <a:rPr lang="en-US" smtClean="0"/>
              <a:t>‹#›</a:t>
            </a:fld>
            <a:endParaRPr lang="en-US"/>
          </a:p>
        </p:txBody>
      </p:sp>
    </p:spTree>
    <p:extLst>
      <p:ext uri="{BB962C8B-B14F-4D97-AF65-F5344CB8AC3E}">
        <p14:creationId xmlns:p14="http://schemas.microsoft.com/office/powerpoint/2010/main" val="135390727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F61B635-6186-4CBD-A203-E7150C94B6E9}" type="datetimeFigureOut">
              <a:rPr lang="en-US" smtClean="0"/>
              <a:t>1/21/2024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8ACB80-3823-4035-BA87-C07EA7C32A37}" type="slidenum">
              <a:rPr lang="en-US" smtClean="0"/>
              <a:t>‹#›</a:t>
            </a:fld>
            <a:endParaRPr lang="en-US"/>
          </a:p>
        </p:txBody>
      </p:sp>
    </p:spTree>
    <p:extLst>
      <p:ext uri="{BB962C8B-B14F-4D97-AF65-F5344CB8AC3E}">
        <p14:creationId xmlns:p14="http://schemas.microsoft.com/office/powerpoint/2010/main" val="9217453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4373FE-46E5-4EC3-8B09-87BB8EC91198}" type="datetimeFigureOut">
              <a:rPr lang="en-US" smtClean="0"/>
              <a:t>1/21/2024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77698001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F61B635-6186-4CBD-A203-E7150C94B6E9}" type="datetimeFigureOut">
              <a:rPr lang="en-US" smtClean="0"/>
              <a:t>1/21/2024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8ACB80-3823-4035-BA87-C07EA7C32A37}" type="slidenum">
              <a:rPr lang="en-US" smtClean="0"/>
              <a:t>‹#›</a:t>
            </a:fld>
            <a:endParaRPr lang="en-US"/>
          </a:p>
        </p:txBody>
      </p:sp>
    </p:spTree>
    <p:extLst>
      <p:ext uri="{BB962C8B-B14F-4D97-AF65-F5344CB8AC3E}">
        <p14:creationId xmlns:p14="http://schemas.microsoft.com/office/powerpoint/2010/main" val="7064055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F61B635-6186-4CBD-A203-E7150C94B6E9}" type="datetimeFigureOut">
              <a:rPr lang="en-US" smtClean="0"/>
              <a:t>1/21/2024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8ACB80-3823-4035-BA87-C07EA7C32A37}" type="slidenum">
              <a:rPr lang="en-US" smtClean="0"/>
              <a:t>‹#›</a:t>
            </a:fld>
            <a:endParaRPr lang="en-US"/>
          </a:p>
        </p:txBody>
      </p:sp>
    </p:spTree>
    <p:extLst>
      <p:ext uri="{BB962C8B-B14F-4D97-AF65-F5344CB8AC3E}">
        <p14:creationId xmlns:p14="http://schemas.microsoft.com/office/powerpoint/2010/main" val="304725234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F61B635-6186-4CBD-A203-E7150C94B6E9}" type="datetimeFigureOut">
              <a:rPr lang="en-US" smtClean="0"/>
              <a:t>1/21/2024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8ACB80-3823-4035-BA87-C07EA7C32A37}" type="slidenum">
              <a:rPr lang="en-US" smtClean="0"/>
              <a:t>‹#›</a:t>
            </a:fld>
            <a:endParaRPr lang="en-US"/>
          </a:p>
        </p:txBody>
      </p:sp>
    </p:spTree>
    <p:extLst>
      <p:ext uri="{BB962C8B-B14F-4D97-AF65-F5344CB8AC3E}">
        <p14:creationId xmlns:p14="http://schemas.microsoft.com/office/powerpoint/2010/main" val="137719811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82879" y="182879"/>
            <a:ext cx="8778240" cy="6492240"/>
          </a:xfrm>
          <a:prstGeom prst="rect">
            <a:avLst/>
          </a:prstGeom>
          <a:solidFill>
            <a:schemeClr val="bg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32485" y="882376"/>
            <a:ext cx="7475220" cy="2926080"/>
          </a:xfrm>
        </p:spPr>
        <p:txBody>
          <a:bodyPr anchor="b">
            <a:normAutofit/>
          </a:bodyPr>
          <a:lstStyle>
            <a:lvl1pPr algn="ctr">
              <a:lnSpc>
                <a:spcPct val="85000"/>
              </a:lnSpc>
              <a:defRPr sz="6000" b="1" cap="all" baseline="0">
                <a:ln w="15875">
                  <a:solidFill>
                    <a:schemeClr val="bg1"/>
                  </a:solidFill>
                </a:ln>
                <a:solidFill>
                  <a:schemeClr val="accent1"/>
                </a:solidFill>
                <a:effectLst>
                  <a:outerShdw dist="38100" dir="2700000" algn="tl" rotWithShape="0">
                    <a:schemeClr val="accent1"/>
                  </a:outerShdw>
                </a:effectLst>
              </a:defRPr>
            </a:lvl1pPr>
          </a:lstStyle>
          <a:p>
            <a:r>
              <a:rPr lang="en-US"/>
              <a:t>Click to edit Master title style</a:t>
            </a:r>
            <a:endParaRPr lang="en-US" dirty="0"/>
          </a:p>
        </p:txBody>
      </p:sp>
      <p:sp>
        <p:nvSpPr>
          <p:cNvPr id="3" name="Subtitle 2"/>
          <p:cNvSpPr>
            <a:spLocks noGrp="1"/>
          </p:cNvSpPr>
          <p:nvPr>
            <p:ph type="subTitle" idx="1"/>
          </p:nvPr>
        </p:nvSpPr>
        <p:spPr>
          <a:xfrm>
            <a:off x="1282148" y="3869635"/>
            <a:ext cx="6575895" cy="1388165"/>
          </a:xfrm>
        </p:spPr>
        <p:txBody>
          <a:bodyPr>
            <a:normAutofit/>
          </a:bodyPr>
          <a:lstStyle>
            <a:lvl1pPr marL="0" indent="0" algn="ctr">
              <a:spcBef>
                <a:spcPts val="1000"/>
              </a:spcBef>
              <a:buNone/>
              <a:defRPr sz="1800">
                <a:solidFill>
                  <a:schemeClr val="accent1"/>
                </a:solidFill>
              </a:defRPr>
            </a:lvl1pPr>
            <a:lvl2pPr marL="342900" indent="0" algn="ctr">
              <a:buNone/>
              <a:defRPr sz="1800"/>
            </a:lvl2pPr>
            <a:lvl3pPr marL="685800" indent="0" algn="ctr">
              <a:buNone/>
              <a:defRPr sz="18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chemeClr val="accent1"/>
                </a:solidFill>
              </a:defRPr>
            </a:lvl1pPr>
          </a:lstStyle>
          <a:p>
            <a:fld id="{9F61B635-6186-4CBD-A203-E7150C94B6E9}" type="datetimeFigureOut">
              <a:rPr lang="en-US" smtClean="0"/>
              <a:t>1/21/2024</a:t>
            </a:fld>
            <a:endParaRPr lang="en-US"/>
          </a:p>
        </p:txBody>
      </p:sp>
      <p:sp>
        <p:nvSpPr>
          <p:cNvPr id="5" name="Footer Placeholder 4"/>
          <p:cNvSpPr>
            <a:spLocks noGrp="1"/>
          </p:cNvSpPr>
          <p:nvPr>
            <p:ph type="ftr" sz="quarter" idx="11"/>
          </p:nvPr>
        </p:nvSpPr>
        <p:spPr/>
        <p:txBody>
          <a:bodyPr/>
          <a:lstStyle>
            <a:lvl1pPr>
              <a:defRPr>
                <a:solidFill>
                  <a:schemeClr val="accent1"/>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accent1"/>
                </a:solidFill>
              </a:defRPr>
            </a:lvl1pPr>
          </a:lstStyle>
          <a:p>
            <a:fld id="{268ACB80-3823-4035-BA87-C07EA7C32A37}" type="slidenum">
              <a:rPr lang="en-US" smtClean="0"/>
              <a:t>‹#›</a:t>
            </a:fld>
            <a:endParaRPr lang="en-US"/>
          </a:p>
        </p:txBody>
      </p:sp>
      <p:cxnSp>
        <p:nvCxnSpPr>
          <p:cNvPr id="8" name="Straight Connector 7"/>
          <p:cNvCxnSpPr/>
          <p:nvPr/>
        </p:nvCxnSpPr>
        <p:spPr>
          <a:xfrm>
            <a:off x="1483995" y="3733800"/>
            <a:ext cx="61722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929169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1pPr>
              <a:spcBef>
                <a:spcPts val="1000"/>
              </a:spcBef>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F61B635-6186-4CBD-A203-E7150C94B6E9}" type="datetimeFigureOut">
              <a:rPr lang="en-US" smtClean="0"/>
              <a:t>1/21/2024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8ACB80-3823-4035-BA87-C07EA7C32A37}" type="slidenum">
              <a:rPr lang="en-US" smtClean="0"/>
              <a:t>‹#›</a:t>
            </a:fld>
            <a:endParaRPr lang="en-US"/>
          </a:p>
        </p:txBody>
      </p:sp>
    </p:spTree>
    <p:extLst>
      <p:ext uri="{BB962C8B-B14F-4D97-AF65-F5344CB8AC3E}">
        <p14:creationId xmlns:p14="http://schemas.microsoft.com/office/powerpoint/2010/main" val="177521351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29818" y="1173575"/>
            <a:ext cx="7475220" cy="2926080"/>
          </a:xfrm>
        </p:spPr>
        <p:txBody>
          <a:bodyPr anchor="b">
            <a:noAutofit/>
          </a:bodyPr>
          <a:lstStyle>
            <a:lvl1pPr algn="ctr">
              <a:lnSpc>
                <a:spcPct val="85000"/>
              </a:lnSpc>
              <a:defRPr lang="en-US" sz="6000" b="1" kern="1200" cap="all" baseline="0" dirty="0">
                <a:ln w="15875">
                  <a:solidFill>
                    <a:schemeClr val="bg1"/>
                  </a:solidFill>
                </a:ln>
                <a:solidFill>
                  <a:schemeClr val="accent1"/>
                </a:solidFill>
                <a:effectLst>
                  <a:outerShdw dist="38100" dir="2700000" algn="tl" rotWithShape="0">
                    <a:schemeClr val="accent1"/>
                  </a:outerShdw>
                </a:effectLst>
                <a:latin typeface="+mj-lt"/>
                <a:ea typeface="+mj-ea"/>
                <a:cs typeface="+mj-cs"/>
              </a:defRPr>
            </a:lvl1pPr>
          </a:lstStyle>
          <a:p>
            <a:r>
              <a:rPr lang="en-US"/>
              <a:t>Click to edit Master title style</a:t>
            </a:r>
            <a:endParaRPr lang="en-US" dirty="0"/>
          </a:p>
        </p:txBody>
      </p:sp>
      <p:sp>
        <p:nvSpPr>
          <p:cNvPr id="3" name="Text Placeholder 2"/>
          <p:cNvSpPr>
            <a:spLocks noGrp="1"/>
          </p:cNvSpPr>
          <p:nvPr>
            <p:ph type="body" idx="1"/>
          </p:nvPr>
        </p:nvSpPr>
        <p:spPr>
          <a:xfrm>
            <a:off x="1282446" y="4154520"/>
            <a:ext cx="6576822" cy="1363806"/>
          </a:xfrm>
        </p:spPr>
        <p:txBody>
          <a:bodyPr anchor="t">
            <a:normAutofit/>
          </a:bodyPr>
          <a:lstStyle>
            <a:lvl1pPr marL="0" indent="0" algn="ctr">
              <a:buNone/>
              <a:defRPr sz="1800">
                <a:solidFill>
                  <a:schemeClr val="accent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F61B635-6186-4CBD-A203-E7150C94B6E9}" type="datetimeFigureOut">
              <a:rPr lang="en-US" smtClean="0"/>
              <a:t>1/21/2024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8ACB80-3823-4035-BA87-C07EA7C32A37}" type="slidenum">
              <a:rPr lang="en-US" smtClean="0"/>
              <a:t>‹#›</a:t>
            </a:fld>
            <a:endParaRPr lang="en-US"/>
          </a:p>
        </p:txBody>
      </p:sp>
      <p:cxnSp>
        <p:nvCxnSpPr>
          <p:cNvPr id="7" name="Straight Connector 6"/>
          <p:cNvCxnSpPr/>
          <p:nvPr/>
        </p:nvCxnSpPr>
        <p:spPr>
          <a:xfrm>
            <a:off x="1485900" y="4020408"/>
            <a:ext cx="61722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2624337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57250" y="2057399"/>
            <a:ext cx="3566160" cy="402336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00709" y="2057400"/>
            <a:ext cx="3566160" cy="402336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F61B635-6186-4CBD-A203-E7150C94B6E9}" type="datetimeFigureOut">
              <a:rPr lang="en-US" smtClean="0"/>
              <a:t>1/21/2024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8ACB80-3823-4035-BA87-C07EA7C32A37}" type="slidenum">
              <a:rPr lang="en-US" smtClean="0"/>
              <a:t>‹#›</a:t>
            </a:fld>
            <a:endParaRPr lang="en-US"/>
          </a:p>
        </p:txBody>
      </p:sp>
    </p:spTree>
    <p:extLst>
      <p:ext uri="{BB962C8B-B14F-4D97-AF65-F5344CB8AC3E}">
        <p14:creationId xmlns:p14="http://schemas.microsoft.com/office/powerpoint/2010/main" val="169852113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857250" y="2001511"/>
            <a:ext cx="3566160" cy="777240"/>
          </a:xfrm>
        </p:spPr>
        <p:txBody>
          <a:bodyPr anchor="ctr"/>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57250" y="2721483"/>
            <a:ext cx="3566160" cy="338328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01880" y="1999032"/>
            <a:ext cx="3566160" cy="777240"/>
          </a:xfrm>
        </p:spPr>
        <p:txBody>
          <a:bodyPr anchor="ctr"/>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701880" y="2719322"/>
            <a:ext cx="3566160" cy="338328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F61B635-6186-4CBD-A203-E7150C94B6E9}" type="datetimeFigureOut">
              <a:rPr lang="en-US" smtClean="0"/>
              <a:t>1/21/2024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68ACB80-3823-4035-BA87-C07EA7C32A37}" type="slidenum">
              <a:rPr lang="en-US" smtClean="0"/>
              <a:t>‹#›</a:t>
            </a:fld>
            <a:endParaRPr lang="en-US"/>
          </a:p>
        </p:txBody>
      </p:sp>
    </p:spTree>
    <p:extLst>
      <p:ext uri="{BB962C8B-B14F-4D97-AF65-F5344CB8AC3E}">
        <p14:creationId xmlns:p14="http://schemas.microsoft.com/office/powerpoint/2010/main" val="301010981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F61B635-6186-4CBD-A203-E7150C94B6E9}" type="datetimeFigureOut">
              <a:rPr lang="en-US" smtClean="0"/>
              <a:t>1/21/2024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68ACB80-3823-4035-BA87-C07EA7C32A37}" type="slidenum">
              <a:rPr lang="en-US" smtClean="0"/>
              <a:t>‹#›</a:t>
            </a:fld>
            <a:endParaRPr lang="en-US"/>
          </a:p>
        </p:txBody>
      </p:sp>
    </p:spTree>
    <p:extLst>
      <p:ext uri="{BB962C8B-B14F-4D97-AF65-F5344CB8AC3E}">
        <p14:creationId xmlns:p14="http://schemas.microsoft.com/office/powerpoint/2010/main" val="351194946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F61B635-6186-4CBD-A203-E7150C94B6E9}" type="datetimeFigureOut">
              <a:rPr lang="en-US" smtClean="0"/>
              <a:t>1/21/2024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68ACB80-3823-4035-BA87-C07EA7C32A37}" type="slidenum">
              <a:rPr lang="en-US" smtClean="0"/>
              <a:t>‹#›</a:t>
            </a:fld>
            <a:endParaRPr lang="en-US"/>
          </a:p>
        </p:txBody>
      </p:sp>
    </p:spTree>
    <p:extLst>
      <p:ext uri="{BB962C8B-B14F-4D97-AF65-F5344CB8AC3E}">
        <p14:creationId xmlns:p14="http://schemas.microsoft.com/office/powerpoint/2010/main" val="4931142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44373FE-46E5-4EC3-8B09-87BB8EC91198}" type="datetimeFigureOut">
              <a:rPr lang="en-US" smtClean="0"/>
              <a:t>1/21/2024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180869326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7250" y="1097280"/>
            <a:ext cx="2834640" cy="1737360"/>
          </a:xfrm>
        </p:spPr>
        <p:txBody>
          <a:bodyPr anchor="b">
            <a:noAutofit/>
          </a:bodyPr>
          <a:lstStyle>
            <a:lvl1pPr>
              <a:lnSpc>
                <a:spcPct val="90000"/>
              </a:lnSpc>
              <a:defRPr sz="3000" b="0"/>
            </a:lvl1pPr>
          </a:lstStyle>
          <a:p>
            <a:r>
              <a:rPr lang="en-US"/>
              <a:t>Click to edit Master title style</a:t>
            </a:r>
            <a:endParaRPr lang="en-US" dirty="0"/>
          </a:p>
        </p:txBody>
      </p:sp>
      <p:sp>
        <p:nvSpPr>
          <p:cNvPr id="3" name="Content Placeholder 2"/>
          <p:cNvSpPr>
            <a:spLocks noGrp="1"/>
          </p:cNvSpPr>
          <p:nvPr>
            <p:ph idx="1"/>
          </p:nvPr>
        </p:nvSpPr>
        <p:spPr>
          <a:xfrm>
            <a:off x="4129314" y="1097280"/>
            <a:ext cx="4149638" cy="4663440"/>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57250" y="2834640"/>
            <a:ext cx="2834640" cy="2926080"/>
          </a:xfrm>
        </p:spPr>
        <p:txBody>
          <a:bodyPr>
            <a:normAutofit/>
          </a:bodyPr>
          <a:lstStyle>
            <a:lvl1pPr marL="0" indent="0">
              <a:lnSpc>
                <a:spcPct val="100000"/>
              </a:lnSpc>
              <a:spcBef>
                <a:spcPts val="800"/>
              </a:spcBef>
              <a:buNone/>
              <a:defRPr sz="1275"/>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9F61B635-6186-4CBD-A203-E7150C94B6E9}" type="datetimeFigureOut">
              <a:rPr lang="en-US" smtClean="0"/>
              <a:t>1/21/2024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8ACB80-3823-4035-BA87-C07EA7C32A37}" type="slidenum">
              <a:rPr lang="en-US" smtClean="0"/>
              <a:t>‹#›</a:t>
            </a:fld>
            <a:endParaRPr lang="en-US"/>
          </a:p>
        </p:txBody>
      </p:sp>
    </p:spTree>
    <p:extLst>
      <p:ext uri="{BB962C8B-B14F-4D97-AF65-F5344CB8AC3E}">
        <p14:creationId xmlns:p14="http://schemas.microsoft.com/office/powerpoint/2010/main" val="418324086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7250" y="1097280"/>
            <a:ext cx="2834640" cy="1737360"/>
          </a:xfrm>
        </p:spPr>
        <p:txBody>
          <a:bodyPr anchor="b">
            <a:noAutofit/>
          </a:bodyPr>
          <a:lstStyle>
            <a:lvl1pPr>
              <a:lnSpc>
                <a:spcPct val="90000"/>
              </a:lnSpc>
              <a:defRPr sz="30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4019107" y="1069847"/>
            <a:ext cx="4257703" cy="4645153"/>
          </a:xfrm>
        </p:spPr>
        <p:txBody>
          <a:bodyPr lIns="274320" tIns="182880" anchor="t">
            <a:normAutofit/>
          </a:bodyPr>
          <a:lstStyle>
            <a:lvl1pPr marL="0" indent="0">
              <a:buNone/>
              <a:defRPr sz="21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857250" y="2834640"/>
            <a:ext cx="2834640" cy="2880360"/>
          </a:xfrm>
        </p:spPr>
        <p:txBody>
          <a:bodyPr>
            <a:normAutofit/>
          </a:bodyPr>
          <a:lstStyle>
            <a:lvl1pPr marL="0" indent="0">
              <a:lnSpc>
                <a:spcPct val="100000"/>
              </a:lnSpc>
              <a:spcBef>
                <a:spcPts val="800"/>
              </a:spcBef>
              <a:buNone/>
              <a:defRPr sz="1275"/>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9F61B635-6186-4CBD-A203-E7150C94B6E9}" type="datetimeFigureOut">
              <a:rPr lang="en-US" smtClean="0"/>
              <a:t>1/21/2024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8ACB80-3823-4035-BA87-C07EA7C32A37}" type="slidenum">
              <a:rPr lang="en-US" smtClean="0"/>
              <a:t>‹#›</a:t>
            </a:fld>
            <a:endParaRPr lang="en-US"/>
          </a:p>
        </p:txBody>
      </p:sp>
    </p:spTree>
    <p:extLst>
      <p:ext uri="{BB962C8B-B14F-4D97-AF65-F5344CB8AC3E}">
        <p14:creationId xmlns:p14="http://schemas.microsoft.com/office/powerpoint/2010/main" val="331217373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F61B635-6186-4CBD-A203-E7150C94B6E9}" type="datetimeFigureOut">
              <a:rPr lang="en-US" smtClean="0"/>
              <a:t>1/21/2024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8ACB80-3823-4035-BA87-C07EA7C32A37}" type="slidenum">
              <a:rPr lang="en-US" smtClean="0"/>
              <a:t>‹#›</a:t>
            </a:fld>
            <a:endParaRPr lang="en-US"/>
          </a:p>
        </p:txBody>
      </p:sp>
    </p:spTree>
    <p:extLst>
      <p:ext uri="{BB962C8B-B14F-4D97-AF65-F5344CB8AC3E}">
        <p14:creationId xmlns:p14="http://schemas.microsoft.com/office/powerpoint/2010/main" val="390851217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762000"/>
            <a:ext cx="1743075" cy="54102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57250" y="762000"/>
            <a:ext cx="5572125"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F61B635-6186-4CBD-A203-E7150C94B6E9}" type="datetimeFigureOut">
              <a:rPr lang="en-US" smtClean="0"/>
              <a:t>1/21/2024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8ACB80-3823-4035-BA87-C07EA7C32A37}" type="slidenum">
              <a:rPr lang="en-US" smtClean="0"/>
              <a:t>‹#›</a:t>
            </a:fld>
            <a:endParaRPr lang="en-US"/>
          </a:p>
        </p:txBody>
      </p:sp>
    </p:spTree>
    <p:extLst>
      <p:ext uri="{BB962C8B-B14F-4D97-AF65-F5344CB8AC3E}">
        <p14:creationId xmlns:p14="http://schemas.microsoft.com/office/powerpoint/2010/main" val="15114590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44373FE-46E5-4EC3-8B09-87BB8EC91198}" type="datetimeFigureOut">
              <a:rPr lang="en-US" smtClean="0"/>
              <a:t>1/21/2024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18458845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44373FE-46E5-4EC3-8B09-87BB8EC91198}" type="datetimeFigureOut">
              <a:rPr lang="en-US" smtClean="0"/>
              <a:t>1/21/2024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8240991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44373FE-46E5-4EC3-8B09-87BB8EC91198}" type="datetimeFigureOut">
              <a:rPr lang="en-US" smtClean="0"/>
              <a:t>1/21/2024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42564004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4373FE-46E5-4EC3-8B09-87BB8EC91198}" type="datetimeFigureOut">
              <a:rPr lang="en-US" smtClean="0"/>
              <a:t>1/21/2024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9354975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44373FE-46E5-4EC3-8B09-87BB8EC91198}" type="datetimeFigureOut">
              <a:rPr lang="en-US" smtClean="0"/>
              <a:t>1/21/2024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30167853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44373FE-46E5-4EC3-8B09-87BB8EC91198}" type="datetimeFigureOut">
              <a:rPr lang="en-US" smtClean="0"/>
              <a:t>1/21/2024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14667388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4373FE-46E5-4EC3-8B09-87BB8EC91198}" type="datetimeFigureOut">
              <a:rPr lang="en-US" smtClean="0"/>
              <a:t>1/21/2024</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4E781A-A49D-456A-A786-A4020587AF63}" type="slidenum">
              <a:rPr lang="en-US" smtClean="0"/>
              <a:t>‹#›</a:t>
            </a:fld>
            <a:endParaRPr lang="en-US"/>
          </a:p>
        </p:txBody>
      </p:sp>
    </p:spTree>
    <p:extLst>
      <p:ext uri="{BB962C8B-B14F-4D97-AF65-F5344CB8AC3E}">
        <p14:creationId xmlns:p14="http://schemas.microsoft.com/office/powerpoint/2010/main" val="169759790"/>
      </p:ext>
    </p:extLst>
  </p:cSld>
  <p:clrMap bg1="dk1" tx1="lt1" bg2="dk2" tx2="lt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F61B635-6186-4CBD-A203-E7150C94B6E9}" type="datetimeFigureOut">
              <a:rPr lang="en-US" smtClean="0"/>
              <a:t>1/21/2024</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8ACB80-3823-4035-BA87-C07EA7C32A37}" type="slidenum">
              <a:rPr lang="en-US" smtClean="0"/>
              <a:t>‹#›</a:t>
            </a:fld>
            <a:endParaRPr lang="en-US"/>
          </a:p>
        </p:txBody>
      </p:sp>
    </p:spTree>
    <p:extLst>
      <p:ext uri="{BB962C8B-B14F-4D97-AF65-F5344CB8AC3E}">
        <p14:creationId xmlns:p14="http://schemas.microsoft.com/office/powerpoint/2010/main" val="3769902047"/>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p:nvPr/>
        </p:nvSpPr>
        <p:spPr>
          <a:xfrm>
            <a:off x="182880" y="182880"/>
            <a:ext cx="8778240" cy="6492240"/>
          </a:xfrm>
          <a:prstGeom prst="rect">
            <a:avLst/>
          </a:prstGeom>
          <a:solidFill>
            <a:schemeClr val="bg1"/>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57250" y="609600"/>
            <a:ext cx="7406640" cy="13563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57251" y="2057400"/>
            <a:ext cx="7404653" cy="4038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7247" y="6223829"/>
            <a:ext cx="1746806" cy="365125"/>
          </a:xfrm>
          <a:prstGeom prst="rect">
            <a:avLst/>
          </a:prstGeom>
        </p:spPr>
        <p:txBody>
          <a:bodyPr vert="horz" lIns="91440" tIns="45720" rIns="91440" bIns="45720" rtlCol="0" anchor="ctr"/>
          <a:lstStyle>
            <a:lvl1pPr algn="l">
              <a:defRPr sz="1000">
                <a:solidFill>
                  <a:schemeClr val="accent1"/>
                </a:solidFill>
              </a:defRPr>
            </a:lvl1pPr>
          </a:lstStyle>
          <a:p>
            <a:fld id="{9F61B635-6186-4CBD-A203-E7150C94B6E9}" type="datetimeFigureOut">
              <a:rPr lang="en-US" smtClean="0"/>
              <a:t>1/21/2024</a:t>
            </a:fld>
            <a:endParaRPr lang="en-US"/>
          </a:p>
        </p:txBody>
      </p:sp>
      <p:sp>
        <p:nvSpPr>
          <p:cNvPr id="5" name="Footer Placeholder 4"/>
          <p:cNvSpPr>
            <a:spLocks noGrp="1"/>
          </p:cNvSpPr>
          <p:nvPr>
            <p:ph type="ftr" sz="quarter" idx="3"/>
          </p:nvPr>
        </p:nvSpPr>
        <p:spPr>
          <a:xfrm>
            <a:off x="2961861" y="6223829"/>
            <a:ext cx="3538331" cy="365125"/>
          </a:xfrm>
          <a:prstGeom prst="rect">
            <a:avLst/>
          </a:prstGeom>
        </p:spPr>
        <p:txBody>
          <a:bodyPr vert="horz" lIns="91440" tIns="45720" rIns="91440" bIns="45720" rtlCol="0" anchor="ctr"/>
          <a:lstStyle>
            <a:lvl1pPr algn="ctr">
              <a:defRPr sz="1000">
                <a:solidFill>
                  <a:schemeClr val="accent1"/>
                </a:solidFill>
              </a:defRPr>
            </a:lvl1pPr>
          </a:lstStyle>
          <a:p>
            <a:endParaRPr lang="en-US"/>
          </a:p>
        </p:txBody>
      </p:sp>
      <p:sp>
        <p:nvSpPr>
          <p:cNvPr id="6" name="Slide Number Placeholder 5"/>
          <p:cNvSpPr>
            <a:spLocks noGrp="1"/>
          </p:cNvSpPr>
          <p:nvPr>
            <p:ph type="sldNum" sz="quarter" idx="4"/>
          </p:nvPr>
        </p:nvSpPr>
        <p:spPr>
          <a:xfrm>
            <a:off x="6997148" y="6223829"/>
            <a:ext cx="1279663" cy="365125"/>
          </a:xfrm>
          <a:prstGeom prst="rect">
            <a:avLst/>
          </a:prstGeom>
        </p:spPr>
        <p:txBody>
          <a:bodyPr vert="horz" lIns="91440" tIns="45720" rIns="91440" bIns="45720" rtlCol="0" anchor="ctr"/>
          <a:lstStyle>
            <a:lvl1pPr algn="r">
              <a:defRPr sz="1000">
                <a:solidFill>
                  <a:schemeClr val="accent1"/>
                </a:solidFill>
              </a:defRPr>
            </a:lvl1pPr>
          </a:lstStyle>
          <a:p>
            <a:fld id="{268ACB80-3823-4035-BA87-C07EA7C32A37}" type="slidenum">
              <a:rPr lang="en-US" smtClean="0"/>
              <a:t>‹#›</a:t>
            </a:fld>
            <a:endParaRPr lang="en-US"/>
          </a:p>
        </p:txBody>
      </p:sp>
    </p:spTree>
    <p:extLst>
      <p:ext uri="{BB962C8B-B14F-4D97-AF65-F5344CB8AC3E}">
        <p14:creationId xmlns:p14="http://schemas.microsoft.com/office/powerpoint/2010/main" val="1973629470"/>
      </p:ext>
    </p:extLst>
  </p:cSld>
  <p:clrMap bg1="lt1" tx1="dk1" bg2="lt2" tx2="dk2" accent1="accent1" accent2="accent2" accent3="accent3" accent4="accent4" accent5="accent5" accent6="accent6" hlink="hlink" folHlink="folHlink"/>
  <p:sldLayoutIdLst>
    <p:sldLayoutId id="2147483736" r:id="rId1"/>
    <p:sldLayoutId id="2147483737" r:id="rId2"/>
    <p:sldLayoutId id="2147483738" r:id="rId3"/>
    <p:sldLayoutId id="2147483739" r:id="rId4"/>
    <p:sldLayoutId id="2147483740" r:id="rId5"/>
    <p:sldLayoutId id="2147483741" r:id="rId6"/>
    <p:sldLayoutId id="2147483742" r:id="rId7"/>
    <p:sldLayoutId id="2147483743" r:id="rId8"/>
    <p:sldLayoutId id="2147483744" r:id="rId9"/>
    <p:sldLayoutId id="2147483745" r:id="rId10"/>
    <p:sldLayoutId id="2147483746" r:id="rId11"/>
  </p:sldLayoutIdLst>
  <p:txStyles>
    <p:titleStyle>
      <a:lvl1pPr algn="l" defTabSz="685800" rtl="0" eaLnBrk="1" latinLnBrk="0" hangingPunct="1">
        <a:lnSpc>
          <a:spcPct val="90000"/>
        </a:lnSpc>
        <a:spcBef>
          <a:spcPct val="0"/>
        </a:spcBef>
        <a:buNone/>
        <a:defRPr sz="4000" kern="1200">
          <a:solidFill>
            <a:schemeClr val="accent1"/>
          </a:solidFill>
          <a:latin typeface="+mj-lt"/>
          <a:ea typeface="+mj-ea"/>
          <a:cs typeface="+mj-cs"/>
        </a:defRPr>
      </a:lvl1pPr>
    </p:titleStyle>
    <p:bodyStyle>
      <a:lvl1pPr marL="171450" indent="-137160" algn="l" defTabSz="685800" rtl="0" eaLnBrk="1" latinLnBrk="0" hangingPunct="1">
        <a:lnSpc>
          <a:spcPct val="90000"/>
        </a:lnSpc>
        <a:spcBef>
          <a:spcPts val="1000"/>
        </a:spcBef>
        <a:buClr>
          <a:schemeClr val="accent1"/>
        </a:buClr>
        <a:buSzPct val="80000"/>
        <a:buFont typeface="Corbel" pitchFamily="34" charset="0"/>
        <a:buChar char="•"/>
        <a:defRPr sz="2000" kern="1200">
          <a:solidFill>
            <a:schemeClr val="accent1"/>
          </a:solidFill>
          <a:latin typeface="+mn-lt"/>
          <a:ea typeface="+mn-ea"/>
          <a:cs typeface="+mn-cs"/>
        </a:defRPr>
      </a:lvl1pPr>
      <a:lvl2pPr marL="34290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800" kern="1200">
          <a:solidFill>
            <a:schemeClr val="accent1"/>
          </a:solidFill>
          <a:latin typeface="+mn-lt"/>
          <a:ea typeface="+mn-ea"/>
          <a:cs typeface="+mn-cs"/>
        </a:defRPr>
      </a:lvl2pPr>
      <a:lvl3pPr marL="54864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600" kern="1200">
          <a:solidFill>
            <a:schemeClr val="accent1"/>
          </a:solidFill>
          <a:latin typeface="+mn-lt"/>
          <a:ea typeface="+mn-ea"/>
          <a:cs typeface="+mn-cs"/>
        </a:defRPr>
      </a:lvl3pPr>
      <a:lvl4pPr marL="75438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4pPr>
      <a:lvl5pPr marL="92012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5pPr>
      <a:lvl6pPr marL="11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6pPr>
      <a:lvl7pPr marL="13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7pPr>
      <a:lvl8pPr marL="15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8pPr>
      <a:lvl9pPr marL="17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6515406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3957AA-DDAA-5ECB-1A08-D99F5E0EF9D2}"/>
              </a:ext>
            </a:extLst>
          </p:cNvPr>
          <p:cNvSpPr>
            <a:spLocks noGrp="1"/>
          </p:cNvSpPr>
          <p:nvPr>
            <p:ph type="title"/>
          </p:nvPr>
        </p:nvSpPr>
        <p:spPr/>
        <p:txBody>
          <a:bodyPr/>
          <a:lstStyle/>
          <a:p>
            <a:pPr algn="ctr"/>
            <a:r>
              <a:rPr lang="en-US" b="1" dirty="0">
                <a:latin typeface="+mn-lt"/>
              </a:rPr>
              <a:t>2. Respond Appropriately to Life’s Challenges</a:t>
            </a:r>
          </a:p>
        </p:txBody>
      </p:sp>
      <p:sp>
        <p:nvSpPr>
          <p:cNvPr id="3" name="Content Placeholder 2">
            <a:extLst>
              <a:ext uri="{FF2B5EF4-FFF2-40B4-BE49-F238E27FC236}">
                <a16:creationId xmlns:a16="http://schemas.microsoft.com/office/drawing/2014/main" id="{D292A175-9E39-4D89-C2B4-95DF912205D0}"/>
              </a:ext>
            </a:extLst>
          </p:cNvPr>
          <p:cNvSpPr>
            <a:spLocks noGrp="1"/>
          </p:cNvSpPr>
          <p:nvPr>
            <p:ph idx="1"/>
          </p:nvPr>
        </p:nvSpPr>
        <p:spPr>
          <a:xfrm>
            <a:off x="628650" y="2062065"/>
            <a:ext cx="7886700" cy="4114898"/>
          </a:xfrm>
        </p:spPr>
        <p:txBody>
          <a:bodyPr>
            <a:normAutofit/>
          </a:bodyPr>
          <a:lstStyle/>
          <a:p>
            <a:pPr marL="0" indent="0" algn="ctr">
              <a:buNone/>
            </a:pPr>
            <a:endParaRPr lang="en-US" dirty="0"/>
          </a:p>
          <a:p>
            <a:pPr marL="0" indent="0" algn="ctr">
              <a:buNone/>
            </a:pPr>
            <a:r>
              <a:rPr lang="en-US" dirty="0"/>
              <a:t>What will we do?</a:t>
            </a:r>
          </a:p>
          <a:p>
            <a:r>
              <a:rPr lang="en-US" dirty="0"/>
              <a:t>The challenges of life can make us bitter and resentful. </a:t>
            </a:r>
          </a:p>
          <a:p>
            <a:r>
              <a:rPr lang="en-US" dirty="0"/>
              <a:t>Or they can make us more patient, more reliant </a:t>
            </a:r>
            <a:br>
              <a:rPr lang="en-US" dirty="0"/>
            </a:br>
            <a:r>
              <a:rPr lang="en-US" dirty="0"/>
              <a:t>on God, and more grateful for our blessings. </a:t>
            </a:r>
          </a:p>
        </p:txBody>
      </p:sp>
    </p:spTree>
    <p:extLst>
      <p:ext uri="{BB962C8B-B14F-4D97-AF65-F5344CB8AC3E}">
        <p14:creationId xmlns:p14="http://schemas.microsoft.com/office/powerpoint/2010/main" val="28999631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5A30C7-249A-0713-8870-0BE94B1D6302}"/>
              </a:ext>
            </a:extLst>
          </p:cNvPr>
          <p:cNvSpPr>
            <a:spLocks noGrp="1"/>
          </p:cNvSpPr>
          <p:nvPr>
            <p:ph type="title"/>
          </p:nvPr>
        </p:nvSpPr>
        <p:spPr>
          <a:xfrm>
            <a:off x="628650" y="365127"/>
            <a:ext cx="7886700" cy="1034466"/>
          </a:xfrm>
        </p:spPr>
        <p:txBody>
          <a:bodyPr/>
          <a:lstStyle/>
          <a:p>
            <a:pPr algn="ctr"/>
            <a:r>
              <a:rPr lang="en-US" b="1" dirty="0">
                <a:latin typeface="+mn-lt"/>
              </a:rPr>
              <a:t>3. Serve Others</a:t>
            </a:r>
          </a:p>
        </p:txBody>
      </p:sp>
      <p:sp>
        <p:nvSpPr>
          <p:cNvPr id="3" name="Content Placeholder 2">
            <a:extLst>
              <a:ext uri="{FF2B5EF4-FFF2-40B4-BE49-F238E27FC236}">
                <a16:creationId xmlns:a16="http://schemas.microsoft.com/office/drawing/2014/main" id="{AD6E8B5D-22CB-3571-1C0B-6282327D3C7B}"/>
              </a:ext>
            </a:extLst>
          </p:cNvPr>
          <p:cNvSpPr>
            <a:spLocks noGrp="1"/>
          </p:cNvSpPr>
          <p:nvPr>
            <p:ph idx="1"/>
          </p:nvPr>
        </p:nvSpPr>
        <p:spPr>
          <a:xfrm>
            <a:off x="628650" y="1819469"/>
            <a:ext cx="7886700" cy="4357493"/>
          </a:xfrm>
        </p:spPr>
        <p:txBody>
          <a:bodyPr/>
          <a:lstStyle/>
          <a:p>
            <a:r>
              <a:rPr lang="en-US" b="1" dirty="0">
                <a:solidFill>
                  <a:schemeClr val="accent2">
                    <a:lumMod val="50000"/>
                  </a:schemeClr>
                </a:solidFill>
              </a:rPr>
              <a:t>Mark 10:35-45</a:t>
            </a:r>
          </a:p>
          <a:p>
            <a:r>
              <a:rPr lang="en-US" b="1" dirty="0">
                <a:solidFill>
                  <a:schemeClr val="accent2">
                    <a:lumMod val="50000"/>
                  </a:schemeClr>
                </a:solidFill>
              </a:rPr>
              <a:t>Philippians 2:3-8</a:t>
            </a:r>
          </a:p>
        </p:txBody>
      </p:sp>
      <p:pic>
        <p:nvPicPr>
          <p:cNvPr id="4098" name="Picture 2" descr="Why Did Jesus Wash the Disciples' Feet at Passover? Bible Story Meaning  Explained">
            <a:extLst>
              <a:ext uri="{FF2B5EF4-FFF2-40B4-BE49-F238E27FC236}">
                <a16:creationId xmlns:a16="http://schemas.microsoft.com/office/drawing/2014/main" id="{4432D4C1-2AA9-315F-775D-124077D0B8E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91179" y="3621654"/>
            <a:ext cx="5224171" cy="2727568"/>
          </a:xfrm>
          <a:prstGeom prst="rect">
            <a:avLst/>
          </a:prstGeom>
          <a:noFill/>
          <a:ln>
            <a:solidFill>
              <a:schemeClr val="tx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996189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D885FB-46F5-C0B8-3BAC-C1911E03870D}"/>
              </a:ext>
            </a:extLst>
          </p:cNvPr>
          <p:cNvSpPr>
            <a:spLocks noGrp="1"/>
          </p:cNvSpPr>
          <p:nvPr>
            <p:ph type="title"/>
          </p:nvPr>
        </p:nvSpPr>
        <p:spPr/>
        <p:txBody>
          <a:bodyPr/>
          <a:lstStyle/>
          <a:p>
            <a:pPr algn="ctr"/>
            <a:r>
              <a:rPr lang="en-US" b="1" dirty="0">
                <a:latin typeface="+mn-lt"/>
              </a:rPr>
              <a:t>4. Praise and Encourage Others</a:t>
            </a:r>
          </a:p>
        </p:txBody>
      </p:sp>
      <p:sp>
        <p:nvSpPr>
          <p:cNvPr id="3" name="Content Placeholder 2">
            <a:extLst>
              <a:ext uri="{FF2B5EF4-FFF2-40B4-BE49-F238E27FC236}">
                <a16:creationId xmlns:a16="http://schemas.microsoft.com/office/drawing/2014/main" id="{5AE3B5D0-27B4-8DDB-CD49-82622CFA32AC}"/>
              </a:ext>
            </a:extLst>
          </p:cNvPr>
          <p:cNvSpPr>
            <a:spLocks noGrp="1"/>
          </p:cNvSpPr>
          <p:nvPr>
            <p:ph idx="1"/>
          </p:nvPr>
        </p:nvSpPr>
        <p:spPr/>
        <p:txBody>
          <a:bodyPr/>
          <a:lstStyle/>
          <a:p>
            <a:endParaRPr lang="en-US" dirty="0"/>
          </a:p>
        </p:txBody>
      </p:sp>
    </p:spTree>
    <p:extLst>
      <p:ext uri="{BB962C8B-B14F-4D97-AF65-F5344CB8AC3E}">
        <p14:creationId xmlns:p14="http://schemas.microsoft.com/office/powerpoint/2010/main" val="4689251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D885FB-46F5-C0B8-3BAC-C1911E03870D}"/>
              </a:ext>
            </a:extLst>
          </p:cNvPr>
          <p:cNvSpPr>
            <a:spLocks noGrp="1"/>
          </p:cNvSpPr>
          <p:nvPr>
            <p:ph type="title"/>
          </p:nvPr>
        </p:nvSpPr>
        <p:spPr/>
        <p:txBody>
          <a:bodyPr/>
          <a:lstStyle/>
          <a:p>
            <a:pPr algn="ctr"/>
            <a:r>
              <a:rPr lang="en-US" b="1" dirty="0">
                <a:latin typeface="+mn-lt"/>
              </a:rPr>
              <a:t>4. Praise and Encourage Others</a:t>
            </a:r>
          </a:p>
        </p:txBody>
      </p:sp>
      <p:sp>
        <p:nvSpPr>
          <p:cNvPr id="3" name="Content Placeholder 2">
            <a:extLst>
              <a:ext uri="{FF2B5EF4-FFF2-40B4-BE49-F238E27FC236}">
                <a16:creationId xmlns:a16="http://schemas.microsoft.com/office/drawing/2014/main" id="{5AE3B5D0-27B4-8DDB-CD49-82622CFA32AC}"/>
              </a:ext>
            </a:extLst>
          </p:cNvPr>
          <p:cNvSpPr>
            <a:spLocks noGrp="1"/>
          </p:cNvSpPr>
          <p:nvPr>
            <p:ph idx="1"/>
          </p:nvPr>
        </p:nvSpPr>
        <p:spPr/>
        <p:txBody>
          <a:bodyPr/>
          <a:lstStyle/>
          <a:p>
            <a:pPr marL="0" indent="0">
              <a:buNone/>
            </a:pPr>
            <a:endParaRPr lang="en-US" dirty="0"/>
          </a:p>
          <a:p>
            <a:pPr marL="0" indent="0">
              <a:buNone/>
            </a:pPr>
            <a:r>
              <a:rPr lang="en-US" dirty="0"/>
              <a:t>Let another man praise you, and not your own mouth; a stranger, and not your own lips. </a:t>
            </a:r>
          </a:p>
          <a:p>
            <a:pPr marL="0" indent="0">
              <a:buNone/>
            </a:pPr>
            <a:endParaRPr lang="en-US" sz="800" dirty="0"/>
          </a:p>
          <a:p>
            <a:pPr marL="0" indent="0">
              <a:buNone/>
            </a:pPr>
            <a:r>
              <a:rPr lang="en-US" dirty="0"/>
              <a:t>Proverbs 27:2</a:t>
            </a:r>
          </a:p>
        </p:txBody>
      </p:sp>
    </p:spTree>
    <p:extLst>
      <p:ext uri="{BB962C8B-B14F-4D97-AF65-F5344CB8AC3E}">
        <p14:creationId xmlns:p14="http://schemas.microsoft.com/office/powerpoint/2010/main" val="40410360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D885FB-46F5-C0B8-3BAC-C1911E03870D}"/>
              </a:ext>
            </a:extLst>
          </p:cNvPr>
          <p:cNvSpPr>
            <a:spLocks noGrp="1"/>
          </p:cNvSpPr>
          <p:nvPr>
            <p:ph type="title"/>
          </p:nvPr>
        </p:nvSpPr>
        <p:spPr/>
        <p:txBody>
          <a:bodyPr/>
          <a:lstStyle/>
          <a:p>
            <a:pPr algn="ctr"/>
            <a:r>
              <a:rPr lang="en-US" b="1" dirty="0">
                <a:latin typeface="+mn-lt"/>
              </a:rPr>
              <a:t>4. Praise and Encourage Others</a:t>
            </a:r>
          </a:p>
        </p:txBody>
      </p:sp>
      <p:sp>
        <p:nvSpPr>
          <p:cNvPr id="3" name="Content Placeholder 2">
            <a:extLst>
              <a:ext uri="{FF2B5EF4-FFF2-40B4-BE49-F238E27FC236}">
                <a16:creationId xmlns:a16="http://schemas.microsoft.com/office/drawing/2014/main" id="{5AE3B5D0-27B4-8DDB-CD49-82622CFA32AC}"/>
              </a:ext>
            </a:extLst>
          </p:cNvPr>
          <p:cNvSpPr>
            <a:spLocks noGrp="1"/>
          </p:cNvSpPr>
          <p:nvPr>
            <p:ph idx="1"/>
          </p:nvPr>
        </p:nvSpPr>
        <p:spPr/>
        <p:txBody>
          <a:bodyPr>
            <a:normAutofit/>
          </a:bodyPr>
          <a:lstStyle/>
          <a:p>
            <a:pPr marL="0" indent="0">
              <a:buNone/>
            </a:pPr>
            <a:endParaRPr lang="en-US" dirty="0"/>
          </a:p>
          <a:p>
            <a:pPr marL="0" indent="0">
              <a:buNone/>
            </a:pPr>
            <a:r>
              <a:rPr lang="en-US" dirty="0"/>
              <a:t>Let nothing be done through selfish ambition or conceit, but in lowliness of mind let each esteem others better than himself. </a:t>
            </a:r>
          </a:p>
          <a:p>
            <a:pPr marL="0" indent="0">
              <a:buNone/>
            </a:pPr>
            <a:r>
              <a:rPr lang="en-US" dirty="0"/>
              <a:t>Let each of you look out not only for his own interests, but also for the interests of others. </a:t>
            </a:r>
          </a:p>
          <a:p>
            <a:pPr marL="0" indent="0">
              <a:buNone/>
            </a:pPr>
            <a:endParaRPr lang="en-US" sz="800" dirty="0"/>
          </a:p>
          <a:p>
            <a:pPr marL="0" indent="0">
              <a:buNone/>
            </a:pPr>
            <a:r>
              <a:rPr lang="en-US" dirty="0"/>
              <a:t>Philippians 2:3-4</a:t>
            </a:r>
          </a:p>
        </p:txBody>
      </p:sp>
    </p:spTree>
    <p:extLst>
      <p:ext uri="{BB962C8B-B14F-4D97-AF65-F5344CB8AC3E}">
        <p14:creationId xmlns:p14="http://schemas.microsoft.com/office/powerpoint/2010/main" val="7576817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D885FB-46F5-C0B8-3BAC-C1911E03870D}"/>
              </a:ext>
            </a:extLst>
          </p:cNvPr>
          <p:cNvSpPr>
            <a:spLocks noGrp="1"/>
          </p:cNvSpPr>
          <p:nvPr>
            <p:ph type="title"/>
          </p:nvPr>
        </p:nvSpPr>
        <p:spPr/>
        <p:txBody>
          <a:bodyPr/>
          <a:lstStyle/>
          <a:p>
            <a:pPr algn="ctr"/>
            <a:r>
              <a:rPr lang="en-US" b="1" dirty="0">
                <a:latin typeface="+mn-lt"/>
              </a:rPr>
              <a:t>4. Praise and Encourage Others</a:t>
            </a:r>
          </a:p>
        </p:txBody>
      </p:sp>
      <p:sp>
        <p:nvSpPr>
          <p:cNvPr id="3" name="Content Placeholder 2">
            <a:extLst>
              <a:ext uri="{FF2B5EF4-FFF2-40B4-BE49-F238E27FC236}">
                <a16:creationId xmlns:a16="http://schemas.microsoft.com/office/drawing/2014/main" id="{5AE3B5D0-27B4-8DDB-CD49-82622CFA32AC}"/>
              </a:ext>
            </a:extLst>
          </p:cNvPr>
          <p:cNvSpPr>
            <a:spLocks noGrp="1"/>
          </p:cNvSpPr>
          <p:nvPr>
            <p:ph idx="1"/>
          </p:nvPr>
        </p:nvSpPr>
        <p:spPr/>
        <p:txBody>
          <a:bodyPr>
            <a:normAutofit/>
          </a:bodyPr>
          <a:lstStyle/>
          <a:p>
            <a:pPr marL="0" indent="0">
              <a:buNone/>
            </a:pPr>
            <a:endParaRPr lang="en-US" dirty="0"/>
          </a:p>
          <a:p>
            <a:pPr marL="0" indent="0">
              <a:buNone/>
            </a:pPr>
            <a:r>
              <a:rPr lang="en-US" dirty="0"/>
              <a:t>It is He who, coming after me, is preferred before me, whose sandal strap I am not worthy to loose. </a:t>
            </a:r>
          </a:p>
          <a:p>
            <a:pPr marL="0" indent="0">
              <a:buNone/>
            </a:pPr>
            <a:endParaRPr lang="en-US" sz="800" dirty="0"/>
          </a:p>
          <a:p>
            <a:pPr marL="0" indent="0">
              <a:buNone/>
            </a:pPr>
            <a:r>
              <a:rPr lang="en-US" dirty="0"/>
              <a:t>He must increase, but I must decrease. </a:t>
            </a:r>
          </a:p>
          <a:p>
            <a:pPr marL="0" indent="0">
              <a:buNone/>
            </a:pPr>
            <a:endParaRPr lang="en-US" sz="800" dirty="0"/>
          </a:p>
          <a:p>
            <a:pPr marL="0" indent="0">
              <a:buNone/>
            </a:pPr>
            <a:r>
              <a:rPr lang="en-US" dirty="0"/>
              <a:t>John 1:27; 3:30</a:t>
            </a:r>
          </a:p>
        </p:txBody>
      </p:sp>
    </p:spTree>
    <p:extLst>
      <p:ext uri="{BB962C8B-B14F-4D97-AF65-F5344CB8AC3E}">
        <p14:creationId xmlns:p14="http://schemas.microsoft.com/office/powerpoint/2010/main" val="38441051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5BFE6B-856A-9C54-38E3-28D9489E4291}"/>
              </a:ext>
            </a:extLst>
          </p:cNvPr>
          <p:cNvSpPr>
            <a:spLocks noGrp="1"/>
          </p:cNvSpPr>
          <p:nvPr>
            <p:ph type="title"/>
          </p:nvPr>
        </p:nvSpPr>
        <p:spPr/>
        <p:txBody>
          <a:bodyPr/>
          <a:lstStyle/>
          <a:p>
            <a:pPr algn="ctr"/>
            <a:r>
              <a:rPr lang="en-US" b="1" dirty="0">
                <a:latin typeface="+mn-lt"/>
              </a:rPr>
              <a:t>How to Clothe Ourselves </a:t>
            </a:r>
            <a:br>
              <a:rPr lang="en-US" b="1" dirty="0">
                <a:latin typeface="+mn-lt"/>
              </a:rPr>
            </a:br>
            <a:r>
              <a:rPr lang="en-US" b="1" dirty="0">
                <a:latin typeface="+mn-lt"/>
              </a:rPr>
              <a:t>with Humility</a:t>
            </a:r>
          </a:p>
        </p:txBody>
      </p:sp>
      <p:sp>
        <p:nvSpPr>
          <p:cNvPr id="3" name="Content Placeholder 2">
            <a:extLst>
              <a:ext uri="{FF2B5EF4-FFF2-40B4-BE49-F238E27FC236}">
                <a16:creationId xmlns:a16="http://schemas.microsoft.com/office/drawing/2014/main" id="{4DC67B36-043D-CB1D-C4F8-2D7EBF02BE64}"/>
              </a:ext>
            </a:extLst>
          </p:cNvPr>
          <p:cNvSpPr>
            <a:spLocks noGrp="1"/>
          </p:cNvSpPr>
          <p:nvPr>
            <p:ph idx="1"/>
          </p:nvPr>
        </p:nvSpPr>
        <p:spPr>
          <a:xfrm>
            <a:off x="628650" y="2407297"/>
            <a:ext cx="7886700" cy="3769665"/>
          </a:xfrm>
        </p:spPr>
        <p:txBody>
          <a:bodyPr/>
          <a:lstStyle/>
          <a:p>
            <a:r>
              <a:rPr lang="en-US" dirty="0"/>
              <a:t>Realize Who We Are Before God</a:t>
            </a:r>
          </a:p>
          <a:p>
            <a:r>
              <a:rPr lang="en-US" dirty="0"/>
              <a:t>Respond Appropriately to Life’s Challenges</a:t>
            </a:r>
          </a:p>
          <a:p>
            <a:r>
              <a:rPr lang="en-US" dirty="0"/>
              <a:t>Serve Others</a:t>
            </a:r>
          </a:p>
          <a:p>
            <a:r>
              <a:rPr lang="en-US" dirty="0"/>
              <a:t>Praise and Encourage Others</a:t>
            </a:r>
          </a:p>
        </p:txBody>
      </p:sp>
    </p:spTree>
    <p:extLst>
      <p:ext uri="{BB962C8B-B14F-4D97-AF65-F5344CB8AC3E}">
        <p14:creationId xmlns:p14="http://schemas.microsoft.com/office/powerpoint/2010/main" val="7796421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97093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How to Teach a Child to Dress Themselves - Sleeping Should Be Easy">
            <a:extLst>
              <a:ext uri="{FF2B5EF4-FFF2-40B4-BE49-F238E27FC236}">
                <a16:creationId xmlns:a16="http://schemas.microsoft.com/office/drawing/2014/main" id="{BDA892F9-0AE4-99BD-0454-4FD87BEA7464}"/>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1134"/>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59792038-D7CA-ECAF-9AAA-8D703454ECC7}"/>
              </a:ext>
            </a:extLst>
          </p:cNvPr>
          <p:cNvSpPr>
            <a:spLocks noGrp="1"/>
          </p:cNvSpPr>
          <p:nvPr>
            <p:ph type="ctrTitle"/>
          </p:nvPr>
        </p:nvSpPr>
        <p:spPr>
          <a:xfrm>
            <a:off x="5169158" y="142652"/>
            <a:ext cx="3676262" cy="5595675"/>
          </a:xfrm>
        </p:spPr>
        <p:txBody>
          <a:bodyPr>
            <a:normAutofit/>
          </a:bodyPr>
          <a:lstStyle/>
          <a:p>
            <a:r>
              <a:rPr lang="en-US" dirty="0">
                <a:solidFill>
                  <a:srgbClr val="002060"/>
                </a:solidFill>
                <a:effectLst>
                  <a:outerShdw blurRad="50800" dist="38100" dir="2700000" algn="tl" rotWithShape="0">
                    <a:prstClr val="black">
                      <a:alpha val="40000"/>
                    </a:prstClr>
                  </a:outerShdw>
                </a:effectLst>
                <a:latin typeface="Amasis MT Pro Medium" panose="02040604050005020304" pitchFamily="18" charset="0"/>
              </a:rPr>
              <a:t>How to Clothe Ourselves with Humility</a:t>
            </a:r>
            <a:br>
              <a:rPr lang="en-US" dirty="0">
                <a:solidFill>
                  <a:srgbClr val="002060"/>
                </a:solidFill>
                <a:effectLst>
                  <a:outerShdw blurRad="50800" dist="38100" dir="2700000" algn="tl" rotWithShape="0">
                    <a:prstClr val="black">
                      <a:alpha val="40000"/>
                    </a:prstClr>
                  </a:outerShdw>
                </a:effectLst>
                <a:latin typeface="Amasis MT Pro Medium" panose="02040604050005020304" pitchFamily="18" charset="0"/>
              </a:rPr>
            </a:br>
            <a:br>
              <a:rPr lang="en-US" sz="3100" dirty="0">
                <a:solidFill>
                  <a:srgbClr val="002060"/>
                </a:solidFill>
                <a:effectLst>
                  <a:outerShdw blurRad="50800" dist="38100" dir="2700000" algn="tl" rotWithShape="0">
                    <a:prstClr val="black">
                      <a:alpha val="40000"/>
                    </a:prstClr>
                  </a:outerShdw>
                </a:effectLst>
                <a:latin typeface="Amasis MT Pro Medium" panose="02040604050005020304" pitchFamily="18" charset="0"/>
              </a:rPr>
            </a:br>
            <a:r>
              <a:rPr lang="en-US" sz="4400" b="1" dirty="0">
                <a:solidFill>
                  <a:srgbClr val="002060"/>
                </a:solidFill>
                <a:effectLst>
                  <a:outerShdw blurRad="50800" dist="38100" dir="2700000" algn="tl" rotWithShape="0">
                    <a:prstClr val="black">
                      <a:alpha val="40000"/>
                    </a:prstClr>
                  </a:outerShdw>
                </a:effectLst>
                <a:latin typeface="Amasis MT Pro Medium" panose="02040604050005020304" pitchFamily="18" charset="0"/>
              </a:rPr>
              <a:t>1 Peter 5:5</a:t>
            </a:r>
            <a:endParaRPr lang="en-US" b="1" dirty="0">
              <a:solidFill>
                <a:srgbClr val="002060"/>
              </a:solidFill>
              <a:effectLst>
                <a:outerShdw blurRad="50800" dist="38100" dir="2700000" algn="tl" rotWithShape="0">
                  <a:prstClr val="black">
                    <a:alpha val="40000"/>
                  </a:prstClr>
                </a:outerShdw>
              </a:effectLst>
              <a:latin typeface="Amasis MT Pro Medium" panose="02040604050005020304" pitchFamily="18" charset="0"/>
            </a:endParaRPr>
          </a:p>
        </p:txBody>
      </p:sp>
    </p:spTree>
    <p:extLst>
      <p:ext uri="{BB962C8B-B14F-4D97-AF65-F5344CB8AC3E}">
        <p14:creationId xmlns:p14="http://schemas.microsoft.com/office/powerpoint/2010/main" val="19249519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40F5065-C262-9849-D26A-E1A7F3E9EA4A}"/>
              </a:ext>
            </a:extLst>
          </p:cNvPr>
          <p:cNvSpPr>
            <a:spLocks noGrp="1"/>
          </p:cNvSpPr>
          <p:nvPr>
            <p:ph idx="1"/>
          </p:nvPr>
        </p:nvSpPr>
        <p:spPr>
          <a:xfrm>
            <a:off x="857251" y="886408"/>
            <a:ext cx="7404653" cy="5209592"/>
          </a:xfrm>
        </p:spPr>
        <p:txBody>
          <a:bodyPr>
            <a:normAutofit/>
          </a:bodyPr>
          <a:lstStyle/>
          <a:p>
            <a:pPr marL="34290" indent="0">
              <a:buNone/>
            </a:pPr>
            <a:r>
              <a:rPr lang="en-US" sz="3200" b="1" dirty="0">
                <a:solidFill>
                  <a:schemeClr val="tx1"/>
                </a:solidFill>
              </a:rPr>
              <a:t>Humble</a:t>
            </a:r>
            <a:r>
              <a:rPr lang="en-US" sz="3200" dirty="0">
                <a:solidFill>
                  <a:schemeClr val="tx1"/>
                </a:solidFill>
              </a:rPr>
              <a:t>: “low lying, to make low”</a:t>
            </a:r>
          </a:p>
          <a:p>
            <a:pPr marL="34290" indent="0">
              <a:buNone/>
            </a:pPr>
            <a:endParaRPr lang="en-US" sz="800" dirty="0">
              <a:solidFill>
                <a:schemeClr val="tx1"/>
              </a:solidFill>
            </a:endParaRPr>
          </a:p>
          <a:p>
            <a:pPr marL="34290" indent="0">
              <a:buNone/>
            </a:pPr>
            <a:r>
              <a:rPr lang="en-US" sz="3200" b="1" dirty="0">
                <a:solidFill>
                  <a:schemeClr val="tx1"/>
                </a:solidFill>
              </a:rPr>
              <a:t>Humility</a:t>
            </a:r>
            <a:r>
              <a:rPr lang="en-US" sz="3200" dirty="0">
                <a:solidFill>
                  <a:schemeClr val="tx1"/>
                </a:solidFill>
              </a:rPr>
              <a:t> “the state or quality of being humble, absence of pride of self-assertion”</a:t>
            </a:r>
          </a:p>
          <a:p>
            <a:pPr marL="34290" indent="0">
              <a:buNone/>
            </a:pPr>
            <a:endParaRPr lang="en-US" sz="800" dirty="0">
              <a:solidFill>
                <a:schemeClr val="tx1"/>
              </a:solidFill>
            </a:endParaRPr>
          </a:p>
          <a:p>
            <a:pPr marL="34290" indent="0">
              <a:buNone/>
            </a:pPr>
            <a:r>
              <a:rPr lang="en-US" sz="3200" b="1" i="1" dirty="0" err="1">
                <a:solidFill>
                  <a:schemeClr val="tx1"/>
                </a:solidFill>
              </a:rPr>
              <a:t>tapeinophrosune</a:t>
            </a:r>
            <a:r>
              <a:rPr lang="en-US" sz="3200" dirty="0">
                <a:solidFill>
                  <a:schemeClr val="tx1"/>
                </a:solidFill>
              </a:rPr>
              <a:t> – “having a humble opinion of oneself; a deep sense of one’s (moral) littleness; lowliness of mind” (Thayer)</a:t>
            </a:r>
          </a:p>
        </p:txBody>
      </p:sp>
    </p:spTree>
    <p:extLst>
      <p:ext uri="{BB962C8B-B14F-4D97-AF65-F5344CB8AC3E}">
        <p14:creationId xmlns:p14="http://schemas.microsoft.com/office/powerpoint/2010/main" val="27716824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95231B2-0F8F-2A73-EE83-01A8CFE0C1F1}"/>
              </a:ext>
            </a:extLst>
          </p:cNvPr>
          <p:cNvSpPr>
            <a:spLocks noGrp="1"/>
          </p:cNvSpPr>
          <p:nvPr>
            <p:ph idx="1"/>
          </p:nvPr>
        </p:nvSpPr>
        <p:spPr>
          <a:xfrm>
            <a:off x="628650" y="447869"/>
            <a:ext cx="6705211" cy="5729094"/>
          </a:xfrm>
        </p:spPr>
        <p:txBody>
          <a:bodyPr>
            <a:normAutofit/>
          </a:bodyPr>
          <a:lstStyle/>
          <a:p>
            <a:pPr marL="0" indent="0">
              <a:buNone/>
            </a:pPr>
            <a:r>
              <a:rPr lang="en-US" sz="3000" dirty="0"/>
              <a:t>“Therefore, as the elect of God, holy and beloved, </a:t>
            </a:r>
            <a:r>
              <a:rPr lang="en-US" sz="3000" b="1" dirty="0"/>
              <a:t>put on </a:t>
            </a:r>
            <a:r>
              <a:rPr lang="en-US" sz="3000" dirty="0"/>
              <a:t>tender mercies, kindness, </a:t>
            </a:r>
            <a:r>
              <a:rPr lang="en-US" sz="3000" b="1" dirty="0"/>
              <a:t>humility</a:t>
            </a:r>
            <a:r>
              <a:rPr lang="en-US" sz="3000" dirty="0"/>
              <a:t>, meekness, longsuffering” </a:t>
            </a:r>
            <a:br>
              <a:rPr lang="en-US" sz="3000" dirty="0"/>
            </a:br>
            <a:r>
              <a:rPr lang="en-US" sz="3000" dirty="0"/>
              <a:t>(Col. 3:12). </a:t>
            </a:r>
          </a:p>
          <a:p>
            <a:pPr marL="0" indent="0">
              <a:buNone/>
            </a:pPr>
            <a:endParaRPr lang="en-US" sz="800" dirty="0"/>
          </a:p>
          <a:p>
            <a:pPr marL="0" indent="0">
              <a:buNone/>
            </a:pPr>
            <a:r>
              <a:rPr lang="en-US" sz="3000" dirty="0"/>
              <a:t>“Yes, all of you be submissive to one another, and </a:t>
            </a:r>
            <a:r>
              <a:rPr lang="en-US" sz="3000" b="1" dirty="0"/>
              <a:t>be clothed with humility</a:t>
            </a:r>
            <a:r>
              <a:rPr lang="en-US" sz="3000" dirty="0"/>
              <a:t>, for ‘God resists the proud, But gives </a:t>
            </a:r>
            <a:br>
              <a:rPr lang="en-US" sz="3000" dirty="0"/>
            </a:br>
            <a:r>
              <a:rPr lang="en-US" sz="3000" dirty="0"/>
              <a:t>grace to the humble’” (1 Pet. 5:5). </a:t>
            </a:r>
          </a:p>
        </p:txBody>
      </p:sp>
      <p:pic>
        <p:nvPicPr>
          <p:cNvPr id="1026" name="Picture 2" descr="How to Teach a Child to Dress Themselves - Sleeping Should Be Easy">
            <a:extLst>
              <a:ext uri="{FF2B5EF4-FFF2-40B4-BE49-F238E27FC236}">
                <a16:creationId xmlns:a16="http://schemas.microsoft.com/office/drawing/2014/main" id="{8D32829F-108F-5CDD-2392-095206B1B150}"/>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4797" r="32448"/>
          <a:stretch/>
        </p:blipFill>
        <p:spPr bwMode="auto">
          <a:xfrm>
            <a:off x="6316824" y="3871568"/>
            <a:ext cx="2565917" cy="2725143"/>
          </a:xfrm>
          <a:prstGeom prst="rect">
            <a:avLst/>
          </a:prstGeom>
          <a:noFill/>
          <a:ln>
            <a:solidFill>
              <a:schemeClr val="tx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77603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83133B-9E33-17AC-F037-50D3F712457F}"/>
              </a:ext>
            </a:extLst>
          </p:cNvPr>
          <p:cNvSpPr>
            <a:spLocks noGrp="1"/>
          </p:cNvSpPr>
          <p:nvPr>
            <p:ph type="title"/>
          </p:nvPr>
        </p:nvSpPr>
        <p:spPr>
          <a:xfrm>
            <a:off x="628650" y="365127"/>
            <a:ext cx="7886700" cy="969152"/>
          </a:xfrm>
        </p:spPr>
        <p:txBody>
          <a:bodyPr>
            <a:normAutofit/>
          </a:bodyPr>
          <a:lstStyle/>
          <a:p>
            <a:pPr algn="ctr"/>
            <a:r>
              <a:rPr lang="en-US" sz="4000" b="1" dirty="0">
                <a:latin typeface="+mn-lt"/>
              </a:rPr>
              <a:t>1. Realize Who We Are Before God</a:t>
            </a:r>
          </a:p>
        </p:txBody>
      </p:sp>
      <p:sp>
        <p:nvSpPr>
          <p:cNvPr id="3" name="Content Placeholder 2">
            <a:extLst>
              <a:ext uri="{FF2B5EF4-FFF2-40B4-BE49-F238E27FC236}">
                <a16:creationId xmlns:a16="http://schemas.microsoft.com/office/drawing/2014/main" id="{7D639364-8E38-9023-43FC-ADDC802186AD}"/>
              </a:ext>
            </a:extLst>
          </p:cNvPr>
          <p:cNvSpPr>
            <a:spLocks noGrp="1"/>
          </p:cNvSpPr>
          <p:nvPr>
            <p:ph idx="1"/>
          </p:nvPr>
        </p:nvSpPr>
        <p:spPr>
          <a:xfrm>
            <a:off x="628650" y="1517706"/>
            <a:ext cx="7886700" cy="4351338"/>
          </a:xfrm>
        </p:spPr>
        <p:txBody>
          <a:bodyPr/>
          <a:lstStyle/>
          <a:p>
            <a:r>
              <a:rPr lang="en-US" b="1" dirty="0"/>
              <a:t>God is our Creator</a:t>
            </a:r>
          </a:p>
          <a:p>
            <a:pPr lvl="1"/>
            <a:r>
              <a:rPr lang="en-US" dirty="0">
                <a:solidFill>
                  <a:srgbClr val="C00000"/>
                </a:solidFill>
              </a:rPr>
              <a:t>Rom. 9:20-21; Eccl. 5:2</a:t>
            </a:r>
          </a:p>
          <a:p>
            <a:r>
              <a:rPr lang="en-US" b="1" dirty="0"/>
              <a:t>God gives us everything</a:t>
            </a:r>
          </a:p>
          <a:p>
            <a:pPr lvl="1"/>
            <a:r>
              <a:rPr lang="en-US" dirty="0">
                <a:solidFill>
                  <a:srgbClr val="C00000"/>
                </a:solidFill>
              </a:rPr>
              <a:t>Acts 17:24-25</a:t>
            </a:r>
          </a:p>
          <a:p>
            <a:r>
              <a:rPr lang="en-US" b="1" dirty="0"/>
              <a:t>We have sinned against God</a:t>
            </a:r>
          </a:p>
          <a:p>
            <a:pPr lvl="1"/>
            <a:r>
              <a:rPr lang="en-US" dirty="0">
                <a:solidFill>
                  <a:srgbClr val="C00000"/>
                </a:solidFill>
              </a:rPr>
              <a:t>Luke 15:17-19; 18:13</a:t>
            </a:r>
          </a:p>
        </p:txBody>
      </p:sp>
      <p:pic>
        <p:nvPicPr>
          <p:cNvPr id="1026" name="Picture 2" descr="Types of Clay for Pottery - The Main Clay Types – Soul Ceramics">
            <a:extLst>
              <a:ext uri="{FF2B5EF4-FFF2-40B4-BE49-F238E27FC236}">
                <a16:creationId xmlns:a16="http://schemas.microsoft.com/office/drawing/2014/main" id="{AD947EBD-9EC0-DC8F-7261-12F1FDA05E4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13176" y="4191031"/>
            <a:ext cx="3715916" cy="2477277"/>
          </a:xfrm>
          <a:prstGeom prst="rect">
            <a:avLst/>
          </a:prstGeom>
          <a:noFill/>
          <a:ln>
            <a:solidFill>
              <a:schemeClr val="tx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218969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left)">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left)">
                                      <p:cBhvr>
                                        <p:cTn id="15" dur="500"/>
                                        <p:tgtEl>
                                          <p:spTgt spid="3">
                                            <p:txEl>
                                              <p:pRg st="2" end="2"/>
                                            </p:txEl>
                                          </p:spTgt>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wipe(left)">
                                      <p:cBhvr>
                                        <p:cTn id="18" dur="5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8"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wipe(left)">
                                      <p:cBhvr>
                                        <p:cTn id="23" dur="500"/>
                                        <p:tgtEl>
                                          <p:spTgt spid="3">
                                            <p:txEl>
                                              <p:pRg st="4" end="4"/>
                                            </p:txEl>
                                          </p:spTgt>
                                        </p:tgtEl>
                                      </p:cBhvr>
                                    </p:animEffect>
                                  </p:childTnLst>
                                </p:cTn>
                              </p:par>
                              <p:par>
                                <p:cTn id="24" presetID="22" presetClass="entr" presetSubtype="8" fill="hold" grpId="0"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wipe(left)">
                                      <p:cBhvr>
                                        <p:cTn id="26"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3957AA-DDAA-5ECB-1A08-D99F5E0EF9D2}"/>
              </a:ext>
            </a:extLst>
          </p:cNvPr>
          <p:cNvSpPr>
            <a:spLocks noGrp="1"/>
          </p:cNvSpPr>
          <p:nvPr>
            <p:ph type="title"/>
          </p:nvPr>
        </p:nvSpPr>
        <p:spPr/>
        <p:txBody>
          <a:bodyPr/>
          <a:lstStyle/>
          <a:p>
            <a:pPr algn="ctr"/>
            <a:r>
              <a:rPr lang="en-US" b="1" dirty="0">
                <a:latin typeface="+mn-lt"/>
              </a:rPr>
              <a:t>2. Respond Appropriately to Life’s Challenges</a:t>
            </a:r>
          </a:p>
        </p:txBody>
      </p:sp>
      <p:sp>
        <p:nvSpPr>
          <p:cNvPr id="3" name="Content Placeholder 2">
            <a:extLst>
              <a:ext uri="{FF2B5EF4-FFF2-40B4-BE49-F238E27FC236}">
                <a16:creationId xmlns:a16="http://schemas.microsoft.com/office/drawing/2014/main" id="{D292A175-9E39-4D89-C2B4-95DF912205D0}"/>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4333752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3957AA-DDAA-5ECB-1A08-D99F5E0EF9D2}"/>
              </a:ext>
            </a:extLst>
          </p:cNvPr>
          <p:cNvSpPr>
            <a:spLocks noGrp="1"/>
          </p:cNvSpPr>
          <p:nvPr>
            <p:ph type="title"/>
          </p:nvPr>
        </p:nvSpPr>
        <p:spPr/>
        <p:txBody>
          <a:bodyPr/>
          <a:lstStyle/>
          <a:p>
            <a:pPr algn="ctr"/>
            <a:r>
              <a:rPr lang="en-US" b="1" dirty="0">
                <a:latin typeface="+mn-lt"/>
              </a:rPr>
              <a:t>2. Respond Appropriately to Life’s Challenges</a:t>
            </a:r>
          </a:p>
        </p:txBody>
      </p:sp>
      <p:sp>
        <p:nvSpPr>
          <p:cNvPr id="3" name="Content Placeholder 2">
            <a:extLst>
              <a:ext uri="{FF2B5EF4-FFF2-40B4-BE49-F238E27FC236}">
                <a16:creationId xmlns:a16="http://schemas.microsoft.com/office/drawing/2014/main" id="{D292A175-9E39-4D89-C2B4-95DF912205D0}"/>
              </a:ext>
            </a:extLst>
          </p:cNvPr>
          <p:cNvSpPr>
            <a:spLocks noGrp="1"/>
          </p:cNvSpPr>
          <p:nvPr>
            <p:ph idx="1"/>
          </p:nvPr>
        </p:nvSpPr>
        <p:spPr/>
        <p:txBody>
          <a:bodyPr/>
          <a:lstStyle/>
          <a:p>
            <a:pPr marL="0" indent="0">
              <a:buNone/>
            </a:pPr>
            <a:endParaRPr lang="en-US" dirty="0"/>
          </a:p>
          <a:p>
            <a:pPr marL="0" indent="0">
              <a:buNone/>
            </a:pPr>
            <a:r>
              <a:rPr lang="en-US" dirty="0"/>
              <a:t>And you shall remember that the Lord your God led you all the way these forty years in the wilderness, to humble you and test you, to know what was in your heart, whether you would keep His commandments or not. </a:t>
            </a:r>
          </a:p>
          <a:p>
            <a:pPr marL="0" indent="0">
              <a:buNone/>
            </a:pPr>
            <a:endParaRPr lang="en-US" sz="800" dirty="0"/>
          </a:p>
          <a:p>
            <a:pPr marL="0" indent="0">
              <a:buNone/>
            </a:pPr>
            <a:r>
              <a:rPr lang="en-US" dirty="0"/>
              <a:t>Deuteronomy 8:2</a:t>
            </a:r>
          </a:p>
        </p:txBody>
      </p:sp>
    </p:spTree>
    <p:extLst>
      <p:ext uri="{BB962C8B-B14F-4D97-AF65-F5344CB8AC3E}">
        <p14:creationId xmlns:p14="http://schemas.microsoft.com/office/powerpoint/2010/main" val="23775997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3957AA-DDAA-5ECB-1A08-D99F5E0EF9D2}"/>
              </a:ext>
            </a:extLst>
          </p:cNvPr>
          <p:cNvSpPr>
            <a:spLocks noGrp="1"/>
          </p:cNvSpPr>
          <p:nvPr>
            <p:ph type="title"/>
          </p:nvPr>
        </p:nvSpPr>
        <p:spPr/>
        <p:txBody>
          <a:bodyPr/>
          <a:lstStyle/>
          <a:p>
            <a:pPr algn="ctr"/>
            <a:r>
              <a:rPr lang="en-US" b="1" dirty="0">
                <a:latin typeface="+mn-lt"/>
              </a:rPr>
              <a:t>2. Respond Appropriately to Life’s Challenges</a:t>
            </a:r>
          </a:p>
        </p:txBody>
      </p:sp>
      <p:sp>
        <p:nvSpPr>
          <p:cNvPr id="3" name="Content Placeholder 2">
            <a:extLst>
              <a:ext uri="{FF2B5EF4-FFF2-40B4-BE49-F238E27FC236}">
                <a16:creationId xmlns:a16="http://schemas.microsoft.com/office/drawing/2014/main" id="{D292A175-9E39-4D89-C2B4-95DF912205D0}"/>
              </a:ext>
            </a:extLst>
          </p:cNvPr>
          <p:cNvSpPr>
            <a:spLocks noGrp="1"/>
          </p:cNvSpPr>
          <p:nvPr>
            <p:ph idx="1"/>
          </p:nvPr>
        </p:nvSpPr>
        <p:spPr/>
        <p:txBody>
          <a:bodyPr/>
          <a:lstStyle/>
          <a:p>
            <a:pPr marL="0" indent="0">
              <a:buNone/>
            </a:pPr>
            <a:endParaRPr lang="en-US" dirty="0"/>
          </a:p>
          <a:p>
            <a:pPr marL="0" indent="0">
              <a:buNone/>
            </a:pPr>
            <a:r>
              <a:rPr lang="en-US" dirty="0"/>
              <a:t>Now when he was in affliction, he implored the Lord his God, and humbled himself greatly before the God of his fathers.</a:t>
            </a:r>
          </a:p>
          <a:p>
            <a:pPr marL="0" indent="0">
              <a:buNone/>
            </a:pPr>
            <a:endParaRPr lang="en-US" sz="800" dirty="0"/>
          </a:p>
          <a:p>
            <a:pPr marL="0" indent="0">
              <a:buNone/>
            </a:pPr>
            <a:r>
              <a:rPr lang="en-US" dirty="0"/>
              <a:t>2 Chronicles 33:12</a:t>
            </a:r>
          </a:p>
        </p:txBody>
      </p:sp>
    </p:spTree>
    <p:extLst>
      <p:ext uri="{BB962C8B-B14F-4D97-AF65-F5344CB8AC3E}">
        <p14:creationId xmlns:p14="http://schemas.microsoft.com/office/powerpoint/2010/main" val="35947462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3957AA-DDAA-5ECB-1A08-D99F5E0EF9D2}"/>
              </a:ext>
            </a:extLst>
          </p:cNvPr>
          <p:cNvSpPr>
            <a:spLocks noGrp="1"/>
          </p:cNvSpPr>
          <p:nvPr>
            <p:ph type="title"/>
          </p:nvPr>
        </p:nvSpPr>
        <p:spPr/>
        <p:txBody>
          <a:bodyPr/>
          <a:lstStyle/>
          <a:p>
            <a:pPr algn="ctr"/>
            <a:r>
              <a:rPr lang="en-US" b="1" dirty="0">
                <a:latin typeface="+mn-lt"/>
              </a:rPr>
              <a:t>2. Respond Appropriately to Life’s Challenges</a:t>
            </a:r>
          </a:p>
        </p:txBody>
      </p:sp>
      <p:sp>
        <p:nvSpPr>
          <p:cNvPr id="3" name="Content Placeholder 2">
            <a:extLst>
              <a:ext uri="{FF2B5EF4-FFF2-40B4-BE49-F238E27FC236}">
                <a16:creationId xmlns:a16="http://schemas.microsoft.com/office/drawing/2014/main" id="{D292A175-9E39-4D89-C2B4-95DF912205D0}"/>
              </a:ext>
            </a:extLst>
          </p:cNvPr>
          <p:cNvSpPr>
            <a:spLocks noGrp="1"/>
          </p:cNvSpPr>
          <p:nvPr>
            <p:ph idx="1"/>
          </p:nvPr>
        </p:nvSpPr>
        <p:spPr>
          <a:xfrm>
            <a:off x="628650" y="2062065"/>
            <a:ext cx="7886700" cy="4114898"/>
          </a:xfrm>
        </p:spPr>
        <p:txBody>
          <a:bodyPr/>
          <a:lstStyle/>
          <a:p>
            <a:pPr marL="0" indent="0" algn="ctr">
              <a:buNone/>
            </a:pPr>
            <a:r>
              <a:rPr lang="en-US" dirty="0"/>
              <a:t>Paul is a great example. </a:t>
            </a:r>
          </a:p>
          <a:p>
            <a:pPr marL="0" indent="0" algn="ctr">
              <a:buNone/>
            </a:pPr>
            <a:endParaRPr lang="en-US" sz="800" dirty="0"/>
          </a:p>
          <a:p>
            <a:r>
              <a:rPr lang="en-US" dirty="0"/>
              <a:t>As Saul of Tarsus, he was an arrogant man </a:t>
            </a:r>
            <a:br>
              <a:rPr lang="en-US" dirty="0"/>
            </a:br>
            <a:r>
              <a:rPr lang="en-US" dirty="0"/>
              <a:t>(1 Tim. 1:13). </a:t>
            </a:r>
          </a:p>
          <a:p>
            <a:r>
              <a:rPr lang="en-US" dirty="0"/>
              <a:t>He was given a “thorn in the flesh” to humble </a:t>
            </a:r>
            <a:br>
              <a:rPr lang="en-US" dirty="0"/>
            </a:br>
            <a:r>
              <a:rPr lang="en-US" dirty="0"/>
              <a:t>him (2 Cor. 12:7-10). </a:t>
            </a:r>
          </a:p>
          <a:p>
            <a:r>
              <a:rPr lang="en-US" dirty="0"/>
              <a:t>Paul responded to this in the right way. </a:t>
            </a:r>
          </a:p>
        </p:txBody>
      </p:sp>
    </p:spTree>
    <p:extLst>
      <p:ext uri="{BB962C8B-B14F-4D97-AF65-F5344CB8AC3E}">
        <p14:creationId xmlns:p14="http://schemas.microsoft.com/office/powerpoint/2010/main" val="12201380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F46216B-77A9-411A-B9D3-5023FCB70208}"/>
    </a:ext>
  </a:extLst>
</a:theme>
</file>

<file path=ppt/theme/theme2.xml><?xml version="1.0" encoding="utf-8"?>
<a:theme xmlns:a="http://schemas.openxmlformats.org/drawingml/2006/main" name="2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3.xml><?xml version="1.0" encoding="utf-8"?>
<a:theme xmlns:a="http://schemas.openxmlformats.org/drawingml/2006/main" name="Basis">
  <a:themeElements>
    <a:clrScheme name="Basis">
      <a:dk1>
        <a:srgbClr val="000000"/>
      </a:dk1>
      <a:lt1>
        <a:sysClr val="window" lastClr="FFFFFF"/>
      </a:lt1>
      <a:dk2>
        <a:srgbClr val="5E5E5E"/>
      </a:dk2>
      <a:lt2>
        <a:srgbClr val="DDDDDD"/>
      </a:lt2>
      <a:accent1>
        <a:srgbClr val="DF5327"/>
      </a:accent1>
      <a:accent2>
        <a:srgbClr val="A6B727"/>
      </a:accent2>
      <a:accent3>
        <a:srgbClr val="FE9E00"/>
      </a:accent3>
      <a:accent4>
        <a:srgbClr val="418AB3"/>
      </a:accent4>
      <a:accent5>
        <a:srgbClr val="D7D447"/>
      </a:accent5>
      <a:accent6>
        <a:srgbClr val="838383"/>
      </a:accent6>
      <a:hlink>
        <a:srgbClr val="F59E00"/>
      </a:hlink>
      <a:folHlink>
        <a:srgbClr val="B2B2B2"/>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446C221D-F63F-4DD8-B509-CFE168687BF2}"/>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949</TotalTime>
  <Words>530</Words>
  <Application>Microsoft Office PowerPoint</Application>
  <PresentationFormat>On-screen Show (4:3)</PresentationFormat>
  <Paragraphs>65</Paragraphs>
  <Slides>17</Slides>
  <Notes>0</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17</vt:i4>
      </vt:variant>
    </vt:vector>
  </HeadingPairs>
  <TitlesOfParts>
    <vt:vector size="25" baseType="lpstr">
      <vt:lpstr>Amasis MT Pro Medium</vt:lpstr>
      <vt:lpstr>Arial</vt:lpstr>
      <vt:lpstr>Calibri</vt:lpstr>
      <vt:lpstr>Calibri Light</vt:lpstr>
      <vt:lpstr>Corbel</vt:lpstr>
      <vt:lpstr>1_Office Theme</vt:lpstr>
      <vt:lpstr>2_Office Theme</vt:lpstr>
      <vt:lpstr>Basis</vt:lpstr>
      <vt:lpstr>PowerPoint Presentation</vt:lpstr>
      <vt:lpstr>How to Clothe Ourselves with Humility  1 Peter 5:5</vt:lpstr>
      <vt:lpstr>PowerPoint Presentation</vt:lpstr>
      <vt:lpstr>PowerPoint Presentation</vt:lpstr>
      <vt:lpstr>1. Realize Who We Are Before God</vt:lpstr>
      <vt:lpstr>2. Respond Appropriately to Life’s Challenges</vt:lpstr>
      <vt:lpstr>2. Respond Appropriately to Life’s Challenges</vt:lpstr>
      <vt:lpstr>2. Respond Appropriately to Life’s Challenges</vt:lpstr>
      <vt:lpstr>2. Respond Appropriately to Life’s Challenges</vt:lpstr>
      <vt:lpstr>2. Respond Appropriately to Life’s Challenges</vt:lpstr>
      <vt:lpstr>3. Serve Others</vt:lpstr>
      <vt:lpstr>4. Praise and Encourage Others</vt:lpstr>
      <vt:lpstr>4. Praise and Encourage Others</vt:lpstr>
      <vt:lpstr>4. Praise and Encourage Others</vt:lpstr>
      <vt:lpstr>4. Praise and Encourage Others</vt:lpstr>
      <vt:lpstr>How to Clothe Ourselves  with Humility</vt:lpstr>
      <vt:lpstr>PowerPoint Presentation</vt:lpstr>
    </vt:vector>
  </TitlesOfParts>
  <Company>AQ2 Technologies,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Template</dc:title>
  <dc:creator>RJStevensMusic.com</dc:creator>
  <dc:description/>
  <cp:lastModifiedBy>Michael Hepner</cp:lastModifiedBy>
  <cp:revision>75</cp:revision>
  <dcterms:created xsi:type="dcterms:W3CDTF">2008-03-16T18:22:36Z</dcterms:created>
  <dcterms:modified xsi:type="dcterms:W3CDTF">2024-01-21T20:20:37Z</dcterms:modified>
</cp:coreProperties>
</file>