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  <p:sldMasterId id="2147483876" r:id="rId2"/>
  </p:sldMasterIdLst>
  <p:notesMasterIdLst>
    <p:notesMasterId r:id="rId23"/>
  </p:notesMasterIdLst>
  <p:sldIdLst>
    <p:sldId id="677" r:id="rId3"/>
    <p:sldId id="678" r:id="rId4"/>
    <p:sldId id="310" r:id="rId5"/>
    <p:sldId id="314" r:id="rId6"/>
    <p:sldId id="315" r:id="rId7"/>
    <p:sldId id="316" r:id="rId8"/>
    <p:sldId id="317" r:id="rId9"/>
    <p:sldId id="318" r:id="rId10"/>
    <p:sldId id="319" r:id="rId11"/>
    <p:sldId id="320" r:id="rId12"/>
    <p:sldId id="321" r:id="rId13"/>
    <p:sldId id="322" r:id="rId14"/>
    <p:sldId id="323" r:id="rId15"/>
    <p:sldId id="324" r:id="rId16"/>
    <p:sldId id="325" r:id="rId17"/>
    <p:sldId id="326" r:id="rId18"/>
    <p:sldId id="327" r:id="rId19"/>
    <p:sldId id="329" r:id="rId20"/>
    <p:sldId id="279" r:id="rId21"/>
    <p:sldId id="67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2" d="100"/>
          <a:sy n="62" d="100"/>
        </p:scale>
        <p:origin x="72" y="19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3394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771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785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857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80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479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6353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527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4589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1931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1588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891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1790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7819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060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064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43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068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214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155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210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861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980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0038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01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9013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6DEC3-DAA1-596E-F042-90BCE8826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13168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2. His Deliverance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B391E-CF59-D8D1-AACD-FD672DB62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3"/>
            </a:pPr>
            <a:r>
              <a:rPr lang="en-US" sz="3200" dirty="0"/>
              <a:t>Surely He shall deliver you from the snare of the fowler and from the perilous pestilence. </a:t>
            </a:r>
          </a:p>
          <a:p>
            <a:pPr marL="514350" indent="-514350">
              <a:buSzPct val="90000"/>
              <a:buFont typeface="+mj-lt"/>
              <a:buAutoNum type="arabicPeriod" startAt="3"/>
            </a:pPr>
            <a:endParaRPr lang="en-US" sz="800" dirty="0"/>
          </a:p>
          <a:p>
            <a:pPr marL="514350" indent="-514350">
              <a:buSzPct val="90000"/>
              <a:buFont typeface="+mj-lt"/>
              <a:buAutoNum type="arabicPeriod" startAt="3"/>
            </a:pPr>
            <a:r>
              <a:rPr lang="en-US" sz="3200" dirty="0"/>
              <a:t>He shall cover you with His feathers, </a:t>
            </a:r>
            <a:br>
              <a:rPr lang="en-US" sz="3200" dirty="0"/>
            </a:br>
            <a:r>
              <a:rPr lang="en-US" sz="3200" dirty="0"/>
              <a:t>and under His wings you shall take refuge; His truth shall be your </a:t>
            </a:r>
            <a:r>
              <a:rPr lang="en-US" sz="3200" dirty="0">
                <a:highlight>
                  <a:srgbClr val="FFFF00"/>
                </a:highlight>
              </a:rPr>
              <a:t>shield and buckler</a:t>
            </a:r>
            <a:r>
              <a:rPr lang="en-US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63029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6DEC3-DAA1-596E-F042-90BCE8826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13168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2. His Deliverance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B391E-CF59-D8D1-AACD-FD672DB62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5"/>
            </a:pPr>
            <a:r>
              <a:rPr lang="en-US" sz="3200" dirty="0"/>
              <a:t>You shall not be afraid of the terror by night, nor of the arrow that flies by day, </a:t>
            </a:r>
          </a:p>
          <a:p>
            <a:pPr marL="514350" indent="-514350">
              <a:buSzPct val="90000"/>
              <a:buFont typeface="+mj-lt"/>
              <a:buAutoNum type="arabicPeriod" startAt="5"/>
            </a:pPr>
            <a:endParaRPr lang="en-US" sz="800" dirty="0"/>
          </a:p>
          <a:p>
            <a:pPr marL="514350" indent="-514350">
              <a:buSzPct val="90000"/>
              <a:buFont typeface="+mj-lt"/>
              <a:buAutoNum type="arabicPeriod" startAt="5"/>
            </a:pPr>
            <a:r>
              <a:rPr lang="en-US" sz="3200" dirty="0"/>
              <a:t>Nor of the pestilence that walks in darkness, nor of the destruction that lays waste at noonday. </a:t>
            </a:r>
          </a:p>
        </p:txBody>
      </p:sp>
    </p:spTree>
    <p:extLst>
      <p:ext uri="{BB962C8B-B14F-4D97-AF65-F5344CB8AC3E}">
        <p14:creationId xmlns:p14="http://schemas.microsoft.com/office/powerpoint/2010/main" val="1362124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6DEC3-DAA1-596E-F042-90BCE8826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13168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2. His Deliverance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B391E-CF59-D8D1-AACD-FD672DB62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7"/>
            </a:pPr>
            <a:r>
              <a:rPr lang="en-US" sz="3200" dirty="0"/>
              <a:t>A thousand may fall at your side, and ten thousand at your right hand; but it shall not come near you. </a:t>
            </a:r>
          </a:p>
          <a:p>
            <a:pPr marL="514350" indent="-514350">
              <a:buSzPct val="90000"/>
              <a:buFont typeface="+mj-lt"/>
              <a:buAutoNum type="arabicPeriod" startAt="7"/>
            </a:pPr>
            <a:endParaRPr lang="en-US" sz="800" dirty="0"/>
          </a:p>
          <a:p>
            <a:pPr marL="514350" indent="-514350">
              <a:buSzPct val="90000"/>
              <a:buFont typeface="+mj-lt"/>
              <a:buAutoNum type="arabicPeriod" startAt="7"/>
            </a:pPr>
            <a:r>
              <a:rPr lang="en-US" sz="3200" dirty="0"/>
              <a:t>Only with your eyes shall you look, and see the reward of the wicked. </a:t>
            </a:r>
          </a:p>
        </p:txBody>
      </p:sp>
    </p:spTree>
    <p:extLst>
      <p:ext uri="{BB962C8B-B14F-4D97-AF65-F5344CB8AC3E}">
        <p14:creationId xmlns:p14="http://schemas.microsoft.com/office/powerpoint/2010/main" val="4269275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6DEC3-DAA1-596E-F042-90BCE8826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13168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2. His Deliverance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B391E-CF59-D8D1-AACD-FD672DB62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9"/>
            </a:pPr>
            <a:r>
              <a:rPr lang="en-US" sz="3200" dirty="0"/>
              <a:t>Because you have made the Lord, who is my refuge, even the Most High, your dwelling place, </a:t>
            </a:r>
          </a:p>
          <a:p>
            <a:pPr marL="514350" indent="-514350">
              <a:buSzPct val="90000"/>
              <a:buFont typeface="+mj-lt"/>
              <a:buAutoNum type="arabicPeriod" startAt="9"/>
            </a:pPr>
            <a:endParaRPr lang="en-US" sz="800" dirty="0"/>
          </a:p>
          <a:p>
            <a:pPr marL="514350" indent="-514350">
              <a:buSzPct val="90000"/>
              <a:buFont typeface="+mj-lt"/>
              <a:buAutoNum type="arabicPeriod" startAt="9"/>
            </a:pPr>
            <a:r>
              <a:rPr lang="en-US" sz="3200" dirty="0"/>
              <a:t>No evil shall befall you, nor shall any plague come near your dwelling;</a:t>
            </a:r>
          </a:p>
        </p:txBody>
      </p:sp>
    </p:spTree>
    <p:extLst>
      <p:ext uri="{BB962C8B-B14F-4D97-AF65-F5344CB8AC3E}">
        <p14:creationId xmlns:p14="http://schemas.microsoft.com/office/powerpoint/2010/main" val="3721968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6DEC3-DAA1-596E-F042-90BCE8826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13168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2. His Deliverance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B391E-CF59-D8D1-AACD-FD672DB62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11"/>
            </a:pPr>
            <a:r>
              <a:rPr lang="en-US" sz="3200" dirty="0"/>
              <a:t>For He shall give His angels charge over you, to keep you in all your ways. </a:t>
            </a:r>
          </a:p>
          <a:p>
            <a:pPr marL="514350" indent="-514350">
              <a:buSzPct val="80000"/>
              <a:buFont typeface="+mj-lt"/>
              <a:buAutoNum type="arabicPeriod" startAt="11"/>
            </a:pPr>
            <a:endParaRPr lang="en-US" sz="800" dirty="0"/>
          </a:p>
          <a:p>
            <a:pPr marL="514350" indent="-514350">
              <a:buSzPct val="80000"/>
              <a:buFont typeface="+mj-lt"/>
              <a:buAutoNum type="arabicPeriod" startAt="11"/>
            </a:pPr>
            <a:r>
              <a:rPr lang="en-US" sz="3200" dirty="0"/>
              <a:t>In their hands they shall bear you up, lest you dash your foot against a stone. </a:t>
            </a:r>
          </a:p>
          <a:p>
            <a:pPr marL="514350" indent="-514350">
              <a:buSzPct val="80000"/>
              <a:buFont typeface="+mj-lt"/>
              <a:buAutoNum type="arabicPeriod" startAt="11"/>
            </a:pPr>
            <a:endParaRPr lang="en-US" sz="800" dirty="0"/>
          </a:p>
          <a:p>
            <a:pPr marL="514350" indent="-514350">
              <a:buSzPct val="80000"/>
              <a:buFont typeface="+mj-lt"/>
              <a:buAutoNum type="arabicPeriod" startAt="11"/>
            </a:pPr>
            <a:r>
              <a:rPr lang="en-US" sz="3200" dirty="0"/>
              <a:t>You shall tread upon the lion and the cobra, the young lion and the serpent you shall trample underfoot. </a:t>
            </a:r>
          </a:p>
        </p:txBody>
      </p:sp>
    </p:spTree>
    <p:extLst>
      <p:ext uri="{BB962C8B-B14F-4D97-AF65-F5344CB8AC3E}">
        <p14:creationId xmlns:p14="http://schemas.microsoft.com/office/powerpoint/2010/main" val="4205566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6DEC3-DAA1-596E-F042-90BCE8826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13168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2. His Deliverance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B391E-CF59-D8D1-AACD-FD672DB62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11"/>
            </a:pPr>
            <a:r>
              <a:rPr lang="en-US" sz="3200" dirty="0"/>
              <a:t>For He shall give His angels charge over you, to keep you in all your ways. </a:t>
            </a:r>
          </a:p>
          <a:p>
            <a:pPr marL="514350" indent="-514350">
              <a:buSzPct val="80000"/>
              <a:buFont typeface="+mj-lt"/>
              <a:buAutoNum type="arabicPeriod" startAt="11"/>
            </a:pPr>
            <a:endParaRPr lang="en-US" sz="800" dirty="0"/>
          </a:p>
          <a:p>
            <a:pPr marL="514350" indent="-514350">
              <a:buSzPct val="80000"/>
              <a:buFont typeface="+mj-lt"/>
              <a:buAutoNum type="arabicPeriod" startAt="11"/>
            </a:pPr>
            <a:r>
              <a:rPr lang="en-US" sz="3200" dirty="0"/>
              <a:t>In their hands they shall bear you up, lest you dash your foot against a stone. </a:t>
            </a:r>
          </a:p>
          <a:p>
            <a:pPr marL="514350" indent="-514350">
              <a:buSzPct val="80000"/>
              <a:buFont typeface="+mj-lt"/>
              <a:buAutoNum type="arabicPeriod" startAt="11"/>
            </a:pPr>
            <a:endParaRPr lang="en-US" sz="800" dirty="0"/>
          </a:p>
          <a:p>
            <a:pPr marL="514350" indent="-514350">
              <a:buSzPct val="80000"/>
              <a:buFont typeface="+mj-lt"/>
              <a:buAutoNum type="arabicPeriod" startAt="11"/>
            </a:pPr>
            <a:r>
              <a:rPr lang="en-US" sz="3200" dirty="0"/>
              <a:t>You shall tread upon the lion and the cobra, the young </a:t>
            </a:r>
            <a:r>
              <a:rPr lang="en-US" sz="3200" dirty="0">
                <a:highlight>
                  <a:srgbClr val="FFFF00"/>
                </a:highlight>
              </a:rPr>
              <a:t>lion</a:t>
            </a:r>
            <a:r>
              <a:rPr lang="en-US" sz="3200" dirty="0"/>
              <a:t> and the </a:t>
            </a:r>
            <a:r>
              <a:rPr lang="en-US" sz="3200" dirty="0">
                <a:highlight>
                  <a:srgbClr val="FFFF00"/>
                </a:highlight>
              </a:rPr>
              <a:t>serpent</a:t>
            </a:r>
            <a:r>
              <a:rPr lang="en-US" sz="3200" dirty="0"/>
              <a:t> you shall </a:t>
            </a:r>
            <a:r>
              <a:rPr lang="en-US" sz="3200" u="sng" dirty="0"/>
              <a:t>trample underfoot</a:t>
            </a:r>
            <a:r>
              <a:rPr lang="en-US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74318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6DEC3-DAA1-596E-F042-90BCE8826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13168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3. God’s Promise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B391E-CF59-D8D1-AACD-FD672DB625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67248"/>
          </a:xfrm>
        </p:spPr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14"/>
            </a:pPr>
            <a:r>
              <a:rPr lang="en-US" sz="3200" dirty="0"/>
              <a:t>Because he has set his love upon Me, therefore I will deliver him; I will set him on high, because he has known My name. </a:t>
            </a:r>
          </a:p>
          <a:p>
            <a:pPr marL="514350" indent="-514350">
              <a:buSzPct val="80000"/>
              <a:buFont typeface="+mj-lt"/>
              <a:buAutoNum type="arabicPeriod" startAt="14"/>
            </a:pPr>
            <a:endParaRPr lang="en-US" sz="800" dirty="0"/>
          </a:p>
          <a:p>
            <a:pPr marL="514350" indent="-514350">
              <a:buSzPct val="80000"/>
              <a:buFont typeface="+mj-lt"/>
              <a:buAutoNum type="arabicPeriod" startAt="14"/>
            </a:pPr>
            <a:r>
              <a:rPr lang="en-US" sz="3200" dirty="0"/>
              <a:t>He shall call upon Me, and I will answer him; I will be with him in trouble; I will deliver him and honor him. </a:t>
            </a:r>
          </a:p>
          <a:p>
            <a:pPr marL="514350" indent="-514350">
              <a:buSzPct val="80000"/>
              <a:buFont typeface="+mj-lt"/>
              <a:buAutoNum type="arabicPeriod" startAt="14"/>
            </a:pPr>
            <a:endParaRPr lang="en-US" sz="800" dirty="0"/>
          </a:p>
          <a:p>
            <a:pPr marL="514350" indent="-514350">
              <a:buSzPct val="80000"/>
              <a:buFont typeface="+mj-lt"/>
              <a:buAutoNum type="arabicPeriod" startAt="14"/>
            </a:pPr>
            <a:r>
              <a:rPr lang="en-US" sz="3200" dirty="0"/>
              <a:t>With long life I will satisfy him, and show him My salvation.</a:t>
            </a:r>
          </a:p>
        </p:txBody>
      </p:sp>
    </p:spTree>
    <p:extLst>
      <p:ext uri="{BB962C8B-B14F-4D97-AF65-F5344CB8AC3E}">
        <p14:creationId xmlns:p14="http://schemas.microsoft.com/office/powerpoint/2010/main" val="3425259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6DEC3-DAA1-596E-F042-90BCE8826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13168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3. God’s Promise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B391E-CF59-D8D1-AACD-FD672DB625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67248"/>
          </a:xfrm>
        </p:spPr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14"/>
            </a:pPr>
            <a:r>
              <a:rPr lang="en-US" sz="3200" dirty="0"/>
              <a:t>Because </a:t>
            </a:r>
            <a:r>
              <a:rPr lang="en-US" sz="3200" dirty="0">
                <a:highlight>
                  <a:srgbClr val="FF00FF"/>
                </a:highlight>
              </a:rPr>
              <a:t>he has set his love upon Me</a:t>
            </a:r>
            <a:r>
              <a:rPr lang="en-US" sz="3200" dirty="0"/>
              <a:t>, therefore I will deliver him; I will set him on high, because </a:t>
            </a:r>
            <a:r>
              <a:rPr lang="en-US" sz="3200" dirty="0">
                <a:highlight>
                  <a:srgbClr val="FF00FF"/>
                </a:highlight>
              </a:rPr>
              <a:t>he has known My name</a:t>
            </a:r>
            <a:r>
              <a:rPr lang="en-US" sz="3200" dirty="0"/>
              <a:t>. </a:t>
            </a:r>
          </a:p>
          <a:p>
            <a:pPr marL="514350" indent="-514350">
              <a:buSzPct val="80000"/>
              <a:buFont typeface="+mj-lt"/>
              <a:buAutoNum type="arabicPeriod" startAt="14"/>
            </a:pPr>
            <a:endParaRPr lang="en-US" sz="800" dirty="0"/>
          </a:p>
          <a:p>
            <a:pPr marL="514350" indent="-514350">
              <a:buSzPct val="80000"/>
              <a:buFont typeface="+mj-lt"/>
              <a:buAutoNum type="arabicPeriod" startAt="14"/>
            </a:pPr>
            <a:r>
              <a:rPr lang="en-US" sz="3200" dirty="0">
                <a:highlight>
                  <a:srgbClr val="FF00FF"/>
                </a:highlight>
              </a:rPr>
              <a:t>He shall call upon Me</a:t>
            </a:r>
            <a:r>
              <a:rPr lang="en-US" sz="3200" dirty="0"/>
              <a:t>, and I will answer him; I will be with him in trouble; I will deliver him and honor him. </a:t>
            </a:r>
          </a:p>
          <a:p>
            <a:pPr marL="514350" indent="-514350">
              <a:buSzPct val="80000"/>
              <a:buFont typeface="+mj-lt"/>
              <a:buAutoNum type="arabicPeriod" startAt="14"/>
            </a:pPr>
            <a:endParaRPr lang="en-US" sz="800" dirty="0"/>
          </a:p>
          <a:p>
            <a:pPr marL="514350" indent="-514350">
              <a:buSzPct val="80000"/>
              <a:buFont typeface="+mj-lt"/>
              <a:buAutoNum type="arabicPeriod" startAt="14"/>
            </a:pPr>
            <a:r>
              <a:rPr lang="en-US" sz="3200" dirty="0"/>
              <a:t>With long life I will satisfy him, and show him My salvation.</a:t>
            </a:r>
          </a:p>
        </p:txBody>
      </p:sp>
    </p:spTree>
    <p:extLst>
      <p:ext uri="{BB962C8B-B14F-4D97-AF65-F5344CB8AC3E}">
        <p14:creationId xmlns:p14="http://schemas.microsoft.com/office/powerpoint/2010/main" val="2935998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6DEC3-DAA1-596E-F042-90BCE8826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13168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3. God’s Promise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B391E-CF59-D8D1-AACD-FD672DB625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67248"/>
          </a:xfrm>
        </p:spPr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14"/>
            </a:pPr>
            <a:r>
              <a:rPr lang="en-US" sz="3200" dirty="0"/>
              <a:t>Because </a:t>
            </a:r>
            <a:r>
              <a:rPr lang="en-US" sz="3200" dirty="0">
                <a:highlight>
                  <a:srgbClr val="FF00FF"/>
                </a:highlight>
              </a:rPr>
              <a:t>he has set his love upon Me</a:t>
            </a:r>
            <a:r>
              <a:rPr lang="en-US" sz="3200" dirty="0"/>
              <a:t>, </a:t>
            </a:r>
            <a:r>
              <a:rPr lang="en-US" sz="3200" dirty="0">
                <a:highlight>
                  <a:srgbClr val="00FF00"/>
                </a:highlight>
              </a:rPr>
              <a:t>therefore I will deliver him</a:t>
            </a:r>
            <a:r>
              <a:rPr lang="en-US" sz="3200" dirty="0"/>
              <a:t>; </a:t>
            </a:r>
            <a:r>
              <a:rPr lang="en-US" sz="3200" dirty="0">
                <a:highlight>
                  <a:srgbClr val="00FF00"/>
                </a:highlight>
              </a:rPr>
              <a:t>I will set him on high</a:t>
            </a:r>
            <a:r>
              <a:rPr lang="en-US" sz="3200" dirty="0"/>
              <a:t>, because </a:t>
            </a:r>
            <a:r>
              <a:rPr lang="en-US" sz="3200" dirty="0">
                <a:highlight>
                  <a:srgbClr val="FF00FF"/>
                </a:highlight>
              </a:rPr>
              <a:t>he has known My name</a:t>
            </a:r>
            <a:r>
              <a:rPr lang="en-US" sz="3200" dirty="0"/>
              <a:t>. </a:t>
            </a:r>
          </a:p>
          <a:p>
            <a:pPr marL="514350" indent="-514350">
              <a:buSzPct val="80000"/>
              <a:buFont typeface="+mj-lt"/>
              <a:buAutoNum type="arabicPeriod" startAt="14"/>
            </a:pPr>
            <a:endParaRPr lang="en-US" sz="800" dirty="0"/>
          </a:p>
          <a:p>
            <a:pPr marL="514350" indent="-514350">
              <a:buSzPct val="80000"/>
              <a:buFont typeface="+mj-lt"/>
              <a:buAutoNum type="arabicPeriod" startAt="14"/>
            </a:pPr>
            <a:r>
              <a:rPr lang="en-US" sz="3200" dirty="0">
                <a:highlight>
                  <a:srgbClr val="FF00FF"/>
                </a:highlight>
              </a:rPr>
              <a:t>He shall call upon Me</a:t>
            </a:r>
            <a:r>
              <a:rPr lang="en-US" sz="3200" dirty="0"/>
              <a:t>, and </a:t>
            </a:r>
            <a:r>
              <a:rPr lang="en-US" sz="3200" dirty="0">
                <a:highlight>
                  <a:srgbClr val="00FF00"/>
                </a:highlight>
              </a:rPr>
              <a:t>I will answer him</a:t>
            </a:r>
            <a:r>
              <a:rPr lang="en-US" sz="3200" dirty="0"/>
              <a:t>; </a:t>
            </a:r>
            <a:r>
              <a:rPr lang="en-US" sz="3200" dirty="0">
                <a:highlight>
                  <a:srgbClr val="00FF00"/>
                </a:highlight>
              </a:rPr>
              <a:t>I will be with him in trouble</a:t>
            </a:r>
            <a:r>
              <a:rPr lang="en-US" sz="3200" dirty="0"/>
              <a:t>; </a:t>
            </a:r>
            <a:r>
              <a:rPr lang="en-US" sz="3200" dirty="0">
                <a:highlight>
                  <a:srgbClr val="00FF00"/>
                </a:highlight>
              </a:rPr>
              <a:t>I will deliver him and honor him</a:t>
            </a:r>
            <a:r>
              <a:rPr lang="en-US" sz="3200" dirty="0"/>
              <a:t>. </a:t>
            </a:r>
          </a:p>
          <a:p>
            <a:pPr marL="514350" indent="-514350">
              <a:buSzPct val="80000"/>
              <a:buFont typeface="+mj-lt"/>
              <a:buAutoNum type="arabicPeriod" startAt="14"/>
            </a:pPr>
            <a:endParaRPr lang="en-US" sz="800" dirty="0"/>
          </a:p>
          <a:p>
            <a:pPr marL="514350" indent="-514350">
              <a:buSzPct val="80000"/>
              <a:buFont typeface="+mj-lt"/>
              <a:buAutoNum type="arabicPeriod" startAt="14"/>
            </a:pPr>
            <a:r>
              <a:rPr lang="en-US" sz="3200" dirty="0">
                <a:highlight>
                  <a:srgbClr val="00FF00"/>
                </a:highlight>
              </a:rPr>
              <a:t>With long life I will satisfy him</a:t>
            </a:r>
            <a:r>
              <a:rPr lang="en-US" sz="3200" dirty="0"/>
              <a:t>, and </a:t>
            </a:r>
            <a:r>
              <a:rPr lang="en-US" sz="3200" dirty="0">
                <a:highlight>
                  <a:srgbClr val="00FF00"/>
                </a:highlight>
              </a:rPr>
              <a:t>show him My salvation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37134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DE8FE-77CC-28BB-685C-DFB37B948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Psalm 91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55D3E-393A-0EAF-602E-487B3005E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 beautiful and praiseworthy description of the security we have in God. </a:t>
            </a:r>
          </a:p>
          <a:p>
            <a:r>
              <a:rPr lang="en-US" b="1" dirty="0"/>
              <a:t>An inspired explanation of Romans 8:31 – </a:t>
            </a:r>
            <a:br>
              <a:rPr lang="en-US" b="1" dirty="0"/>
            </a:br>
            <a:r>
              <a:rPr lang="en-US" b="1" dirty="0"/>
              <a:t>     “If God is for us, who can be against us?” </a:t>
            </a:r>
          </a:p>
          <a:p>
            <a:r>
              <a:rPr lang="en-US" b="1" dirty="0"/>
              <a:t>Have you made God your refuge and dwelling place?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ctr">
              <a:buNone/>
            </a:pPr>
            <a:r>
              <a:rPr lang="en-US" b="1" dirty="0"/>
              <a:t>Have you found yourself in this psalm?</a:t>
            </a:r>
          </a:p>
        </p:txBody>
      </p:sp>
    </p:spTree>
    <p:extLst>
      <p:ext uri="{BB962C8B-B14F-4D97-AF65-F5344CB8AC3E}">
        <p14:creationId xmlns:p14="http://schemas.microsoft.com/office/powerpoint/2010/main" val="4134639934"/>
      </p:ext>
    </p:extLst>
  </p:cSld>
  <p:clrMapOvr>
    <a:masterClrMapping/>
  </p:clrMapOvr>
  <p:transition spd="slow"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n standing on peak at daytime photo – Free Grey Image on Unsplash">
            <a:extLst>
              <a:ext uri="{FF2B5EF4-FFF2-40B4-BE49-F238E27FC236}">
                <a16:creationId xmlns:a16="http://schemas.microsoft.com/office/drawing/2014/main" id="{9B9A1982-3E08-F451-1207-FFCED019D7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5558"/>
            <a:ext cx="9144000" cy="609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07A89F5-0EEE-CB19-2D93-89C21517A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79" y="365126"/>
            <a:ext cx="8963891" cy="1325563"/>
          </a:xfrm>
        </p:spPr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Finding Ourselves in the Psalms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6A51BB2-B28C-2F08-2632-2CECFD3BB5A8}"/>
              </a:ext>
            </a:extLst>
          </p:cNvPr>
          <p:cNvSpPr/>
          <p:nvPr/>
        </p:nvSpPr>
        <p:spPr>
          <a:xfrm>
            <a:off x="498764" y="5278581"/>
            <a:ext cx="3700012" cy="135774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D42224-27EA-0ABE-15F5-AD1F80435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309" y="5422467"/>
            <a:ext cx="3463635" cy="1069975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Psalm 91 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Security We Find in God</a:t>
            </a:r>
          </a:p>
        </p:txBody>
      </p:sp>
    </p:spTree>
    <p:extLst>
      <p:ext uri="{BB962C8B-B14F-4D97-AF65-F5344CB8AC3E}">
        <p14:creationId xmlns:p14="http://schemas.microsoft.com/office/powerpoint/2010/main" val="4237039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9796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6DEC3-DAA1-596E-F042-90BCE8826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13168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1. His Dwelling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B391E-CF59-D8D1-AACD-FD672DB62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/>
            </a:pPr>
            <a:r>
              <a:rPr lang="en-US" sz="3200" dirty="0"/>
              <a:t>He who dwells in the secret place of the Most High shall abide under the shadow </a:t>
            </a:r>
            <a:br>
              <a:rPr lang="en-US" sz="3200" dirty="0"/>
            </a:br>
            <a:r>
              <a:rPr lang="en-US" sz="3200" dirty="0"/>
              <a:t>of the Almighty. </a:t>
            </a:r>
          </a:p>
          <a:p>
            <a:pPr marL="514350" indent="-514350">
              <a:buSzPct val="90000"/>
              <a:buFont typeface="+mj-lt"/>
              <a:buAutoNum type="arabicPeriod"/>
            </a:pPr>
            <a:endParaRPr lang="en-US" sz="900" dirty="0"/>
          </a:p>
          <a:p>
            <a:pPr marL="514350" indent="-514350">
              <a:buSzPct val="90000"/>
              <a:buFont typeface="+mj-lt"/>
              <a:buAutoNum type="arabicPeriod"/>
            </a:pPr>
            <a:r>
              <a:rPr lang="en-US" sz="3200" dirty="0"/>
              <a:t>I will say of the Lord, “He is my refuge and my fortress; my God, in Him I will trust.”</a:t>
            </a:r>
          </a:p>
        </p:txBody>
      </p:sp>
    </p:spTree>
    <p:extLst>
      <p:ext uri="{BB962C8B-B14F-4D97-AF65-F5344CB8AC3E}">
        <p14:creationId xmlns:p14="http://schemas.microsoft.com/office/powerpoint/2010/main" val="3473442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6DEC3-DAA1-596E-F042-90BCE8826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13168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1. His Dwelling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B391E-CF59-D8D1-AACD-FD672DB62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/>
            </a:pPr>
            <a:r>
              <a:rPr lang="en-US" sz="3200" dirty="0"/>
              <a:t>He who dwells in the secret place of the </a:t>
            </a:r>
            <a:r>
              <a:rPr lang="en-US" sz="3200" dirty="0">
                <a:highlight>
                  <a:srgbClr val="FFFF00"/>
                </a:highlight>
              </a:rPr>
              <a:t>Most High </a:t>
            </a:r>
            <a:r>
              <a:rPr lang="en-US" sz="3200" dirty="0"/>
              <a:t>shall abide under the shadow </a:t>
            </a:r>
            <a:br>
              <a:rPr lang="en-US" sz="3200" dirty="0"/>
            </a:br>
            <a:r>
              <a:rPr lang="en-US" sz="3200" dirty="0"/>
              <a:t>of the </a:t>
            </a:r>
            <a:r>
              <a:rPr lang="en-US" sz="3200" dirty="0">
                <a:highlight>
                  <a:srgbClr val="FFFF00"/>
                </a:highlight>
              </a:rPr>
              <a:t>Almighty</a:t>
            </a:r>
            <a:r>
              <a:rPr lang="en-US" sz="3200" dirty="0"/>
              <a:t>. </a:t>
            </a:r>
          </a:p>
          <a:p>
            <a:pPr marL="514350" indent="-514350">
              <a:buSzPct val="90000"/>
              <a:buFont typeface="+mj-lt"/>
              <a:buAutoNum type="arabicPeriod"/>
            </a:pPr>
            <a:endParaRPr lang="en-US" sz="900" dirty="0"/>
          </a:p>
          <a:p>
            <a:pPr marL="514350" indent="-514350">
              <a:buSzPct val="90000"/>
              <a:buFont typeface="+mj-lt"/>
              <a:buAutoNum type="arabicPeriod"/>
            </a:pPr>
            <a:r>
              <a:rPr lang="en-US" sz="3200" dirty="0"/>
              <a:t>I will say of the </a:t>
            </a:r>
            <a:r>
              <a:rPr lang="en-US" sz="3200" dirty="0">
                <a:highlight>
                  <a:srgbClr val="FFFF00"/>
                </a:highlight>
              </a:rPr>
              <a:t>Lord</a:t>
            </a:r>
            <a:r>
              <a:rPr lang="en-US" sz="3200" dirty="0"/>
              <a:t>, “He is my refuge and my fortress; my </a:t>
            </a:r>
            <a:r>
              <a:rPr lang="en-US" sz="3200" dirty="0">
                <a:highlight>
                  <a:srgbClr val="FFFF00"/>
                </a:highlight>
              </a:rPr>
              <a:t>God</a:t>
            </a:r>
            <a:r>
              <a:rPr lang="en-US" sz="3200" dirty="0"/>
              <a:t>, in Him I will trust.”</a:t>
            </a:r>
          </a:p>
        </p:txBody>
      </p:sp>
    </p:spTree>
    <p:extLst>
      <p:ext uri="{BB962C8B-B14F-4D97-AF65-F5344CB8AC3E}">
        <p14:creationId xmlns:p14="http://schemas.microsoft.com/office/powerpoint/2010/main" val="3623790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6DEC3-DAA1-596E-F042-90BCE8826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13168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1. His Dwelling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B391E-CF59-D8D1-AACD-FD672DB62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/>
            </a:pPr>
            <a:r>
              <a:rPr lang="en-US" sz="3200" dirty="0"/>
              <a:t>He who dwells in </a:t>
            </a:r>
            <a:r>
              <a:rPr lang="en-US" sz="3200" dirty="0">
                <a:highlight>
                  <a:srgbClr val="FFFF00"/>
                </a:highlight>
              </a:rPr>
              <a:t>the secret place </a:t>
            </a:r>
            <a:r>
              <a:rPr lang="en-US" sz="3200" dirty="0"/>
              <a:t>of the Most High shall abide </a:t>
            </a:r>
            <a:r>
              <a:rPr lang="en-US" sz="3200" dirty="0">
                <a:highlight>
                  <a:srgbClr val="FFFF00"/>
                </a:highlight>
              </a:rPr>
              <a:t>under the shadow </a:t>
            </a:r>
            <a:br>
              <a:rPr lang="en-US" sz="3200" dirty="0"/>
            </a:br>
            <a:r>
              <a:rPr lang="en-US" sz="3200" dirty="0"/>
              <a:t>of the Almighty. </a:t>
            </a:r>
          </a:p>
          <a:p>
            <a:pPr marL="514350" indent="-514350">
              <a:buSzPct val="90000"/>
              <a:buFont typeface="+mj-lt"/>
              <a:buAutoNum type="arabicPeriod"/>
            </a:pPr>
            <a:endParaRPr lang="en-US" sz="900" dirty="0"/>
          </a:p>
          <a:p>
            <a:pPr marL="514350" indent="-514350">
              <a:buSzPct val="90000"/>
              <a:buFont typeface="+mj-lt"/>
              <a:buAutoNum type="arabicPeriod"/>
            </a:pPr>
            <a:r>
              <a:rPr lang="en-US" sz="3200" dirty="0"/>
              <a:t>I will say of the Lord, “He is my </a:t>
            </a:r>
            <a:r>
              <a:rPr lang="en-US" sz="3200" dirty="0">
                <a:highlight>
                  <a:srgbClr val="FFFF00"/>
                </a:highlight>
              </a:rPr>
              <a:t>refuge</a:t>
            </a:r>
            <a:r>
              <a:rPr lang="en-US" sz="3200" dirty="0"/>
              <a:t> and my </a:t>
            </a:r>
            <a:r>
              <a:rPr lang="en-US" sz="3200" dirty="0">
                <a:highlight>
                  <a:srgbClr val="FFFF00"/>
                </a:highlight>
              </a:rPr>
              <a:t>fortress</a:t>
            </a:r>
            <a:r>
              <a:rPr lang="en-US" sz="3200" dirty="0"/>
              <a:t>; my God, in Him I will trust.”</a:t>
            </a:r>
          </a:p>
        </p:txBody>
      </p:sp>
    </p:spTree>
    <p:extLst>
      <p:ext uri="{BB962C8B-B14F-4D97-AF65-F5344CB8AC3E}">
        <p14:creationId xmlns:p14="http://schemas.microsoft.com/office/powerpoint/2010/main" val="143982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6DEC3-DAA1-596E-F042-90BCE8826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13168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2. His Deliverance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B391E-CF59-D8D1-AACD-FD672DB62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3"/>
            </a:pPr>
            <a:r>
              <a:rPr lang="en-US" sz="3200" dirty="0"/>
              <a:t>Surely He shall deliver you from the snare of the fowler and from the perilous pestilence. </a:t>
            </a:r>
          </a:p>
          <a:p>
            <a:pPr marL="514350" indent="-514350">
              <a:buSzPct val="90000"/>
              <a:buFont typeface="+mj-lt"/>
              <a:buAutoNum type="arabicPeriod" startAt="3"/>
            </a:pPr>
            <a:endParaRPr lang="en-US" sz="800" dirty="0"/>
          </a:p>
          <a:p>
            <a:pPr marL="514350" indent="-514350">
              <a:buSzPct val="90000"/>
              <a:buFont typeface="+mj-lt"/>
              <a:buAutoNum type="arabicPeriod" startAt="3"/>
            </a:pPr>
            <a:r>
              <a:rPr lang="en-US" sz="3200" dirty="0"/>
              <a:t>He shall cover you with His feathers, </a:t>
            </a:r>
            <a:br>
              <a:rPr lang="en-US" sz="3200" dirty="0"/>
            </a:br>
            <a:r>
              <a:rPr lang="en-US" sz="3200" dirty="0"/>
              <a:t>and under His wings you shall take refuge; His truth shall be your shield and buckler. </a:t>
            </a:r>
          </a:p>
        </p:txBody>
      </p:sp>
    </p:spTree>
    <p:extLst>
      <p:ext uri="{BB962C8B-B14F-4D97-AF65-F5344CB8AC3E}">
        <p14:creationId xmlns:p14="http://schemas.microsoft.com/office/powerpoint/2010/main" val="1446559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6DEC3-DAA1-596E-F042-90BCE8826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13168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2. His Deliverance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B391E-CF59-D8D1-AACD-FD672DB62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3"/>
            </a:pPr>
            <a:r>
              <a:rPr lang="en-US" sz="3200" dirty="0"/>
              <a:t>Surely He shall </a:t>
            </a:r>
            <a:r>
              <a:rPr lang="en-US" sz="3200" dirty="0">
                <a:highlight>
                  <a:srgbClr val="FFFF00"/>
                </a:highlight>
              </a:rPr>
              <a:t>deliver you from the snare of the fowler</a:t>
            </a:r>
            <a:r>
              <a:rPr lang="en-US" sz="3200" dirty="0"/>
              <a:t> and from the perilous pestilence. </a:t>
            </a:r>
          </a:p>
          <a:p>
            <a:pPr marL="514350" indent="-514350">
              <a:buSzPct val="90000"/>
              <a:buFont typeface="+mj-lt"/>
              <a:buAutoNum type="arabicPeriod" startAt="3"/>
            </a:pPr>
            <a:endParaRPr lang="en-US" sz="800" dirty="0"/>
          </a:p>
          <a:p>
            <a:pPr marL="514350" indent="-514350">
              <a:buSzPct val="90000"/>
              <a:buFont typeface="+mj-lt"/>
              <a:buAutoNum type="arabicPeriod" startAt="3"/>
            </a:pPr>
            <a:r>
              <a:rPr lang="en-US" sz="3200" dirty="0"/>
              <a:t>He shall cover you with His feathers, </a:t>
            </a:r>
            <a:br>
              <a:rPr lang="en-US" sz="3200" dirty="0"/>
            </a:br>
            <a:r>
              <a:rPr lang="en-US" sz="3200" dirty="0"/>
              <a:t>and under His wings you shall take refuge; His truth shall be your shield and buckler. </a:t>
            </a:r>
          </a:p>
        </p:txBody>
      </p:sp>
    </p:spTree>
    <p:extLst>
      <p:ext uri="{BB962C8B-B14F-4D97-AF65-F5344CB8AC3E}">
        <p14:creationId xmlns:p14="http://schemas.microsoft.com/office/powerpoint/2010/main" val="217445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6DEC3-DAA1-596E-F042-90BCE8826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13168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2. His Deliverance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B391E-CF59-D8D1-AACD-FD672DB62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3"/>
            </a:pPr>
            <a:r>
              <a:rPr lang="en-US" sz="3200" dirty="0"/>
              <a:t>Surely He shall deliver you from the snare of the fowler and from the </a:t>
            </a:r>
            <a:r>
              <a:rPr lang="en-US" sz="3200" dirty="0">
                <a:highlight>
                  <a:srgbClr val="FFFF00"/>
                </a:highlight>
              </a:rPr>
              <a:t>perilous pestilence</a:t>
            </a:r>
            <a:r>
              <a:rPr lang="en-US" sz="3200" dirty="0"/>
              <a:t>. </a:t>
            </a:r>
          </a:p>
          <a:p>
            <a:pPr marL="514350" indent="-514350">
              <a:buSzPct val="90000"/>
              <a:buFont typeface="+mj-lt"/>
              <a:buAutoNum type="arabicPeriod" startAt="3"/>
            </a:pPr>
            <a:endParaRPr lang="en-US" sz="800" dirty="0"/>
          </a:p>
          <a:p>
            <a:pPr marL="514350" indent="-514350">
              <a:buSzPct val="90000"/>
              <a:buFont typeface="+mj-lt"/>
              <a:buAutoNum type="arabicPeriod" startAt="3"/>
            </a:pPr>
            <a:r>
              <a:rPr lang="en-US" sz="3200" dirty="0"/>
              <a:t>He shall cover you with His feathers, </a:t>
            </a:r>
            <a:br>
              <a:rPr lang="en-US" sz="3200" dirty="0"/>
            </a:br>
            <a:r>
              <a:rPr lang="en-US" sz="3200" dirty="0"/>
              <a:t>and under His wings you shall take refuge; His truth shall be your shield and buckler. </a:t>
            </a:r>
          </a:p>
        </p:txBody>
      </p:sp>
    </p:spTree>
    <p:extLst>
      <p:ext uri="{BB962C8B-B14F-4D97-AF65-F5344CB8AC3E}">
        <p14:creationId xmlns:p14="http://schemas.microsoft.com/office/powerpoint/2010/main" val="901132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6DEC3-DAA1-596E-F042-90BCE8826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13168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2. His Deliverance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B391E-CF59-D8D1-AACD-FD672DB62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3"/>
            </a:pPr>
            <a:r>
              <a:rPr lang="en-US" sz="3200" dirty="0"/>
              <a:t>Surely He shall deliver you from the snare of the fowler and from the perilous pestilence. </a:t>
            </a:r>
          </a:p>
          <a:p>
            <a:pPr marL="514350" indent="-514350">
              <a:buSzPct val="90000"/>
              <a:buFont typeface="+mj-lt"/>
              <a:buAutoNum type="arabicPeriod" startAt="3"/>
            </a:pPr>
            <a:endParaRPr lang="en-US" sz="800" dirty="0"/>
          </a:p>
          <a:p>
            <a:pPr marL="514350" indent="-514350">
              <a:buSzPct val="90000"/>
              <a:buFont typeface="+mj-lt"/>
              <a:buAutoNum type="arabicPeriod" startAt="3"/>
            </a:pPr>
            <a:r>
              <a:rPr lang="en-US" sz="3200" dirty="0"/>
              <a:t>He shall </a:t>
            </a:r>
            <a:r>
              <a:rPr lang="en-US" sz="3200" dirty="0">
                <a:highlight>
                  <a:srgbClr val="FFFF00"/>
                </a:highlight>
              </a:rPr>
              <a:t>cover you with His feathers</a:t>
            </a:r>
            <a:r>
              <a:rPr lang="en-US" sz="3200" dirty="0"/>
              <a:t>, </a:t>
            </a:r>
            <a:br>
              <a:rPr lang="en-US" sz="3200" dirty="0"/>
            </a:br>
            <a:r>
              <a:rPr lang="en-US" sz="3200" dirty="0"/>
              <a:t>and </a:t>
            </a:r>
            <a:r>
              <a:rPr lang="en-US" sz="3200" dirty="0">
                <a:highlight>
                  <a:srgbClr val="FFFF00"/>
                </a:highlight>
              </a:rPr>
              <a:t>under His wings you shall take refuge</a:t>
            </a:r>
            <a:r>
              <a:rPr lang="en-US" sz="3200" dirty="0"/>
              <a:t>; His truth shall be your shield and buckler. </a:t>
            </a:r>
          </a:p>
        </p:txBody>
      </p:sp>
    </p:spTree>
    <p:extLst>
      <p:ext uri="{BB962C8B-B14F-4D97-AF65-F5344CB8AC3E}">
        <p14:creationId xmlns:p14="http://schemas.microsoft.com/office/powerpoint/2010/main" val="1986085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6474</TotalTime>
  <Words>931</Words>
  <Application>Microsoft Office PowerPoint</Application>
  <PresentationFormat>On-screen Show (4:3)</PresentationFormat>
  <Paragraphs>83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1_Office Theme</vt:lpstr>
      <vt:lpstr>2_Office Theme</vt:lpstr>
      <vt:lpstr>PowerPoint Presentation</vt:lpstr>
      <vt:lpstr>Finding Ourselves in the Psalms</vt:lpstr>
      <vt:lpstr>1. His Dwelling</vt:lpstr>
      <vt:lpstr>1. His Dwelling</vt:lpstr>
      <vt:lpstr>1. His Dwelling</vt:lpstr>
      <vt:lpstr>2. His Deliverance</vt:lpstr>
      <vt:lpstr>2. His Deliverance</vt:lpstr>
      <vt:lpstr>2. His Deliverance</vt:lpstr>
      <vt:lpstr>2. His Deliverance</vt:lpstr>
      <vt:lpstr>2. His Deliverance</vt:lpstr>
      <vt:lpstr>2. His Deliverance</vt:lpstr>
      <vt:lpstr>2. His Deliverance</vt:lpstr>
      <vt:lpstr>2. His Deliverance</vt:lpstr>
      <vt:lpstr>2. His Deliverance</vt:lpstr>
      <vt:lpstr>2. His Deliverance</vt:lpstr>
      <vt:lpstr>3. God’s Promise</vt:lpstr>
      <vt:lpstr>3. God’s Promise</vt:lpstr>
      <vt:lpstr>3. God’s Promise</vt:lpstr>
      <vt:lpstr>Psalm 91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262</cp:revision>
  <dcterms:created xsi:type="dcterms:W3CDTF">2008-03-16T18:22:36Z</dcterms:created>
  <dcterms:modified xsi:type="dcterms:W3CDTF">2024-01-07T18:57:43Z</dcterms:modified>
</cp:coreProperties>
</file>