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  <p:sldMasterId id="2147483723" r:id="rId2"/>
  </p:sldMasterIdLst>
  <p:notesMasterIdLst>
    <p:notesMasterId r:id="rId16"/>
  </p:notesMasterIdLst>
  <p:sldIdLst>
    <p:sldId id="259" r:id="rId3"/>
    <p:sldId id="256" r:id="rId4"/>
    <p:sldId id="257" r:id="rId5"/>
    <p:sldId id="258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736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8" d="100"/>
          <a:sy n="68" d="100"/>
        </p:scale>
        <p:origin x="182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584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87" d="100"/>
        <a:sy n="87" d="100"/>
      </p:scale>
      <p:origin x="0" y="-1445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1/7/2024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918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3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0746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F2ED2-D1A0-4F45-B665-AB4BDBC1CF38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99D2C-A04C-47E5-98D0-14186A087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5730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F2ED2-D1A0-4F45-B665-AB4BDBC1CF38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99D2C-A04C-47E5-98D0-14186A087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2141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F2ED2-D1A0-4F45-B665-AB4BDBC1CF38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99D2C-A04C-47E5-98D0-14186A087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3664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F2ED2-D1A0-4F45-B665-AB4BDBC1CF38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99D2C-A04C-47E5-98D0-14186A087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9461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F2ED2-D1A0-4F45-B665-AB4BDBC1CF38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99D2C-A04C-47E5-98D0-14186A087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7524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F2ED2-D1A0-4F45-B665-AB4BDBC1CF38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99D2C-A04C-47E5-98D0-14186A087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6534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F2ED2-D1A0-4F45-B665-AB4BDBC1CF38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99D2C-A04C-47E5-98D0-14186A087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8125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F2ED2-D1A0-4F45-B665-AB4BDBC1CF38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99D2C-A04C-47E5-98D0-14186A087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38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9800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F2ED2-D1A0-4F45-B665-AB4BDBC1CF38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99D2C-A04C-47E5-98D0-14186A087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9183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F2ED2-D1A0-4F45-B665-AB4BDBC1CF38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99D2C-A04C-47E5-98D0-14186A087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7353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F2ED2-D1A0-4F45-B665-AB4BDBC1CF38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99D2C-A04C-47E5-98D0-14186A087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55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693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884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099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400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497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785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738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4373FE-46E5-4EC3-8B09-87BB8EC91198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597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6F2ED2-D1A0-4F45-B665-AB4BDBC1CF38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599D2C-A04C-47E5-98D0-14186A087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828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084182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D1680-9556-8785-F436-D9781FE526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200" b="1" dirty="0">
                <a:latin typeface="+mn-lt"/>
              </a:rPr>
              <a:t>3. Teaching God’s Word </a:t>
            </a:r>
            <a:br>
              <a:rPr lang="en-US" sz="4200" b="1" dirty="0">
                <a:latin typeface="+mn-lt"/>
              </a:rPr>
            </a:br>
            <a:r>
              <a:rPr lang="en-US" sz="4200" b="1" dirty="0">
                <a:latin typeface="+mn-lt"/>
              </a:rPr>
              <a:t>to Others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58171C-743E-8DB1-C878-1CD615AB73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379306"/>
            <a:ext cx="7886700" cy="3797656"/>
          </a:xfrm>
        </p:spPr>
        <p:txBody>
          <a:bodyPr/>
          <a:lstStyle/>
          <a:p>
            <a:pPr>
              <a:buSzPct val="90000"/>
            </a:pPr>
            <a:r>
              <a:rPr lang="en-US" dirty="0"/>
              <a:t>“You shall teach them diligently to your children, and shall talk of them when you sit in your house, when you walk by the way, when you lie down, </a:t>
            </a:r>
            <a:br>
              <a:rPr lang="en-US" dirty="0"/>
            </a:br>
            <a:r>
              <a:rPr lang="en-US" dirty="0"/>
              <a:t>and when you rise up” (Deut. 6:7). </a:t>
            </a:r>
          </a:p>
        </p:txBody>
      </p:sp>
    </p:spTree>
    <p:extLst>
      <p:ext uri="{BB962C8B-B14F-4D97-AF65-F5344CB8AC3E}">
        <p14:creationId xmlns:p14="http://schemas.microsoft.com/office/powerpoint/2010/main" val="404359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D1680-9556-8785-F436-D9781FE526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200" b="1" dirty="0">
                <a:latin typeface="+mn-lt"/>
              </a:rPr>
              <a:t>3. Teaching God’s Word </a:t>
            </a:r>
            <a:br>
              <a:rPr lang="en-US" sz="4200" b="1" dirty="0">
                <a:latin typeface="+mn-lt"/>
              </a:rPr>
            </a:br>
            <a:r>
              <a:rPr lang="en-US" sz="4200" b="1" dirty="0">
                <a:latin typeface="+mn-lt"/>
              </a:rPr>
              <a:t>to Others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58171C-743E-8DB1-C878-1CD615AB73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379306"/>
            <a:ext cx="7886700" cy="3797656"/>
          </a:xfrm>
        </p:spPr>
        <p:txBody>
          <a:bodyPr/>
          <a:lstStyle/>
          <a:p>
            <a:pPr>
              <a:buSzPct val="90000"/>
            </a:pPr>
            <a:r>
              <a:rPr lang="en-US" b="1" dirty="0"/>
              <a:t>We must teach our children (Eph. </a:t>
            </a:r>
            <a:r>
              <a:rPr lang="en-US" b="1"/>
              <a:t>6:4). </a:t>
            </a:r>
            <a:endParaRPr lang="en-US" b="1" dirty="0"/>
          </a:p>
          <a:p>
            <a:pPr>
              <a:buSzPct val="90000"/>
            </a:pPr>
            <a:r>
              <a:rPr lang="en-US" b="1" dirty="0"/>
              <a:t>We must teach those who will teach others </a:t>
            </a:r>
            <a:br>
              <a:rPr lang="en-US" b="1" dirty="0"/>
            </a:br>
            <a:r>
              <a:rPr lang="en-US" b="1" dirty="0"/>
              <a:t>(2 Tim. 2:2). </a:t>
            </a:r>
          </a:p>
          <a:p>
            <a:pPr>
              <a:buSzPct val="90000"/>
            </a:pPr>
            <a:r>
              <a:rPr lang="en-US" b="1" dirty="0"/>
              <a:t>We must teach the lost (Acts 8:4).</a:t>
            </a:r>
          </a:p>
        </p:txBody>
      </p:sp>
    </p:spTree>
    <p:extLst>
      <p:ext uri="{BB962C8B-B14F-4D97-AF65-F5344CB8AC3E}">
        <p14:creationId xmlns:p14="http://schemas.microsoft.com/office/powerpoint/2010/main" val="955585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B2C145-F16B-67C6-38E2-E60862DDB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>
                <a:latin typeface="+mn-lt"/>
              </a:rPr>
              <a:t>If We Love God We Will…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1C4117-705D-A356-B745-B393A163B0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866123"/>
            <a:ext cx="5324281" cy="431084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/>
              <a:t>Keep His Commandments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Write it on Our Heart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Teach it to Others</a:t>
            </a:r>
          </a:p>
        </p:txBody>
      </p:sp>
      <p:pic>
        <p:nvPicPr>
          <p:cNvPr id="4" name="Picture 3" descr="Fireworks in the sky&#10;&#10;Description automatically generated">
            <a:extLst>
              <a:ext uri="{FF2B5EF4-FFF2-40B4-BE49-F238E27FC236}">
                <a16:creationId xmlns:a16="http://schemas.microsoft.com/office/drawing/2014/main" id="{DF109A85-FF74-BCFA-56D5-735BBB2863C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205" b="10068"/>
          <a:stretch/>
        </p:blipFill>
        <p:spPr>
          <a:xfrm>
            <a:off x="4262777" y="3713584"/>
            <a:ext cx="4647958" cy="277929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464699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9749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Fireworks in the sky&#10;&#10;Description automatically generated">
            <a:extLst>
              <a:ext uri="{FF2B5EF4-FFF2-40B4-BE49-F238E27FC236}">
                <a16:creationId xmlns:a16="http://schemas.microsoft.com/office/drawing/2014/main" id="{5EE5E90A-56A7-D05E-3F96-C302A97E21E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205" b="10068"/>
          <a:stretch/>
        </p:blipFill>
        <p:spPr>
          <a:xfrm>
            <a:off x="0" y="167939"/>
            <a:ext cx="9144000" cy="5467739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9F7C4983-9329-4BB2-EE30-8ED788424E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5701010"/>
            <a:ext cx="6858000" cy="891072"/>
          </a:xfrm>
        </p:spPr>
        <p:txBody>
          <a:bodyPr>
            <a:normAutofit/>
          </a:bodyPr>
          <a:lstStyle/>
          <a:p>
            <a:r>
              <a:rPr lang="en-US" sz="3600" b="1" dirty="0"/>
              <a:t>Deuteronomy 6:1-9</a:t>
            </a:r>
          </a:p>
        </p:txBody>
      </p:sp>
    </p:spTree>
    <p:extLst>
      <p:ext uri="{BB962C8B-B14F-4D97-AF65-F5344CB8AC3E}">
        <p14:creationId xmlns:p14="http://schemas.microsoft.com/office/powerpoint/2010/main" val="4100165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9EEC00-5AEB-E315-D9C6-AA77913746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340" y="1054359"/>
            <a:ext cx="5091015" cy="5122604"/>
          </a:xfrm>
        </p:spPr>
        <p:txBody>
          <a:bodyPr/>
          <a:lstStyle/>
          <a:p>
            <a:pPr marL="514350" indent="-514350">
              <a:buSzPct val="90000"/>
              <a:buFont typeface="+mj-lt"/>
              <a:buAutoNum type="arabicPeriod" startAt="4"/>
            </a:pPr>
            <a:r>
              <a:rPr lang="en-US" sz="3200" dirty="0"/>
              <a:t>Hear, O Israel: The Lord our God, the Lord is one! </a:t>
            </a:r>
          </a:p>
          <a:p>
            <a:pPr marL="514350" indent="-514350">
              <a:buSzPct val="90000"/>
              <a:buFont typeface="+mj-lt"/>
              <a:buAutoNum type="arabicPeriod" startAt="4"/>
            </a:pPr>
            <a:endParaRPr lang="en-US" sz="800" dirty="0"/>
          </a:p>
          <a:p>
            <a:pPr marL="514350" indent="-514350">
              <a:buSzPct val="90000"/>
              <a:buFont typeface="+mj-lt"/>
              <a:buAutoNum type="arabicPeriod" startAt="4"/>
            </a:pPr>
            <a:r>
              <a:rPr lang="en-US" sz="3200" dirty="0"/>
              <a:t>You shall love the Lord your God with all your heart, with all your soul, and with all your strength. </a:t>
            </a:r>
          </a:p>
          <a:p>
            <a:pPr marL="0" indent="0">
              <a:buSzPct val="90000"/>
              <a:buNone/>
            </a:pPr>
            <a:endParaRPr lang="en-US" sz="800" dirty="0"/>
          </a:p>
          <a:p>
            <a:pPr marL="0" indent="0">
              <a:buSzPct val="90000"/>
              <a:buNone/>
            </a:pPr>
            <a:r>
              <a:rPr lang="en-US" dirty="0"/>
              <a:t>Deuteronomy 6:4-5</a:t>
            </a:r>
          </a:p>
          <a:p>
            <a:pPr marL="514350" indent="-514350">
              <a:buSzPct val="90000"/>
              <a:buFont typeface="+mj-lt"/>
              <a:buAutoNum type="arabicPeriod" startAt="4"/>
            </a:pPr>
            <a:endParaRPr lang="en-US" dirty="0"/>
          </a:p>
        </p:txBody>
      </p:sp>
      <p:pic>
        <p:nvPicPr>
          <p:cNvPr id="1026" name="Picture 2" descr="The Opening of the Shema Prayer Explained | May | 2022 | The Jewish  Experience | Brandeis University">
            <a:extLst>
              <a:ext uri="{FF2B5EF4-FFF2-40B4-BE49-F238E27FC236}">
                <a16:creationId xmlns:a16="http://schemas.microsoft.com/office/drawing/2014/main" id="{02F05068-B30E-92C7-2A52-6BF67E1B7D9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163" r="43912"/>
          <a:stretch/>
        </p:blipFill>
        <p:spPr bwMode="auto">
          <a:xfrm>
            <a:off x="6152607" y="9331"/>
            <a:ext cx="2991404" cy="6850678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8156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D1680-9556-8785-F436-D9781FE526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200" b="1" dirty="0">
                <a:latin typeface="+mn-lt"/>
              </a:rPr>
              <a:t>1. Keeping God’s Commandments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58171C-743E-8DB1-C878-1CD615AB73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Deuteronomy 6:1-3</a:t>
            </a:r>
          </a:p>
          <a:p>
            <a:pPr marL="0" indent="0" algn="ctr">
              <a:buNone/>
            </a:pPr>
            <a:endParaRPr lang="en-US" sz="800" dirty="0"/>
          </a:p>
          <a:p>
            <a:r>
              <a:rPr lang="en-US" i="1" dirty="0"/>
              <a:t>observe them in the land…</a:t>
            </a:r>
          </a:p>
          <a:p>
            <a:r>
              <a:rPr lang="en-US" i="1" dirty="0"/>
              <a:t>fear the Lord your God…</a:t>
            </a:r>
          </a:p>
          <a:p>
            <a:r>
              <a:rPr lang="en-US" i="1" dirty="0"/>
              <a:t>to keep all His statutes and His commandments…</a:t>
            </a:r>
          </a:p>
          <a:p>
            <a:r>
              <a:rPr lang="en-US" i="1" dirty="0"/>
              <a:t>to be careful to observe it… </a:t>
            </a:r>
          </a:p>
        </p:txBody>
      </p:sp>
    </p:spTree>
    <p:extLst>
      <p:ext uri="{BB962C8B-B14F-4D97-AF65-F5344CB8AC3E}">
        <p14:creationId xmlns:p14="http://schemas.microsoft.com/office/powerpoint/2010/main" val="3430250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D1680-9556-8785-F436-D9781FE526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200" b="1" dirty="0">
                <a:latin typeface="+mn-lt"/>
              </a:rPr>
              <a:t>1. Keeping God’s Commandments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58171C-743E-8DB1-C878-1CD615AB73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This fear and reverence will be shown in the quality of our worship.</a:t>
            </a:r>
          </a:p>
          <a:p>
            <a:pPr lvl="1"/>
            <a:r>
              <a:rPr lang="en-US" b="1" dirty="0"/>
              <a:t>Malachi 1:6-8</a:t>
            </a:r>
          </a:p>
          <a:p>
            <a:pPr lvl="1"/>
            <a:endParaRPr lang="en-US" b="1" dirty="0"/>
          </a:p>
          <a:p>
            <a:r>
              <a:rPr lang="en-US" b="1" dirty="0"/>
              <a:t>This fear and reverence will be shown in our careful obedience. </a:t>
            </a:r>
          </a:p>
          <a:p>
            <a:pPr lvl="1"/>
            <a:r>
              <a:rPr lang="en-US" b="1" dirty="0"/>
              <a:t>Ex. 20:6; Deut. 7:9; 10:12-13; Dan. 9:4</a:t>
            </a:r>
          </a:p>
        </p:txBody>
      </p:sp>
    </p:spTree>
    <p:extLst>
      <p:ext uri="{BB962C8B-B14F-4D97-AF65-F5344CB8AC3E}">
        <p14:creationId xmlns:p14="http://schemas.microsoft.com/office/powerpoint/2010/main" val="1604748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D1680-9556-8785-F436-D9781FE526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200" b="1" dirty="0">
                <a:latin typeface="+mn-lt"/>
              </a:rPr>
              <a:t>1. Keeping God’s Commandments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58171C-743E-8DB1-C878-1CD615AB73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“If you love Me, keep My commandments” </a:t>
            </a:r>
            <a:br>
              <a:rPr lang="en-US" dirty="0"/>
            </a:br>
            <a:r>
              <a:rPr lang="en-US" dirty="0"/>
              <a:t>(John 14:15). </a:t>
            </a:r>
          </a:p>
          <a:p>
            <a:endParaRPr lang="en-US" sz="800" dirty="0"/>
          </a:p>
          <a:p>
            <a:r>
              <a:rPr lang="en-US" dirty="0"/>
              <a:t>“Circumcision is nothing and uncircumcision is nothing, but keeping the commandments of God is what matters” (1 Cor. 7:19). </a:t>
            </a:r>
          </a:p>
        </p:txBody>
      </p:sp>
    </p:spTree>
    <p:extLst>
      <p:ext uri="{BB962C8B-B14F-4D97-AF65-F5344CB8AC3E}">
        <p14:creationId xmlns:p14="http://schemas.microsoft.com/office/powerpoint/2010/main" val="2884628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D1680-9556-8785-F436-D9781FE526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200" b="1" dirty="0">
                <a:latin typeface="+mn-lt"/>
              </a:rPr>
              <a:t>1. Keeping God’s Commandments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58171C-743E-8DB1-C878-1CD615AB73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06081"/>
            <a:ext cx="7886700" cy="4170881"/>
          </a:xfrm>
        </p:spPr>
        <p:txBody>
          <a:bodyPr/>
          <a:lstStyle/>
          <a:p>
            <a:pPr marL="514350" indent="-514350">
              <a:buSzPct val="90000"/>
              <a:buFont typeface="+mj-lt"/>
              <a:buAutoNum type="arabicPeriod" startAt="2"/>
            </a:pPr>
            <a:r>
              <a:rPr lang="en-US" dirty="0"/>
              <a:t>By this we know that we love the children of God, when we love God and keep His commandments. </a:t>
            </a:r>
          </a:p>
          <a:p>
            <a:pPr marL="514350" indent="-514350">
              <a:buSzPct val="90000"/>
              <a:buFont typeface="+mj-lt"/>
              <a:buAutoNum type="arabicPeriod" startAt="2"/>
            </a:pPr>
            <a:r>
              <a:rPr lang="en-US" dirty="0"/>
              <a:t>For this is the love of God, that we keep His commandments. And His commandments are not burdensome. </a:t>
            </a:r>
          </a:p>
          <a:p>
            <a:pPr marL="0" indent="0">
              <a:buSzPct val="90000"/>
              <a:buNone/>
            </a:pPr>
            <a:endParaRPr lang="en-US" sz="800" dirty="0"/>
          </a:p>
          <a:p>
            <a:pPr marL="0" indent="0">
              <a:buSzPct val="90000"/>
              <a:buNone/>
            </a:pPr>
            <a:r>
              <a:rPr lang="en-US" dirty="0"/>
              <a:t>1 John 5:2-3</a:t>
            </a:r>
          </a:p>
        </p:txBody>
      </p:sp>
    </p:spTree>
    <p:extLst>
      <p:ext uri="{BB962C8B-B14F-4D97-AF65-F5344CB8AC3E}">
        <p14:creationId xmlns:p14="http://schemas.microsoft.com/office/powerpoint/2010/main" val="1142331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D1680-9556-8785-F436-D9781FE526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200" b="1" dirty="0">
                <a:latin typeface="+mn-lt"/>
              </a:rPr>
              <a:t>2. Keeping God’s Word </a:t>
            </a:r>
            <a:br>
              <a:rPr lang="en-US" sz="4200" b="1" dirty="0">
                <a:latin typeface="+mn-lt"/>
              </a:rPr>
            </a:br>
            <a:r>
              <a:rPr lang="en-US" sz="4200" b="1" dirty="0">
                <a:latin typeface="+mn-lt"/>
              </a:rPr>
              <a:t>in Our Heart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58171C-743E-8DB1-C878-1CD615AB73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379306"/>
            <a:ext cx="7886700" cy="3797656"/>
          </a:xfrm>
        </p:spPr>
        <p:txBody>
          <a:bodyPr/>
          <a:lstStyle/>
          <a:p>
            <a:pPr>
              <a:buSzPct val="90000"/>
            </a:pPr>
            <a:r>
              <a:rPr lang="en-US" dirty="0"/>
              <a:t>“And these words which I command you today </a:t>
            </a:r>
            <a:br>
              <a:rPr lang="en-US" dirty="0"/>
            </a:br>
            <a:r>
              <a:rPr lang="en-US" dirty="0"/>
              <a:t>shall be in your heart” (Deut. 6:6). </a:t>
            </a:r>
          </a:p>
        </p:txBody>
      </p:sp>
    </p:spTree>
    <p:extLst>
      <p:ext uri="{BB962C8B-B14F-4D97-AF65-F5344CB8AC3E}">
        <p14:creationId xmlns:p14="http://schemas.microsoft.com/office/powerpoint/2010/main" val="3683679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D1680-9556-8785-F436-D9781FE526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200" b="1" dirty="0">
                <a:latin typeface="+mn-lt"/>
              </a:rPr>
              <a:t>2. Keeping God’s Word </a:t>
            </a:r>
            <a:br>
              <a:rPr lang="en-US" sz="4200" b="1" dirty="0">
                <a:latin typeface="+mn-lt"/>
              </a:rPr>
            </a:br>
            <a:r>
              <a:rPr lang="en-US" sz="4200" b="1" dirty="0">
                <a:latin typeface="+mn-lt"/>
              </a:rPr>
              <a:t>in Our Heart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58171C-743E-8DB1-C878-1CD615AB73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43409"/>
            <a:ext cx="4717791" cy="4282849"/>
          </a:xfrm>
        </p:spPr>
        <p:txBody>
          <a:bodyPr/>
          <a:lstStyle/>
          <a:p>
            <a:pPr marL="514350" indent="-514350">
              <a:buSzPct val="90000"/>
              <a:buFont typeface="+mj-lt"/>
              <a:buAutoNum type="arabicPeriod" startAt="8"/>
            </a:pPr>
            <a:r>
              <a:rPr lang="en-US" dirty="0"/>
              <a:t>You shall bind them as a sign on your hand, and they shall be as frontlets between your eyes. </a:t>
            </a:r>
          </a:p>
          <a:p>
            <a:pPr marL="514350" indent="-514350">
              <a:buSzPct val="90000"/>
              <a:buFont typeface="+mj-lt"/>
              <a:buAutoNum type="arabicPeriod" startAt="8"/>
            </a:pPr>
            <a:r>
              <a:rPr lang="en-US" dirty="0"/>
              <a:t>You shall write them on the doorposts of your house and on your gates. </a:t>
            </a:r>
          </a:p>
          <a:p>
            <a:pPr marL="0" indent="0">
              <a:buSzPct val="90000"/>
              <a:buNone/>
            </a:pPr>
            <a:endParaRPr lang="en-US" sz="800" dirty="0"/>
          </a:p>
          <a:p>
            <a:pPr marL="0" indent="0">
              <a:buSzPct val="90000"/>
              <a:buNone/>
            </a:pPr>
            <a:r>
              <a:rPr lang="en-US" dirty="0"/>
              <a:t>Deuteronomy 6:8-9</a:t>
            </a:r>
          </a:p>
        </p:txBody>
      </p:sp>
      <p:pic>
        <p:nvPicPr>
          <p:cNvPr id="2050" name="Picture 2" descr="Phylactery will get you nowhere (Matt 23:5-12) | timmacbride.com">
            <a:extLst>
              <a:ext uri="{FF2B5EF4-FFF2-40B4-BE49-F238E27FC236}">
                <a16:creationId xmlns:a16="http://schemas.microsoft.com/office/drawing/2014/main" id="{B953E63F-E639-F6AD-60AB-F8F5EBE755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780"/>
          <a:stretch/>
        </p:blipFill>
        <p:spPr bwMode="auto">
          <a:xfrm>
            <a:off x="6550827" y="1334274"/>
            <a:ext cx="2322294" cy="2901821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What's a Mezuzah, and what's inside the case? - Quora">
            <a:extLst>
              <a:ext uri="{FF2B5EF4-FFF2-40B4-BE49-F238E27FC236}">
                <a16:creationId xmlns:a16="http://schemas.microsoft.com/office/drawing/2014/main" id="{EA386D29-7C18-AE26-B80A-9921DB1BE7D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21"/>
          <a:stretch/>
        </p:blipFill>
        <p:spPr bwMode="auto">
          <a:xfrm>
            <a:off x="6550827" y="4290040"/>
            <a:ext cx="2322294" cy="2481652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5447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952</TotalTime>
  <Words>410</Words>
  <Application>Microsoft Office PowerPoint</Application>
  <PresentationFormat>On-screen Show (4:3)</PresentationFormat>
  <Paragraphs>45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1_Office Theme</vt:lpstr>
      <vt:lpstr>4_Office Theme</vt:lpstr>
      <vt:lpstr>PowerPoint Presentation</vt:lpstr>
      <vt:lpstr>PowerPoint Presentation</vt:lpstr>
      <vt:lpstr>PowerPoint Presentation</vt:lpstr>
      <vt:lpstr>1. Keeping God’s Commandments</vt:lpstr>
      <vt:lpstr>1. Keeping God’s Commandments</vt:lpstr>
      <vt:lpstr>1. Keeping God’s Commandments</vt:lpstr>
      <vt:lpstr>1. Keeping God’s Commandments</vt:lpstr>
      <vt:lpstr>2. Keeping God’s Word  in Our Heart</vt:lpstr>
      <vt:lpstr>2. Keeping God’s Word  in Our Heart</vt:lpstr>
      <vt:lpstr>3. Teaching God’s Word  to Others</vt:lpstr>
      <vt:lpstr>3. Teaching God’s Word  to Others</vt:lpstr>
      <vt:lpstr>If We Love God We Will…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73</cp:revision>
  <dcterms:created xsi:type="dcterms:W3CDTF">2008-03-16T18:22:36Z</dcterms:created>
  <dcterms:modified xsi:type="dcterms:W3CDTF">2024-01-07T19:07:51Z</dcterms:modified>
</cp:coreProperties>
</file>