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  <p:sldMasterId id="2147483850" r:id="rId2"/>
  </p:sldMasterIdLst>
  <p:notesMasterIdLst>
    <p:notesMasterId r:id="rId12"/>
  </p:notesMasterIdLst>
  <p:sldIdLst>
    <p:sldId id="678" r:id="rId3"/>
    <p:sldId id="308" r:id="rId4"/>
    <p:sldId id="309" r:id="rId5"/>
    <p:sldId id="311" r:id="rId6"/>
    <p:sldId id="310" r:id="rId7"/>
    <p:sldId id="312" r:id="rId8"/>
    <p:sldId id="313" r:id="rId9"/>
    <p:sldId id="279" r:id="rId10"/>
    <p:sldId id="67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1" d="100"/>
          <a:sy n="71" d="100"/>
        </p:scale>
        <p:origin x="120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78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764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82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00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07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43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41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674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707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5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439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3094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76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92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7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2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74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36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96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5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48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029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95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602181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5422467"/>
            <a:ext cx="3311236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73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A Crisis of Faith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4AFBF-AEFB-8542-79DC-2B1FD73C7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Asaph’s Problem    </a:t>
            </a:r>
            <a:r>
              <a:rPr lang="en-US" sz="3600" b="1" dirty="0">
                <a:solidFill>
                  <a:srgbClr val="002060"/>
                </a:solidFill>
                <a:latin typeface="+mn-lt"/>
              </a:rPr>
              <a:t>vs. 1-16</a:t>
            </a:r>
            <a:endParaRPr lang="en-US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0E19C9F-5FD7-D9D6-907B-BCD67099C6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What He Knows   </a:t>
            </a:r>
            <a:r>
              <a:rPr lang="en-US" b="0" dirty="0"/>
              <a:t>v.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476F52-0493-4C94-0E28-93187E81C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475627" cy="3684588"/>
          </a:xfrm>
        </p:spPr>
        <p:txBody>
          <a:bodyPr/>
          <a:lstStyle/>
          <a:p>
            <a:r>
              <a:rPr lang="en-US" dirty="0"/>
              <a:t>Truly God is good to His covenant people and to all who are pure in heart. 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71FFC2F-005D-B209-E231-DC69F4EE38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What He Sees  </a:t>
            </a:r>
            <a:r>
              <a:rPr lang="en-US" b="0" dirty="0"/>
              <a:t>vs. 3-12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346BEF7-3016-C813-4A97-9E8FF38C9B1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The wicked have no troubles. </a:t>
            </a:r>
          </a:p>
          <a:p>
            <a:r>
              <a:rPr lang="en-US" dirty="0"/>
              <a:t>Proud and violent. </a:t>
            </a:r>
          </a:p>
          <a:p>
            <a:r>
              <a:rPr lang="en-US" dirty="0"/>
              <a:t>Nothing is sacred to them. </a:t>
            </a:r>
          </a:p>
          <a:p>
            <a:r>
              <a:rPr lang="en-US" dirty="0"/>
              <a:t>Influence others. </a:t>
            </a:r>
          </a:p>
          <a:p>
            <a:r>
              <a:rPr lang="en-US" dirty="0"/>
              <a:t>Rebellious &amp; irreverent. </a:t>
            </a:r>
          </a:p>
        </p:txBody>
      </p:sp>
    </p:spTree>
    <p:extLst>
      <p:ext uri="{BB962C8B-B14F-4D97-AF65-F5344CB8AC3E}">
        <p14:creationId xmlns:p14="http://schemas.microsoft.com/office/powerpoint/2010/main" val="386227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4" grpId="0" build="p"/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8672DF0-C88B-80F1-5161-0A7BE377B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+mn-lt"/>
              </a:rPr>
              <a:t>An important lesson in working through our doubts.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DE1531B-C727-40A5-9D4C-019B7C42B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873" y="1959429"/>
            <a:ext cx="8276253" cy="43853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“If I had said, ‘I will speak thus,’ I would have betrayed the generation of your children” (v. 15, ESV). </a:t>
            </a:r>
          </a:p>
          <a:p>
            <a:endParaRPr lang="en-US" sz="9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He kept his doubts to himself as he worked through these issues. </a:t>
            </a:r>
          </a:p>
          <a:p>
            <a:r>
              <a:rPr lang="en-US" dirty="0">
                <a:solidFill>
                  <a:schemeClr val="bg1"/>
                </a:solidFill>
              </a:rPr>
              <a:t>If he hadn’t, he would have become a stumbling block to others. </a:t>
            </a:r>
          </a:p>
          <a:p>
            <a:r>
              <a:rPr lang="en-US" dirty="0">
                <a:solidFill>
                  <a:schemeClr val="bg1"/>
                </a:solidFill>
              </a:rPr>
              <a:t>Faith is accepting what God has said, trusting it, and acting on it – even when it doesn’t make any sense (Rom. 4:18-24). </a:t>
            </a:r>
          </a:p>
        </p:txBody>
      </p:sp>
    </p:spTree>
    <p:extLst>
      <p:ext uri="{BB962C8B-B14F-4D97-AF65-F5344CB8AC3E}">
        <p14:creationId xmlns:p14="http://schemas.microsoft.com/office/powerpoint/2010/main" val="3062860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Asaph’s Turning Point   </a:t>
            </a:r>
            <a:r>
              <a:rPr lang="en-US" sz="3600" b="1" dirty="0">
                <a:solidFill>
                  <a:srgbClr val="002060"/>
                </a:solidFill>
                <a:latin typeface="+mn-lt"/>
              </a:rPr>
              <a:t>vs. 17-20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“Until I went into the sanctuary of God; </a:t>
            </a:r>
            <a:br>
              <a:rPr lang="en-US" dirty="0"/>
            </a:br>
            <a:r>
              <a:rPr lang="en-US" dirty="0"/>
              <a:t>then I understood their end” (v. 17). </a:t>
            </a:r>
          </a:p>
        </p:txBody>
      </p:sp>
    </p:spTree>
    <p:extLst>
      <p:ext uri="{BB962C8B-B14F-4D97-AF65-F5344CB8AC3E}">
        <p14:creationId xmlns:p14="http://schemas.microsoft.com/office/powerpoint/2010/main" val="268586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Asaph’s Turning Point   </a:t>
            </a:r>
            <a:r>
              <a:rPr lang="en-US" sz="3600" b="1" dirty="0">
                <a:solidFill>
                  <a:srgbClr val="002060"/>
                </a:solidFill>
                <a:latin typeface="+mn-lt"/>
              </a:rPr>
              <a:t>vs. 17-20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 moved from envy to pity towards the wicked. </a:t>
            </a:r>
          </a:p>
          <a:p>
            <a:r>
              <a:rPr lang="en-US" dirty="0"/>
              <a:t>God’s word taught him their end. </a:t>
            </a:r>
          </a:p>
          <a:p>
            <a:r>
              <a:rPr lang="en-US" dirty="0"/>
              <a:t>Death will not be kind to the wicked. </a:t>
            </a:r>
          </a:p>
          <a:p>
            <a:r>
              <a:rPr lang="en-US" dirty="0"/>
              <a:t>They are the ones set in slippery places (v. 2). </a:t>
            </a:r>
          </a:p>
          <a:p>
            <a:r>
              <a:rPr lang="en-US" dirty="0"/>
              <a:t>They will be cast down to ruin and destruction. </a:t>
            </a:r>
          </a:p>
          <a:p>
            <a:r>
              <a:rPr lang="en-US" dirty="0"/>
              <a:t>In their death, their comforts and prosperity will vanish like a dream when one awakes.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44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Asaph’s Remorse   </a:t>
            </a:r>
            <a:r>
              <a:rPr lang="en-US" sz="3600" b="1" dirty="0">
                <a:solidFill>
                  <a:srgbClr val="002060"/>
                </a:solidFill>
                <a:latin typeface="+mn-lt"/>
              </a:rPr>
              <a:t>vs. 21-22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1"/>
            </a:pPr>
            <a:r>
              <a:rPr lang="en-US" sz="3200" dirty="0"/>
              <a:t>Thus my heart was grieved, and I was vexed in my mind. </a:t>
            </a:r>
          </a:p>
          <a:p>
            <a:pPr marL="514350" indent="-514350">
              <a:buSzPct val="80000"/>
              <a:buFont typeface="+mj-lt"/>
              <a:buAutoNum type="arabicPeriod" startAt="21"/>
            </a:pPr>
            <a:r>
              <a:rPr lang="en-US" sz="3200" dirty="0"/>
              <a:t>I was so foolish and ignorant; I was like a beast before You. </a:t>
            </a:r>
          </a:p>
        </p:txBody>
      </p:sp>
    </p:spTree>
    <p:extLst>
      <p:ext uri="{BB962C8B-B14F-4D97-AF65-F5344CB8AC3E}">
        <p14:creationId xmlns:p14="http://schemas.microsoft.com/office/powerpoint/2010/main" val="1903031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Asaph’s Resolve   </a:t>
            </a:r>
            <a:r>
              <a:rPr lang="en-US" sz="3600" b="1" dirty="0">
                <a:solidFill>
                  <a:srgbClr val="002060"/>
                </a:solidFill>
                <a:latin typeface="+mn-lt"/>
              </a:rPr>
              <a:t>vs. 23-28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 needs God in his life to have the proper perspective on life. </a:t>
            </a:r>
          </a:p>
          <a:p>
            <a:r>
              <a:rPr lang="en-US" dirty="0"/>
              <a:t>He will draw near and remain close to God who is his only source of strength. </a:t>
            </a:r>
          </a:p>
          <a:p>
            <a:r>
              <a:rPr lang="en-US" dirty="0"/>
              <a:t>He will be guided by God’s counsel and received into God’s glory. </a:t>
            </a:r>
          </a:p>
          <a:p>
            <a:r>
              <a:rPr lang="en-US" dirty="0"/>
              <a:t>He will put his trust in God and declare His works.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911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73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It’s only natural to </a:t>
            </a:r>
            <a:r>
              <a:rPr lang="en-US" b="1"/>
              <a:t>struggle reconciling </a:t>
            </a:r>
            <a:r>
              <a:rPr lang="en-US" b="1" dirty="0"/>
              <a:t>facts about God with things we observe in the world. </a:t>
            </a:r>
          </a:p>
          <a:p>
            <a:r>
              <a:rPr lang="en-US" b="1" dirty="0"/>
              <a:t>We must never give up what we know for what we don’t know. </a:t>
            </a:r>
          </a:p>
          <a:p>
            <a:r>
              <a:rPr lang="en-US" b="1" dirty="0"/>
              <a:t>Worship offers great help for our struggling faith. </a:t>
            </a:r>
          </a:p>
          <a:p>
            <a:r>
              <a:rPr lang="en-US" b="1" dirty="0"/>
              <a:t>We must draw near to God and depend on His counsel to guide us to His glory. 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79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6475</TotalTime>
  <Words>434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1_Office Theme</vt:lpstr>
      <vt:lpstr>2_Office Theme</vt:lpstr>
      <vt:lpstr>Finding Ourselves in the Psalms</vt:lpstr>
      <vt:lpstr>1. Asaph’s Problem    vs. 1-16</vt:lpstr>
      <vt:lpstr>An important lesson in working through our doubts. </vt:lpstr>
      <vt:lpstr>2. Asaph’s Turning Point   vs. 17-20</vt:lpstr>
      <vt:lpstr>2. Asaph’s Turning Point   vs. 17-20</vt:lpstr>
      <vt:lpstr>3. Asaph’s Remorse   vs. 21-22</vt:lpstr>
      <vt:lpstr>4. Asaph’s Resolve   vs. 23-28</vt:lpstr>
      <vt:lpstr>Psalm 73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260</cp:revision>
  <dcterms:created xsi:type="dcterms:W3CDTF">2008-03-16T18:22:36Z</dcterms:created>
  <dcterms:modified xsi:type="dcterms:W3CDTF">2024-01-01T15:59:11Z</dcterms:modified>
</cp:coreProperties>
</file>