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23" r:id="rId2"/>
  </p:sldMasterIdLst>
  <p:notesMasterIdLst>
    <p:notesMasterId r:id="rId15"/>
  </p:notesMasterIdLst>
  <p:sldIdLst>
    <p:sldId id="737" r:id="rId3"/>
    <p:sldId id="738" r:id="rId4"/>
    <p:sldId id="739" r:id="rId5"/>
    <p:sldId id="740" r:id="rId6"/>
    <p:sldId id="741" r:id="rId7"/>
    <p:sldId id="742" r:id="rId8"/>
    <p:sldId id="743" r:id="rId9"/>
    <p:sldId id="744" r:id="rId10"/>
    <p:sldId id="745" r:id="rId11"/>
    <p:sldId id="746" r:id="rId12"/>
    <p:sldId id="747" r:id="rId13"/>
    <p:sldId id="74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86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84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3" d="100"/>
        <a:sy n="113" d="100"/>
      </p:scale>
      <p:origin x="0" y="-1027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DCB0F-2483-4FB4-BA79-C99C6FC80D53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55B0-C279-46AB-B8F6-E2A7FF677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07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DCB0F-2483-4FB4-BA79-C99C6FC80D53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55B0-C279-46AB-B8F6-E2A7FF677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01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DCB0F-2483-4FB4-BA79-C99C6FC80D53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55B0-C279-46AB-B8F6-E2A7FF677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29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DCB0F-2483-4FB4-BA79-C99C6FC80D53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55B0-C279-46AB-B8F6-E2A7FF677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408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DCB0F-2483-4FB4-BA79-C99C6FC80D53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55B0-C279-46AB-B8F6-E2A7FF677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105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DCB0F-2483-4FB4-BA79-C99C6FC80D53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55B0-C279-46AB-B8F6-E2A7FF677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455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DCB0F-2483-4FB4-BA79-C99C6FC80D53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55B0-C279-46AB-B8F6-E2A7FF677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43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DCB0F-2483-4FB4-BA79-C99C6FC80D53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55B0-C279-46AB-B8F6-E2A7FF677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34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DCB0F-2483-4FB4-BA79-C99C6FC80D53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55B0-C279-46AB-B8F6-E2A7FF677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586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DCB0F-2483-4FB4-BA79-C99C6FC80D53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55B0-C279-46AB-B8F6-E2A7FF677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7789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DCB0F-2483-4FB4-BA79-C99C6FC80D53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855B0-C279-46AB-B8F6-E2A7FF677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22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DCB0F-2483-4FB4-BA79-C99C6FC80D53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855B0-C279-46AB-B8F6-E2A7FF677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0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1124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6A45C-6E6D-2077-746F-37072BFD4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5. Restoration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505EA-D323-B2CA-2765-B16A63CE3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>
            <a:normAutofit/>
          </a:bodyPr>
          <a:lstStyle/>
          <a:p>
            <a:pPr marL="0" indent="0">
              <a:buSzPct val="80000"/>
              <a:buNone/>
            </a:pPr>
            <a:r>
              <a:rPr lang="en-US" sz="3200" dirty="0"/>
              <a:t>Brethren, if a man is overtaken in any trespass, you who are spiritual restore such a one in a spirit of gentleness, considering yourself lest you also be tempted. </a:t>
            </a:r>
          </a:p>
          <a:p>
            <a:pPr marL="0" indent="0">
              <a:buSzPct val="80000"/>
              <a:buNone/>
            </a:pPr>
            <a:endParaRPr lang="en-US" sz="800" dirty="0"/>
          </a:p>
          <a:p>
            <a:pPr marL="0" indent="0">
              <a:buSzPct val="80000"/>
              <a:buNone/>
            </a:pPr>
            <a:r>
              <a:rPr lang="en-US" sz="3200" dirty="0"/>
              <a:t>Galatians 6:1</a:t>
            </a:r>
          </a:p>
        </p:txBody>
      </p:sp>
    </p:spTree>
    <p:extLst>
      <p:ext uri="{BB962C8B-B14F-4D97-AF65-F5344CB8AC3E}">
        <p14:creationId xmlns:p14="http://schemas.microsoft.com/office/powerpoint/2010/main" val="58212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3ED57-9C9D-4C02-879E-045187E04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Things I Owe My Brethren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2BC34-C1C0-41A6-B1D4-E52B1F45F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Love </a:t>
            </a:r>
            <a:r>
              <a:rPr lang="en-US" dirty="0"/>
              <a:t>- sacrificial service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Provocation </a:t>
            </a:r>
            <a:r>
              <a:rPr lang="en-US" dirty="0"/>
              <a:t>- cheer them on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Exhortation </a:t>
            </a:r>
            <a:r>
              <a:rPr lang="en-US" dirty="0"/>
              <a:t>- encourage them to hang in there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Consolation </a:t>
            </a:r>
            <a:r>
              <a:rPr lang="en-US" dirty="0"/>
              <a:t>- sit and weep with them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Restoration </a:t>
            </a:r>
            <a:r>
              <a:rPr lang="en-US" dirty="0"/>
              <a:t>- go, get them, bring them back</a:t>
            </a:r>
          </a:p>
        </p:txBody>
      </p:sp>
    </p:spTree>
    <p:extLst>
      <p:ext uri="{BB962C8B-B14F-4D97-AF65-F5344CB8AC3E}">
        <p14:creationId xmlns:p14="http://schemas.microsoft.com/office/powerpoint/2010/main" val="50310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0545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Different coloured gifts">
            <a:extLst>
              <a:ext uri="{FF2B5EF4-FFF2-40B4-BE49-F238E27FC236}">
                <a16:creationId xmlns:a16="http://schemas.microsoft.com/office/drawing/2014/main" id="{E9A41A3B-1353-2D5B-EB50-664A1AAB3E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r="3666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1D6931D-65F0-8A0F-A604-B2145F80C0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2460593"/>
          </a:xfrm>
        </p:spPr>
        <p:txBody>
          <a:bodyPr>
            <a:normAutofit/>
          </a:bodyPr>
          <a:lstStyle/>
          <a:p>
            <a:r>
              <a:rPr lang="en-US" sz="7200" dirty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anose="0208090404030B020404" pitchFamily="18" charset="0"/>
              </a:rPr>
              <a:t>Things I Owe My Brethren</a:t>
            </a:r>
          </a:p>
        </p:txBody>
      </p:sp>
    </p:spTree>
    <p:extLst>
      <p:ext uri="{BB962C8B-B14F-4D97-AF65-F5344CB8AC3E}">
        <p14:creationId xmlns:p14="http://schemas.microsoft.com/office/powerpoint/2010/main" val="30905277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6A45C-6E6D-2077-746F-37072BFD4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505EA-D323-B2CA-2765-B16A63CE3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>
            <a:normAutofit/>
          </a:bodyPr>
          <a:lstStyle/>
          <a:p>
            <a:pPr marL="0" indent="0">
              <a:buSzPct val="80000"/>
              <a:buNone/>
            </a:pPr>
            <a:r>
              <a:rPr lang="en-US" sz="3200" dirty="0"/>
              <a:t>Owe no one anything except to love one another, for he who loves another </a:t>
            </a:r>
            <a:br>
              <a:rPr lang="en-US" sz="3200" dirty="0"/>
            </a:br>
            <a:r>
              <a:rPr lang="en-US" sz="3200" dirty="0"/>
              <a:t>has fulfilled the law. </a:t>
            </a:r>
          </a:p>
          <a:p>
            <a:pPr marL="0" indent="0">
              <a:buSzPct val="80000"/>
              <a:buNone/>
            </a:pPr>
            <a:endParaRPr lang="en-US" sz="800" dirty="0"/>
          </a:p>
          <a:p>
            <a:pPr marL="0" indent="0">
              <a:buSzPct val="80000"/>
              <a:buNone/>
            </a:pPr>
            <a:r>
              <a:rPr lang="en-US" sz="3200"/>
              <a:t>Romans 13:8</a:t>
            </a:r>
            <a:endParaRPr lang="en-US" sz="3200" dirty="0"/>
          </a:p>
          <a:p>
            <a:pPr marL="514350" indent="-514350">
              <a:buSzPct val="80000"/>
              <a:buFont typeface="+mj-lt"/>
              <a:buAutoNum type="arabicPeriod" startAt="8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10660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6A45C-6E6D-2077-746F-37072BFD4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505EA-D323-B2CA-2765-B16A63CE3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34"/>
            </a:pPr>
            <a:r>
              <a:rPr lang="en-US" sz="3200" dirty="0"/>
              <a:t>A new commandment I give to you, that you love one another; as I have loved you, that you also love one another. </a:t>
            </a:r>
          </a:p>
          <a:p>
            <a:pPr marL="514350" indent="-514350">
              <a:buSzPct val="80000"/>
              <a:buFont typeface="+mj-lt"/>
              <a:buAutoNum type="arabicPeriod" startAt="34"/>
            </a:pPr>
            <a:r>
              <a:rPr lang="en-US" sz="3200" dirty="0"/>
              <a:t>By this all will know that you are My disciples, if you have love for one another." </a:t>
            </a:r>
          </a:p>
          <a:p>
            <a:pPr marL="0" indent="0">
              <a:buSzPct val="80000"/>
              <a:buNone/>
            </a:pPr>
            <a:endParaRPr lang="en-US" sz="800" dirty="0"/>
          </a:p>
          <a:p>
            <a:pPr marL="0" indent="0">
              <a:buSzPct val="80000"/>
              <a:buNone/>
            </a:pPr>
            <a:r>
              <a:rPr lang="en-US" sz="3200" dirty="0"/>
              <a:t>John 13:34-35</a:t>
            </a:r>
          </a:p>
        </p:txBody>
      </p:sp>
    </p:spTree>
    <p:extLst>
      <p:ext uri="{BB962C8B-B14F-4D97-AF65-F5344CB8AC3E}">
        <p14:creationId xmlns:p14="http://schemas.microsoft.com/office/powerpoint/2010/main" val="295809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6A45C-6E6D-2077-746F-37072BFD4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Provocation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505EA-D323-B2CA-2765-B16A63CE3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>
            <a:normAutofit/>
          </a:bodyPr>
          <a:lstStyle/>
          <a:p>
            <a:pPr marL="0" indent="0">
              <a:buSzPct val="80000"/>
              <a:buNone/>
            </a:pPr>
            <a:r>
              <a:rPr lang="en-US" sz="3200" dirty="0"/>
              <a:t>And let us consider one another to provoke unto love and to good works. </a:t>
            </a:r>
          </a:p>
          <a:p>
            <a:pPr marL="0" indent="0">
              <a:buSzPct val="80000"/>
              <a:buNone/>
            </a:pPr>
            <a:endParaRPr lang="en-US" sz="800" dirty="0"/>
          </a:p>
          <a:p>
            <a:pPr marL="0" indent="0">
              <a:buSzPct val="80000"/>
              <a:buNone/>
            </a:pPr>
            <a:r>
              <a:rPr lang="en-US" sz="3200" dirty="0"/>
              <a:t>Hebrews 10:24 </a:t>
            </a:r>
            <a:r>
              <a:rPr lang="en-US" dirty="0"/>
              <a:t>(KJV)</a:t>
            </a:r>
          </a:p>
          <a:p>
            <a:pPr marL="514350" indent="-514350">
              <a:buSzPct val="80000"/>
              <a:buFont typeface="+mj-lt"/>
              <a:buAutoNum type="arabicPeriod" startAt="8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6843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6A45C-6E6D-2077-746F-37072BFD4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Provocation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505EA-D323-B2CA-2765-B16A63CE3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>
            <a:normAutofit/>
          </a:bodyPr>
          <a:lstStyle/>
          <a:p>
            <a:pPr marL="0" indent="0">
              <a:buSzPct val="80000"/>
              <a:buNone/>
            </a:pPr>
            <a:r>
              <a:rPr lang="en-US" sz="3200" dirty="0"/>
              <a:t>And let us consider one another to provoke unto love and to good works. </a:t>
            </a:r>
          </a:p>
          <a:p>
            <a:pPr marL="0" indent="0">
              <a:buSzPct val="80000"/>
              <a:buNone/>
            </a:pPr>
            <a:endParaRPr lang="en-US" sz="800" dirty="0"/>
          </a:p>
          <a:p>
            <a:pPr marL="0" indent="0">
              <a:buSzPct val="80000"/>
              <a:buNone/>
            </a:pPr>
            <a:r>
              <a:rPr lang="en-US" sz="3200" dirty="0"/>
              <a:t>Hebrews 10:24 </a:t>
            </a:r>
            <a:r>
              <a:rPr lang="en-US" dirty="0"/>
              <a:t>(KJV)</a:t>
            </a:r>
          </a:p>
          <a:p>
            <a:pPr marL="514350" indent="-514350">
              <a:buSzPct val="80000"/>
              <a:buFont typeface="+mj-lt"/>
              <a:buAutoNum type="arabicPeriod" startAt="8"/>
            </a:pPr>
            <a:endParaRPr lang="en-US" sz="3200" dirty="0"/>
          </a:p>
        </p:txBody>
      </p:sp>
      <p:pic>
        <p:nvPicPr>
          <p:cNvPr id="1026" name="Picture 2" descr="Hilarious And Motivating Little League Baseball Dugout Chants">
            <a:extLst>
              <a:ext uri="{FF2B5EF4-FFF2-40B4-BE49-F238E27FC236}">
                <a16:creationId xmlns:a16="http://schemas.microsoft.com/office/drawing/2014/main" id="{BB08CA0A-8F51-B7CA-0DEA-BB7CCE86C8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4101" y="4018707"/>
            <a:ext cx="3711249" cy="247416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210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6A45C-6E6D-2077-746F-37072BFD4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Exhortation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505EA-D323-B2CA-2765-B16A63CE3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>
            <a:normAutofit/>
          </a:bodyPr>
          <a:lstStyle/>
          <a:p>
            <a:pPr marL="0" indent="0">
              <a:buSzPct val="80000"/>
              <a:buNone/>
            </a:pPr>
            <a:r>
              <a:rPr lang="en-US" sz="3200" dirty="0"/>
              <a:t>Not forsaking the assembling of ourselves together, as is the manner of some, but exhorting one another, and so much the more as you see the Day approaching. </a:t>
            </a:r>
          </a:p>
          <a:p>
            <a:pPr marL="0" indent="0">
              <a:buSzPct val="80000"/>
              <a:buNone/>
            </a:pPr>
            <a:endParaRPr lang="en-US" sz="800" dirty="0"/>
          </a:p>
          <a:p>
            <a:pPr marL="0" indent="0">
              <a:buSzPct val="80000"/>
              <a:buNone/>
            </a:pPr>
            <a:r>
              <a:rPr lang="en-US" sz="3200" dirty="0"/>
              <a:t>Hebrews 10:25</a:t>
            </a:r>
          </a:p>
        </p:txBody>
      </p:sp>
    </p:spTree>
    <p:extLst>
      <p:ext uri="{BB962C8B-B14F-4D97-AF65-F5344CB8AC3E}">
        <p14:creationId xmlns:p14="http://schemas.microsoft.com/office/powerpoint/2010/main" val="257178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6A45C-6E6D-2077-746F-37072BFD4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Exhortation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505EA-D323-B2CA-2765-B16A63CE3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>
            <a:normAutofit/>
          </a:bodyPr>
          <a:lstStyle/>
          <a:p>
            <a:pPr marL="0" indent="0">
              <a:buSzPct val="80000"/>
              <a:buNone/>
            </a:pPr>
            <a:r>
              <a:rPr lang="en-US" sz="3200" dirty="0"/>
              <a:t>Not forsaking the assembling of ourselves together, as is the manner of some, but exhorting one another, and so much the more as you see the Day approaching. </a:t>
            </a:r>
          </a:p>
          <a:p>
            <a:pPr marL="0" indent="0">
              <a:buSzPct val="80000"/>
              <a:buNone/>
            </a:pPr>
            <a:endParaRPr lang="en-US" sz="800" dirty="0"/>
          </a:p>
          <a:p>
            <a:pPr marL="0" indent="0">
              <a:buSzPct val="80000"/>
              <a:buNone/>
            </a:pPr>
            <a:r>
              <a:rPr lang="en-US" sz="3200" dirty="0"/>
              <a:t>Hebrews 10:25</a:t>
            </a:r>
          </a:p>
        </p:txBody>
      </p:sp>
      <p:pic>
        <p:nvPicPr>
          <p:cNvPr id="2050" name="Picture 2" descr="Baseball Player Consoling Friend Who Sad Stock Vector (Royalty Free)  2334129707 | Shutterstock">
            <a:extLst>
              <a:ext uri="{FF2B5EF4-FFF2-40B4-BE49-F238E27FC236}">
                <a16:creationId xmlns:a16="http://schemas.microsoft.com/office/drawing/2014/main" id="{2DA0B5B4-560F-B7EC-7B79-FC76E4CD9B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43"/>
          <a:stretch/>
        </p:blipFill>
        <p:spPr bwMode="auto">
          <a:xfrm>
            <a:off x="5215812" y="4223349"/>
            <a:ext cx="3299538" cy="226952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7439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6A45C-6E6D-2077-746F-37072BFD4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Consolation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505EA-D323-B2CA-2765-B16A63CE3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>
            <a:normAutofit/>
          </a:bodyPr>
          <a:lstStyle/>
          <a:p>
            <a:pPr marL="0" indent="0">
              <a:buSzPct val="80000"/>
              <a:buNone/>
            </a:pPr>
            <a:endParaRPr lang="en-US" sz="3200" dirty="0"/>
          </a:p>
          <a:p>
            <a:pPr marL="0" indent="0">
              <a:buSzPct val="80000"/>
              <a:buNone/>
            </a:pPr>
            <a:r>
              <a:rPr lang="en-US" sz="3200" dirty="0"/>
              <a:t>Rejoice with those who rejoice, </a:t>
            </a:r>
            <a:br>
              <a:rPr lang="en-US" sz="3200" dirty="0"/>
            </a:br>
            <a:r>
              <a:rPr lang="en-US" sz="3200" dirty="0"/>
              <a:t>and weep with those who weep. </a:t>
            </a:r>
          </a:p>
          <a:p>
            <a:pPr marL="0" indent="0">
              <a:buSzPct val="80000"/>
              <a:buNone/>
            </a:pPr>
            <a:endParaRPr lang="en-US" sz="800" dirty="0"/>
          </a:p>
          <a:p>
            <a:pPr marL="0" indent="0">
              <a:buSzPct val="80000"/>
              <a:buNone/>
            </a:pPr>
            <a:r>
              <a:rPr lang="en-US" sz="3200" dirty="0"/>
              <a:t>Romans 12:15</a:t>
            </a:r>
          </a:p>
        </p:txBody>
      </p:sp>
    </p:spTree>
    <p:extLst>
      <p:ext uri="{BB962C8B-B14F-4D97-AF65-F5344CB8AC3E}">
        <p14:creationId xmlns:p14="http://schemas.microsoft.com/office/powerpoint/2010/main" val="307580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</TotalTime>
  <Words>298</Words>
  <Application>Microsoft Office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Cooper Black</vt:lpstr>
      <vt:lpstr>1_Office Theme</vt:lpstr>
      <vt:lpstr>4_Office Theme</vt:lpstr>
      <vt:lpstr>PowerPoint Presentation</vt:lpstr>
      <vt:lpstr>Things I Owe My Brethren</vt:lpstr>
      <vt:lpstr>1. Love</vt:lpstr>
      <vt:lpstr>1. Love</vt:lpstr>
      <vt:lpstr>2. Provocation</vt:lpstr>
      <vt:lpstr>2. Provocation</vt:lpstr>
      <vt:lpstr>3. Exhortation</vt:lpstr>
      <vt:lpstr>3. Exhortation</vt:lpstr>
      <vt:lpstr>4. Consolation</vt:lpstr>
      <vt:lpstr>5. Restoration</vt:lpstr>
      <vt:lpstr>Things I Owe My Brethren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69</cp:revision>
  <dcterms:created xsi:type="dcterms:W3CDTF">2008-03-16T18:22:36Z</dcterms:created>
  <dcterms:modified xsi:type="dcterms:W3CDTF">2023-12-25T15:12:31Z</dcterms:modified>
</cp:coreProperties>
</file>