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6" r:id="rId1"/>
    <p:sldMasterId id="2147483862" r:id="rId2"/>
  </p:sldMasterIdLst>
  <p:notesMasterIdLst>
    <p:notesMasterId r:id="rId11"/>
  </p:notesMasterIdLst>
  <p:sldIdLst>
    <p:sldId id="679" r:id="rId3"/>
    <p:sldId id="262" r:id="rId4"/>
    <p:sldId id="303" r:id="rId5"/>
    <p:sldId id="297" r:id="rId6"/>
    <p:sldId id="304" r:id="rId7"/>
    <p:sldId id="298" r:id="rId8"/>
    <p:sldId id="279" r:id="rId9"/>
    <p:sldId id="680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623" autoAdjust="0"/>
    <p:restoredTop sz="86325" autoAdjust="0"/>
  </p:normalViewPr>
  <p:slideViewPr>
    <p:cSldViewPr>
      <p:cViewPr varScale="1">
        <p:scale>
          <a:sx n="68" d="100"/>
          <a:sy n="68" d="100"/>
        </p:scale>
        <p:origin x="864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12/10/2023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7266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3388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3292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7747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9633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6519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2611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12/10/2023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247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12/10/2023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438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12/10/2023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4778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12/10/2023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6753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12/10/2023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3645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12/10/2023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8354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12/10/2023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7640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12/10/2023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5139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12/10/2023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8893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12/10/2023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52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12/10/2023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697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12/10/2023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25087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12/10/2023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7616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12/10/2023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2383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12/10/2023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8407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12/10/2023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853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12/10/2023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287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12/10/2023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747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12/10/2023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7775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12/10/2023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96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12/10/2023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70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12/10/2023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158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3376FE-2713-4424-97F4-6B4FB50E7D52}" type="datetimeFigureOut">
              <a:rPr lang="en-US" smtClean="0"/>
              <a:t>12/10/2023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39730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37" r:id="rId1"/>
    <p:sldLayoutId id="2147483838" r:id="rId2"/>
    <p:sldLayoutId id="2147483839" r:id="rId3"/>
    <p:sldLayoutId id="2147483840" r:id="rId4"/>
    <p:sldLayoutId id="2147483841" r:id="rId5"/>
    <p:sldLayoutId id="2147483842" r:id="rId6"/>
    <p:sldLayoutId id="2147483843" r:id="rId7"/>
    <p:sldLayoutId id="2147483844" r:id="rId8"/>
    <p:sldLayoutId id="2147483845" r:id="rId9"/>
    <p:sldLayoutId id="2147483846" r:id="rId10"/>
    <p:sldLayoutId id="214748384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3376FE-2713-4424-97F4-6B4FB50E7D52}" type="datetimeFigureOut">
              <a:rPr lang="en-US" smtClean="0"/>
              <a:t>12/10/2023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995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3" r:id="rId1"/>
    <p:sldLayoutId id="2147483864" r:id="rId2"/>
    <p:sldLayoutId id="2147483865" r:id="rId3"/>
    <p:sldLayoutId id="2147483866" r:id="rId4"/>
    <p:sldLayoutId id="2147483867" r:id="rId5"/>
    <p:sldLayoutId id="2147483868" r:id="rId6"/>
    <p:sldLayoutId id="2147483869" r:id="rId7"/>
    <p:sldLayoutId id="2147483870" r:id="rId8"/>
    <p:sldLayoutId id="2147483871" r:id="rId9"/>
    <p:sldLayoutId id="2147483872" r:id="rId10"/>
    <p:sldLayoutId id="21474838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90133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an standing on peak at daytime photo – Free Grey Image on Unsplash">
            <a:extLst>
              <a:ext uri="{FF2B5EF4-FFF2-40B4-BE49-F238E27FC236}">
                <a16:creationId xmlns:a16="http://schemas.microsoft.com/office/drawing/2014/main" id="{9B9A1982-3E08-F451-1207-FFCED019D7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65558"/>
            <a:ext cx="9144000" cy="6099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07A89F5-0EEE-CB19-2D93-89C21517A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979" y="365126"/>
            <a:ext cx="8963891" cy="1325563"/>
          </a:xfrm>
        </p:spPr>
        <p:txBody>
          <a:bodyPr/>
          <a:lstStyle/>
          <a:p>
            <a:pPr algn="ct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Finding Ourselves in the Psalms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6A51BB2-B28C-2F08-2632-2CECFD3BB5A8}"/>
              </a:ext>
            </a:extLst>
          </p:cNvPr>
          <p:cNvSpPr/>
          <p:nvPr/>
        </p:nvSpPr>
        <p:spPr>
          <a:xfrm>
            <a:off x="498764" y="4918365"/>
            <a:ext cx="3602181" cy="1717962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D42224-27EA-0ABE-15F5-AD1F80435A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7310" y="5070770"/>
            <a:ext cx="3311236" cy="1427017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002060"/>
                </a:solidFill>
              </a:rPr>
              <a:t>Psalm 15 </a:t>
            </a:r>
          </a:p>
          <a:p>
            <a:pPr marL="0" indent="0" algn="ctr">
              <a:buNone/>
            </a:pPr>
            <a:r>
              <a:rPr lang="en-US" sz="3200" b="1" dirty="0">
                <a:solidFill>
                  <a:srgbClr val="002060"/>
                </a:solidFill>
              </a:rPr>
              <a:t>Who Can Dwell </a:t>
            </a:r>
            <a:br>
              <a:rPr lang="en-US" sz="3200" b="1" dirty="0">
                <a:solidFill>
                  <a:srgbClr val="002060"/>
                </a:solidFill>
              </a:rPr>
            </a:br>
            <a:r>
              <a:rPr lang="en-US" sz="3200" b="1" dirty="0">
                <a:solidFill>
                  <a:srgbClr val="002060"/>
                </a:solidFill>
              </a:rPr>
              <a:t>in God’s Presence?</a:t>
            </a:r>
          </a:p>
        </p:txBody>
      </p:sp>
    </p:spTree>
    <p:extLst>
      <p:ext uri="{BB962C8B-B14F-4D97-AF65-F5344CB8AC3E}">
        <p14:creationId xmlns:p14="http://schemas.microsoft.com/office/powerpoint/2010/main" val="4237039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B05446-8727-1F01-037A-06D58864F4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332509"/>
            <a:ext cx="7886700" cy="131618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b="1" dirty="0"/>
              <a:t>Lord, who may abide in Your tabernacle?</a:t>
            </a:r>
          </a:p>
          <a:p>
            <a:pPr marL="0" indent="0" algn="ctr">
              <a:buNone/>
            </a:pPr>
            <a:r>
              <a:rPr lang="en-US" sz="3200" b="1" dirty="0"/>
              <a:t>Who may dwell in Your holy hill?</a:t>
            </a:r>
          </a:p>
        </p:txBody>
      </p:sp>
      <p:pic>
        <p:nvPicPr>
          <p:cNvPr id="1026" name="Picture 2" descr="How to Make Your Perfect Wedding Guest List - WoodFlowers.com">
            <a:extLst>
              <a:ext uri="{FF2B5EF4-FFF2-40B4-BE49-F238E27FC236}">
                <a16:creationId xmlns:a16="http://schemas.microsoft.com/office/drawing/2014/main" id="{393562B7-E138-0B18-A98B-49FD5954337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235653" y="1953504"/>
            <a:ext cx="6672694" cy="4301231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6315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9A69C09-31CE-46C4-7229-5431A1257D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854074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God’s Guestlist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0D6E2E3-C9DE-D097-0C9F-D86A33570E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Walks uprightly (with integrity)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Works righteousness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Speaks the truth in his heart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Does not backbite/slander with his tongue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Does no evil to his neighbor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Does dot take up a reproach against his friend </a:t>
            </a:r>
          </a:p>
        </p:txBody>
      </p:sp>
    </p:spTree>
    <p:extLst>
      <p:ext uri="{BB962C8B-B14F-4D97-AF65-F5344CB8AC3E}">
        <p14:creationId xmlns:p14="http://schemas.microsoft.com/office/powerpoint/2010/main" val="51994298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9A69C09-31CE-46C4-7229-5431A1257D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854074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God’s Guestlist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0D6E2E3-C9DE-D097-0C9F-D86A33570E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7"/>
            </a:pPr>
            <a:r>
              <a:rPr lang="en-US" dirty="0"/>
              <a:t>In whose eyes a vile person (reprobate) is despised</a:t>
            </a:r>
          </a:p>
          <a:p>
            <a:pPr marL="514350" indent="-514350">
              <a:buFont typeface="+mj-lt"/>
              <a:buAutoNum type="arabicPeriod" startAt="7"/>
            </a:pPr>
            <a:r>
              <a:rPr lang="en-US" dirty="0"/>
              <a:t>Honors those who fear the Lord</a:t>
            </a:r>
          </a:p>
          <a:p>
            <a:pPr marL="514350" indent="-514350">
              <a:buFont typeface="+mj-lt"/>
              <a:buAutoNum type="arabicPeriod" startAt="7"/>
            </a:pPr>
            <a:r>
              <a:rPr lang="en-US" dirty="0"/>
              <a:t>Keeps his word</a:t>
            </a:r>
          </a:p>
          <a:p>
            <a:pPr marL="514350" indent="-514350">
              <a:buFont typeface="+mj-lt"/>
              <a:buAutoNum type="arabicPeriod" startAt="7"/>
            </a:pPr>
            <a:r>
              <a:rPr lang="en-US" dirty="0"/>
              <a:t>Does not try to profit from other’s misfortune</a:t>
            </a:r>
          </a:p>
          <a:p>
            <a:pPr marL="514350" indent="-514350">
              <a:buFont typeface="+mj-lt"/>
              <a:buAutoNum type="arabicPeriod" startAt="7"/>
            </a:pPr>
            <a:r>
              <a:rPr lang="en-US" dirty="0"/>
              <a:t>Does not take a bribe against the innocent</a:t>
            </a:r>
          </a:p>
        </p:txBody>
      </p:sp>
    </p:spTree>
    <p:extLst>
      <p:ext uri="{BB962C8B-B14F-4D97-AF65-F5344CB8AC3E}">
        <p14:creationId xmlns:p14="http://schemas.microsoft.com/office/powerpoint/2010/main" val="4135677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9A69C09-31CE-46C4-7229-5431A1257D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854074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God’s Blessing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0D6E2E3-C9DE-D097-0C9F-D86A33570E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b="1" i="1" dirty="0"/>
              <a:t>“He who does these things shall never be moved.”</a:t>
            </a:r>
          </a:p>
          <a:p>
            <a:pPr marL="0" indent="0" algn="ctr">
              <a:buNone/>
            </a:pPr>
            <a:endParaRPr lang="en-US" dirty="0"/>
          </a:p>
          <a:p>
            <a:r>
              <a:rPr lang="en-US" dirty="0"/>
              <a:t>Old Testament way of referring to one who has God’s favor and protection. </a:t>
            </a:r>
          </a:p>
          <a:p>
            <a:r>
              <a:rPr lang="en-US" dirty="0"/>
              <a:t>Such a one will abide with God. </a:t>
            </a:r>
          </a:p>
        </p:txBody>
      </p:sp>
    </p:spTree>
    <p:extLst>
      <p:ext uri="{BB962C8B-B14F-4D97-AF65-F5344CB8AC3E}">
        <p14:creationId xmlns:p14="http://schemas.microsoft.com/office/powerpoint/2010/main" val="221594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CDE8FE-77CC-28BB-685C-DFB37B948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Psalm 15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855D3E-393A-0EAF-602E-487B3005E9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b="1" dirty="0"/>
              <a:t>Who Can Be God’s Guest? </a:t>
            </a:r>
          </a:p>
          <a:p>
            <a:r>
              <a:rPr lang="en-US" b="1" dirty="0"/>
              <a:t>Character must be true. </a:t>
            </a:r>
          </a:p>
          <a:p>
            <a:r>
              <a:rPr lang="en-US" b="1" dirty="0"/>
              <a:t>Words must be restrained. </a:t>
            </a:r>
          </a:p>
          <a:p>
            <a:r>
              <a:rPr lang="en-US" b="1" dirty="0"/>
              <a:t>Allegiance to God must be clear. </a:t>
            </a:r>
          </a:p>
          <a:p>
            <a:r>
              <a:rPr lang="en-US" b="1" dirty="0"/>
              <a:t>Dealings with others must be honorable. </a:t>
            </a:r>
          </a:p>
          <a:p>
            <a:endParaRPr lang="en-US" sz="800" b="1" dirty="0"/>
          </a:p>
          <a:p>
            <a:endParaRPr lang="en-US" sz="800" b="1" dirty="0"/>
          </a:p>
          <a:p>
            <a:pPr marL="0" indent="0" algn="ctr">
              <a:buNone/>
            </a:pPr>
            <a:r>
              <a:rPr lang="en-US" b="1" dirty="0"/>
              <a:t>Have you found yourself in this psalm?</a:t>
            </a:r>
          </a:p>
        </p:txBody>
      </p:sp>
    </p:spTree>
    <p:extLst>
      <p:ext uri="{BB962C8B-B14F-4D97-AF65-F5344CB8AC3E}">
        <p14:creationId xmlns:p14="http://schemas.microsoft.com/office/powerpoint/2010/main" val="4134639934"/>
      </p:ext>
    </p:extLst>
  </p:cSld>
  <p:clrMapOvr>
    <a:masterClrMapping/>
  </p:clrMapOvr>
  <p:transition spd="slow">
    <p:wheel spokes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64642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6467</TotalTime>
  <Words>191</Words>
  <Application>Microsoft Office PowerPoint</Application>
  <PresentationFormat>On-screen Show (4:3)</PresentationFormat>
  <Paragraphs>40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1_Office Theme</vt:lpstr>
      <vt:lpstr>Office Theme</vt:lpstr>
      <vt:lpstr>PowerPoint Presentation</vt:lpstr>
      <vt:lpstr>Finding Ourselves in the Psalms</vt:lpstr>
      <vt:lpstr>PowerPoint Presentation</vt:lpstr>
      <vt:lpstr>God’s Guestlist</vt:lpstr>
      <vt:lpstr>God’s Guestlist</vt:lpstr>
      <vt:lpstr>God’s Blessing</vt:lpstr>
      <vt:lpstr>Psalm 15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257</cp:revision>
  <dcterms:created xsi:type="dcterms:W3CDTF">2008-03-16T18:22:36Z</dcterms:created>
  <dcterms:modified xsi:type="dcterms:W3CDTF">2023-12-10T20:41:00Z</dcterms:modified>
</cp:coreProperties>
</file>