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23" r:id="rId2"/>
  </p:sldMasterIdLst>
  <p:notesMasterIdLst>
    <p:notesMasterId r:id="rId15"/>
  </p:notesMasterIdLst>
  <p:sldIdLst>
    <p:sldId id="259" r:id="rId3"/>
    <p:sldId id="256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73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84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84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6F076-518C-4AF4-984F-5659FB664D71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0789-19EF-4881-BB11-6D04177C0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25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6F076-518C-4AF4-984F-5659FB664D71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0789-19EF-4881-BB11-6D04177C0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13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6F076-518C-4AF4-984F-5659FB664D71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0789-19EF-4881-BB11-6D04177C0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567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6F076-518C-4AF4-984F-5659FB664D71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0789-19EF-4881-BB11-6D04177C0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768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6F076-518C-4AF4-984F-5659FB664D71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0789-19EF-4881-BB11-6D04177C0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3655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6F076-518C-4AF4-984F-5659FB664D71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0789-19EF-4881-BB11-6D04177C0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113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6F076-518C-4AF4-984F-5659FB664D71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0789-19EF-4881-BB11-6D04177C0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6666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6F076-518C-4AF4-984F-5659FB664D71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0789-19EF-4881-BB11-6D04177C0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57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6F076-518C-4AF4-984F-5659FB664D71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0789-19EF-4881-BB11-6D04177C0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102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6F076-518C-4AF4-984F-5659FB664D71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0789-19EF-4881-BB11-6D04177C0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933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6F076-518C-4AF4-984F-5659FB664D71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0789-19EF-4881-BB11-6D04177C0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8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6F076-518C-4AF4-984F-5659FB664D71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90789-19EF-4881-BB11-6D04177C0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2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6234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FE257-C62B-4943-A2DE-3F18AC4E3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God Works in Our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B2179-7A4D-47A0-B441-9CAFFABBC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3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Every good blessing comes from God </a:t>
            </a:r>
            <a:br>
              <a:rPr lang="en-US" b="1" dirty="0"/>
            </a:br>
            <a:r>
              <a:rPr lang="en-US" b="1" dirty="0"/>
              <a:t>(Acts 17:25; James 1:17).</a:t>
            </a:r>
          </a:p>
          <a:p>
            <a:pPr lvl="0"/>
            <a:r>
              <a:rPr lang="en-US" b="1" dirty="0"/>
              <a:t>God blesses all mankind in a general way </a:t>
            </a:r>
            <a:br>
              <a:rPr lang="en-US" b="1" dirty="0"/>
            </a:br>
            <a:r>
              <a:rPr lang="en-US" b="1" dirty="0"/>
              <a:t>(Matt. 5:45). </a:t>
            </a:r>
          </a:p>
          <a:p>
            <a:pPr lvl="0"/>
            <a:r>
              <a:rPr lang="en-US" b="1" dirty="0"/>
              <a:t>Time and chance happen to everyone (Eccl. 9:11). </a:t>
            </a:r>
          </a:p>
          <a:p>
            <a:pPr lvl="0"/>
            <a:r>
              <a:rPr lang="en-US" b="1" dirty="0"/>
              <a:t>God works through His providence to answer our prayers today (Gen. 45:4-11). </a:t>
            </a:r>
          </a:p>
          <a:p>
            <a:pPr lvl="0"/>
            <a:r>
              <a:rPr lang="en-US" b="1" dirty="0"/>
              <a:t>God answers prayers conditionally. </a:t>
            </a:r>
          </a:p>
          <a:p>
            <a:pPr lvl="1"/>
            <a:r>
              <a:rPr lang="en-US" sz="2800" b="1" dirty="0"/>
              <a:t>2 Cor. 12:8-9; 1 John 5:14-15; Rom. 10:1</a:t>
            </a:r>
          </a:p>
        </p:txBody>
      </p:sp>
    </p:spTree>
    <p:extLst>
      <p:ext uri="{BB962C8B-B14F-4D97-AF65-F5344CB8AC3E}">
        <p14:creationId xmlns:p14="http://schemas.microsoft.com/office/powerpoint/2010/main" val="522616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1027F-4667-4703-9DB2-263A83BB9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90330"/>
            <a:ext cx="7886700" cy="56866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…the effective, fervent prayer of a righteous man avails much. </a:t>
            </a:r>
          </a:p>
          <a:p>
            <a:pPr marL="0" indent="0">
              <a:buNone/>
            </a:pPr>
            <a:r>
              <a:rPr lang="en-US" b="1" dirty="0"/>
              <a:t>Elijah was a man with a nature like ours, and he prayed earnestly that it would not rain; and it did not rain on the land for three years and six months. </a:t>
            </a:r>
          </a:p>
          <a:p>
            <a:pPr marL="0" indent="0">
              <a:buNone/>
            </a:pPr>
            <a:r>
              <a:rPr lang="en-US" b="1" dirty="0"/>
              <a:t>And he prayed again, and the heaven gave rain, and the earth produced its fruit.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James 5:16-18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2" descr="Image result for open bible">
            <a:extLst>
              <a:ext uri="{FF2B5EF4-FFF2-40B4-BE49-F238E27FC236}">
                <a16:creationId xmlns:a16="http://schemas.microsoft.com/office/drawing/2014/main" id="{1BD2EC26-1F42-4418-9FE7-4BF080D0D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669" y="4586701"/>
            <a:ext cx="305752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5429844"/>
      </p:ext>
    </p:extLst>
  </p:cSld>
  <p:clrMapOvr>
    <a:masterClrMapping/>
  </p:clrMapOvr>
  <p:transition spd="slow">
    <p:push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9090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25 Prayers for the Sick to Uplift and Encourage Healing - Parade">
            <a:extLst>
              <a:ext uri="{FF2B5EF4-FFF2-40B4-BE49-F238E27FC236}">
                <a16:creationId xmlns:a16="http://schemas.microsoft.com/office/drawing/2014/main" id="{5463B192-6C2C-289D-9518-23F0F0B161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0" t="9091" r="37254"/>
          <a:stretch/>
        </p:blipFill>
        <p:spPr bwMode="auto">
          <a:xfrm>
            <a:off x="2642616" y="10"/>
            <a:ext cx="650138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7004404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317FC9-047B-80DF-ECAB-FA6808068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484" y="1122363"/>
            <a:ext cx="3146715" cy="3204134"/>
          </a:xfrm>
        </p:spPr>
        <p:txBody>
          <a:bodyPr anchor="b"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+mn-lt"/>
              </a:rPr>
              <a:t>Assurance in </a:t>
            </a:r>
            <a:br>
              <a:rPr lang="en-US" sz="5400" b="1" dirty="0">
                <a:solidFill>
                  <a:schemeClr val="bg1"/>
                </a:solidFill>
                <a:latin typeface="+mn-lt"/>
              </a:rPr>
            </a:br>
            <a:r>
              <a:rPr lang="en-US" sz="5400" b="1" dirty="0">
                <a:solidFill>
                  <a:schemeClr val="bg1"/>
                </a:solidFill>
                <a:latin typeface="+mn-lt"/>
              </a:rPr>
              <a:t>Prayer</a:t>
            </a: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1653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771" y="4546920"/>
            <a:ext cx="298323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9C5778-C360-AA15-2530-E5B7F4F38E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968" y="297869"/>
            <a:ext cx="3017519" cy="1208141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l"/>
            <a:endParaRPr lang="en-US" sz="1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424618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DA752-CF30-4E5C-A7E3-14258C315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Prayers Are Heard and Answered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1027F-4667-4703-9DB2-263A83BB9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434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DA752-CF30-4E5C-A7E3-14258C315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Prayers Are Heard and Answered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1027F-4667-4703-9DB2-263A83BB9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 sought the Lord, and He heard me, and delivered me from all my fears… </a:t>
            </a:r>
          </a:p>
          <a:p>
            <a:pPr marL="0" indent="0">
              <a:buNone/>
            </a:pPr>
            <a:r>
              <a:rPr lang="en-US" b="1" dirty="0"/>
              <a:t>This poor man cried out, and the Lord heard him, and saved him out of all his troubles.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Psalm 34:4, 6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2" descr="Image result for open bible">
            <a:extLst>
              <a:ext uri="{FF2B5EF4-FFF2-40B4-BE49-F238E27FC236}">
                <a16:creationId xmlns:a16="http://schemas.microsoft.com/office/drawing/2014/main" id="{1BD2EC26-1F42-4418-9FE7-4BF080D0D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669" y="4586701"/>
            <a:ext cx="305752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767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DA752-CF30-4E5C-A7E3-14258C315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Prayers Are Heard and Answered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1027F-4667-4703-9DB2-263A83BB9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If you abide in Me, and My words abide in you, you will ask what you desire, and it shall be done for you.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John 15:7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Image result for open bible">
            <a:extLst>
              <a:ext uri="{FF2B5EF4-FFF2-40B4-BE49-F238E27FC236}">
                <a16:creationId xmlns:a16="http://schemas.microsoft.com/office/drawing/2014/main" id="{1BD2EC26-1F42-4418-9FE7-4BF080D0D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669" y="4586701"/>
            <a:ext cx="305752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0258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DA752-CF30-4E5C-A7E3-14258C315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Prayers Are Heard and Answered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1027F-4667-4703-9DB2-263A83BB9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Confess your trespasses to one another, and pray for one another, that you may be healed. The effective, fervent prayer of a righteous man avails much.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James 5:16</a:t>
            </a:r>
          </a:p>
        </p:txBody>
      </p:sp>
      <p:pic>
        <p:nvPicPr>
          <p:cNvPr id="4" name="Picture 2" descr="Image result for open bible">
            <a:extLst>
              <a:ext uri="{FF2B5EF4-FFF2-40B4-BE49-F238E27FC236}">
                <a16:creationId xmlns:a16="http://schemas.microsoft.com/office/drawing/2014/main" id="{1BD2EC26-1F42-4418-9FE7-4BF080D0D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669" y="4586701"/>
            <a:ext cx="305752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3995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DA752-CF30-4E5C-A7E3-14258C315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Prayers Are Heard and Answered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1027F-4667-4703-9DB2-263A83BB9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Now this is the confidence that we have in Him, that if we ask anything according to His will, He hears us. </a:t>
            </a:r>
          </a:p>
          <a:p>
            <a:pPr marL="0" indent="0">
              <a:buNone/>
            </a:pPr>
            <a:r>
              <a:rPr lang="en-US" b="1" dirty="0"/>
              <a:t>And if we know that He hears us, whatever we ask, we know that we have the petitions that we have asked of Him.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1 John 5:14-15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2" descr="Image result for open bible">
            <a:extLst>
              <a:ext uri="{FF2B5EF4-FFF2-40B4-BE49-F238E27FC236}">
                <a16:creationId xmlns:a16="http://schemas.microsoft.com/office/drawing/2014/main" id="{1BD2EC26-1F42-4418-9FE7-4BF080D0D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669" y="4586701"/>
            <a:ext cx="305752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545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FE257-C62B-4943-A2DE-3F18AC4E3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Examples of Prayers Being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Heard and Answered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B2179-7A4D-47A0-B441-9CAFFABBC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01077"/>
            <a:ext cx="7886700" cy="4175885"/>
          </a:xfrm>
        </p:spPr>
        <p:txBody>
          <a:bodyPr>
            <a:normAutofit/>
          </a:bodyPr>
          <a:lstStyle/>
          <a:p>
            <a:pPr lvl="0"/>
            <a:r>
              <a:rPr lang="en-US" sz="3200" b="1" dirty="0"/>
              <a:t>Daniel - </a:t>
            </a:r>
            <a:r>
              <a:rPr lang="en-US" sz="3200" b="1" dirty="0">
                <a:solidFill>
                  <a:srgbClr val="002060"/>
                </a:solidFill>
              </a:rPr>
              <a:t>Dan. 9:20-23</a:t>
            </a:r>
            <a:r>
              <a:rPr lang="en-US" sz="3200" b="1" dirty="0"/>
              <a:t>	</a:t>
            </a:r>
          </a:p>
          <a:p>
            <a:pPr lvl="0"/>
            <a:r>
              <a:rPr lang="en-US" sz="3200" b="1" dirty="0"/>
              <a:t>The Apostles - </a:t>
            </a:r>
            <a:r>
              <a:rPr lang="en-US" sz="3200" b="1" dirty="0">
                <a:solidFill>
                  <a:srgbClr val="002060"/>
                </a:solidFill>
              </a:rPr>
              <a:t>Acts 4:31 </a:t>
            </a:r>
          </a:p>
          <a:p>
            <a:pPr lvl="0"/>
            <a:r>
              <a:rPr lang="en-US" sz="3200" b="1" dirty="0"/>
              <a:t>Cornelius - </a:t>
            </a:r>
            <a:r>
              <a:rPr lang="en-US" sz="3200" b="1" dirty="0">
                <a:solidFill>
                  <a:srgbClr val="002060"/>
                </a:solidFill>
              </a:rPr>
              <a:t>Acts 10:1-4</a:t>
            </a:r>
            <a:r>
              <a:rPr lang="en-US" sz="3200" b="1" dirty="0"/>
              <a:t>		</a:t>
            </a:r>
          </a:p>
          <a:p>
            <a:pPr lvl="0"/>
            <a:r>
              <a:rPr lang="en-US" sz="3200" b="1" dirty="0"/>
              <a:t>Paul - </a:t>
            </a:r>
            <a:r>
              <a:rPr lang="en-US" sz="3200" b="1" dirty="0">
                <a:solidFill>
                  <a:srgbClr val="002060"/>
                </a:solidFill>
              </a:rPr>
              <a:t>2 Cor. 12:8-9</a:t>
            </a:r>
          </a:p>
          <a:p>
            <a:pPr lvl="0"/>
            <a:r>
              <a:rPr lang="en-US" sz="3200" b="1" dirty="0"/>
              <a:t>The suffering saints - </a:t>
            </a:r>
            <a:r>
              <a:rPr lang="en-US" sz="3200" b="1" dirty="0">
                <a:solidFill>
                  <a:srgbClr val="002060"/>
                </a:solidFill>
              </a:rPr>
              <a:t>Rev. 5:8; 6:9-11</a:t>
            </a:r>
          </a:p>
        </p:txBody>
      </p:sp>
    </p:spTree>
    <p:extLst>
      <p:ext uri="{BB962C8B-B14F-4D97-AF65-F5344CB8AC3E}">
        <p14:creationId xmlns:p14="http://schemas.microsoft.com/office/powerpoint/2010/main" val="1365952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FE257-C62B-4943-A2DE-3F18AC4E3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We Must Walk By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B2179-7A4D-47A0-B441-9CAFFABBC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01077"/>
            <a:ext cx="7886700" cy="4175885"/>
          </a:xfrm>
        </p:spPr>
        <p:txBody>
          <a:bodyPr>
            <a:normAutofit/>
          </a:bodyPr>
          <a:lstStyle/>
          <a:p>
            <a:pPr lvl="0"/>
            <a:r>
              <a:rPr lang="en-US" sz="3200" b="1" dirty="0"/>
              <a:t>The word of God gives us our faith </a:t>
            </a:r>
            <a:br>
              <a:rPr lang="en-US" sz="3200" b="1" dirty="0"/>
            </a:br>
            <a:r>
              <a:rPr lang="en-US" sz="3200" b="1" dirty="0"/>
              <a:t>(Rom. 10:17).</a:t>
            </a:r>
          </a:p>
          <a:p>
            <a:pPr lvl="0"/>
            <a:r>
              <a:rPr lang="en-US" sz="3200" b="1" dirty="0"/>
              <a:t>The things written give us hope and understanding (Rom. 15:4). </a:t>
            </a:r>
          </a:p>
          <a:p>
            <a:pPr lvl="0"/>
            <a:r>
              <a:rPr lang="en-US" sz="3200" b="1" dirty="0"/>
              <a:t>Prayer is an exercise of faith (Luke 18:1-8). </a:t>
            </a:r>
          </a:p>
        </p:txBody>
      </p:sp>
    </p:spTree>
    <p:extLst>
      <p:ext uri="{BB962C8B-B14F-4D97-AF65-F5344CB8AC3E}">
        <p14:creationId xmlns:p14="http://schemas.microsoft.com/office/powerpoint/2010/main" val="2798159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</TotalTime>
  <Words>417</Words>
  <Application>Microsoft Office PowerPoint</Application>
  <PresentationFormat>On-screen Show (4:3)</PresentationFormat>
  <Paragraphs>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1_Office Theme</vt:lpstr>
      <vt:lpstr>4_Office Theme</vt:lpstr>
      <vt:lpstr>PowerPoint Presentation</vt:lpstr>
      <vt:lpstr>Assurance in  Prayer</vt:lpstr>
      <vt:lpstr>Prayers Are Heard and Answered</vt:lpstr>
      <vt:lpstr>Prayers Are Heard and Answered</vt:lpstr>
      <vt:lpstr>Prayers Are Heard and Answered</vt:lpstr>
      <vt:lpstr>Prayers Are Heard and Answered</vt:lpstr>
      <vt:lpstr>Prayers Are Heard and Answered</vt:lpstr>
      <vt:lpstr>Examples of Prayers Being  Heard and Answered</vt:lpstr>
      <vt:lpstr>We Must Walk By Faith</vt:lpstr>
      <vt:lpstr>How God Works in Our World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63</cp:revision>
  <dcterms:created xsi:type="dcterms:W3CDTF">2008-03-16T18:22:36Z</dcterms:created>
  <dcterms:modified xsi:type="dcterms:W3CDTF">2023-12-10T20:43:15Z</dcterms:modified>
</cp:coreProperties>
</file>