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48" r:id="rId2"/>
  </p:sldMasterIdLst>
  <p:notesMasterIdLst>
    <p:notesMasterId r:id="rId16"/>
  </p:notesMasterIdLst>
  <p:sldIdLst>
    <p:sldId id="262" r:id="rId3"/>
    <p:sldId id="297" r:id="rId4"/>
    <p:sldId id="298" r:id="rId5"/>
    <p:sldId id="284" r:id="rId6"/>
    <p:sldId id="300" r:id="rId7"/>
    <p:sldId id="285" r:id="rId8"/>
    <p:sldId id="301" r:id="rId9"/>
    <p:sldId id="289" r:id="rId10"/>
    <p:sldId id="302" r:id="rId11"/>
    <p:sldId id="293" r:id="rId12"/>
    <p:sldId id="292" r:id="rId13"/>
    <p:sldId id="279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9" d="100"/>
          <a:sy n="49" d="100"/>
        </p:scale>
        <p:origin x="53" y="5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247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438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477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45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809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5972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7205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531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702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1345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39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2508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9533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8218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08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853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287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747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777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96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158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3973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99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n standing on peak at daytime photo – Free Grey Image on Unsplash">
            <a:extLst>
              <a:ext uri="{FF2B5EF4-FFF2-40B4-BE49-F238E27FC236}">
                <a16:creationId xmlns:a16="http://schemas.microsoft.com/office/drawing/2014/main" id="{9B9A1982-3E08-F451-1207-FFCED019D7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558"/>
            <a:ext cx="9144000" cy="609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07A89F5-0EEE-CB19-2D93-89C21517A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79" y="365126"/>
            <a:ext cx="8963891" cy="1325563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Finding Ourselves in the Psalms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A51BB2-B28C-2F08-2632-2CECFD3BB5A8}"/>
              </a:ext>
            </a:extLst>
          </p:cNvPr>
          <p:cNvSpPr/>
          <p:nvPr/>
        </p:nvSpPr>
        <p:spPr>
          <a:xfrm>
            <a:off x="498764" y="5278581"/>
            <a:ext cx="3602181" cy="135774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42224-27EA-0ABE-15F5-AD1F80435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310" y="5422467"/>
            <a:ext cx="3311236" cy="10699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Psalm 26 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Living with Integrity</a:t>
            </a:r>
          </a:p>
        </p:txBody>
      </p:sp>
    </p:spTree>
    <p:extLst>
      <p:ext uri="{BB962C8B-B14F-4D97-AF65-F5344CB8AC3E}">
        <p14:creationId xmlns:p14="http://schemas.microsoft.com/office/powerpoint/2010/main" val="423703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969818"/>
            <a:ext cx="8072006" cy="5207145"/>
          </a:xfrm>
        </p:spPr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sz="3200" b="1" dirty="0"/>
              <a:t>Do not gather my soul with sinners, nor my life with bloodthirsty men, </a:t>
            </a:r>
          </a:p>
          <a:p>
            <a:pPr marL="514350" indent="-514350">
              <a:buSzPct val="85000"/>
              <a:buFont typeface="+mj-lt"/>
              <a:buAutoNum type="arabicPeriod" startAt="9"/>
            </a:pPr>
            <a:endParaRPr lang="en-US" sz="800" b="1" dirty="0"/>
          </a:p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sz="3200" b="1" dirty="0"/>
              <a:t>In whose hands is a sinister scheme, and whose right hand is full of bribes. </a:t>
            </a:r>
          </a:p>
        </p:txBody>
      </p:sp>
    </p:spTree>
    <p:extLst>
      <p:ext uri="{BB962C8B-B14F-4D97-AF65-F5344CB8AC3E}">
        <p14:creationId xmlns:p14="http://schemas.microsoft.com/office/powerpoint/2010/main" val="1698206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969818"/>
            <a:ext cx="8072006" cy="5207145"/>
          </a:xfrm>
        </p:spPr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11"/>
            </a:pPr>
            <a:r>
              <a:rPr lang="en-US" sz="3200" b="1" dirty="0"/>
              <a:t>But as for me, I will walk in my integrity; redeem me and be merciful to me. </a:t>
            </a:r>
          </a:p>
          <a:p>
            <a:pPr marL="514350" indent="-514350">
              <a:buSzPct val="85000"/>
              <a:buFont typeface="+mj-lt"/>
              <a:buAutoNum type="arabicPeriod" startAt="11"/>
            </a:pPr>
            <a:endParaRPr lang="en-US" sz="800" b="1" dirty="0"/>
          </a:p>
          <a:p>
            <a:pPr marL="514350" indent="-514350">
              <a:buSzPct val="85000"/>
              <a:buFont typeface="+mj-lt"/>
              <a:buAutoNum type="arabicPeriod" startAt="11"/>
            </a:pPr>
            <a:r>
              <a:rPr lang="en-US" sz="3200" b="1" dirty="0"/>
              <a:t>My foot stands in an even place; in the congregations I will bless the Lord. </a:t>
            </a:r>
          </a:p>
        </p:txBody>
      </p:sp>
    </p:spTree>
    <p:extLst>
      <p:ext uri="{BB962C8B-B14F-4D97-AF65-F5344CB8AC3E}">
        <p14:creationId xmlns:p14="http://schemas.microsoft.com/office/powerpoint/2010/main" val="3566048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E8FE-77CC-28BB-685C-DFB37B948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Psalm 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55D3E-393A-0EAF-602E-487B3005E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 person of integrity does not fear being examined. </a:t>
            </a:r>
          </a:p>
          <a:p>
            <a:r>
              <a:rPr lang="en-US" b="1" dirty="0"/>
              <a:t>Integrity is shown, in part, by the company that we refuse to keep. </a:t>
            </a:r>
          </a:p>
          <a:p>
            <a:r>
              <a:rPr lang="en-US" b="1" dirty="0"/>
              <a:t>Walking with integrity will keep us on safe footing and will cause us to stand with God’s people. </a:t>
            </a:r>
          </a:p>
          <a:p>
            <a:endParaRPr lang="en-US" sz="800" b="1" dirty="0"/>
          </a:p>
          <a:p>
            <a:endParaRPr lang="en-US" sz="800" b="1" dirty="0"/>
          </a:p>
          <a:p>
            <a:pPr marL="0" indent="0" algn="ctr">
              <a:buNone/>
            </a:pPr>
            <a:r>
              <a:rPr lang="en-US" b="1" dirty="0"/>
              <a:t>Have you found yourself in this psalm?</a:t>
            </a:r>
          </a:p>
        </p:txBody>
      </p:sp>
    </p:spTree>
    <p:extLst>
      <p:ext uri="{BB962C8B-B14F-4D97-AF65-F5344CB8AC3E}">
        <p14:creationId xmlns:p14="http://schemas.microsoft.com/office/powerpoint/2010/main" val="4134639934"/>
      </p:ext>
    </p:extLst>
  </p:cSld>
  <p:clrMapOvr>
    <a:masterClrMapping/>
  </p:clrMapOvr>
  <p:transition spd="slow">
    <p:wheel spokes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9796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9A69C09-31CE-46C4-7229-5431A1257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Integrity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D6E2E3-C9DE-D097-0C9F-D86A33570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“sincerity of purpose and single-heartedness of devotion” </a:t>
            </a:r>
          </a:p>
          <a:p>
            <a:r>
              <a:rPr lang="en-US" dirty="0"/>
              <a:t>Conduct from which no essential element is missing. </a:t>
            </a:r>
          </a:p>
          <a:p>
            <a:r>
              <a:rPr lang="en-US" dirty="0"/>
              <a:t>When one’s words and actions consistently match their profession. </a:t>
            </a:r>
          </a:p>
          <a:p>
            <a:r>
              <a:rPr lang="en-US" dirty="0"/>
              <a:t>From a Hebrew word describing anything that comes to a complete end. </a:t>
            </a:r>
          </a:p>
        </p:txBody>
      </p:sp>
    </p:spTree>
    <p:extLst>
      <p:ext uri="{BB962C8B-B14F-4D97-AF65-F5344CB8AC3E}">
        <p14:creationId xmlns:p14="http://schemas.microsoft.com/office/powerpoint/2010/main" val="519942988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9A69C09-31CE-46C4-7229-5431A1257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Integrity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D6E2E3-C9DE-D097-0C9F-D86A33570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However, integrity does not imply sinlessness or perfection. </a:t>
            </a:r>
          </a:p>
          <a:p>
            <a:r>
              <a:rPr lang="en-US" dirty="0"/>
              <a:t>It describes one who is guilty of no wrong regarding the matter being discussed. </a:t>
            </a:r>
          </a:p>
        </p:txBody>
      </p:sp>
    </p:spTree>
    <p:extLst>
      <p:ext uri="{BB962C8B-B14F-4D97-AF65-F5344CB8AC3E}">
        <p14:creationId xmlns:p14="http://schemas.microsoft.com/office/powerpoint/2010/main" val="221594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969818"/>
            <a:ext cx="8072006" cy="520714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Vindicate me, O Lord, for I have walked in my integrity. I have also trusted in the Lord; I shall not slip.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Examine me, O Lord, and prove me; try my mind and my heart.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For Your lovingkindness is before my eyes, and I have walked in Your truth. </a:t>
            </a:r>
          </a:p>
        </p:txBody>
      </p:sp>
    </p:spTree>
    <p:extLst>
      <p:ext uri="{BB962C8B-B14F-4D97-AF65-F5344CB8AC3E}">
        <p14:creationId xmlns:p14="http://schemas.microsoft.com/office/powerpoint/2010/main" val="1283699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969818"/>
            <a:ext cx="8072006" cy="520714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highlight>
                  <a:srgbClr val="FFFF00"/>
                </a:highlight>
              </a:rPr>
              <a:t>Vindicate</a:t>
            </a:r>
            <a:r>
              <a:rPr lang="en-US" sz="3200" b="1" dirty="0"/>
              <a:t> me, O Lord, for I have walked in my integrity. I have also trusted in the Lord; I shall not slip.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highlight>
                  <a:srgbClr val="FFFF00"/>
                </a:highlight>
              </a:rPr>
              <a:t>Examine</a:t>
            </a:r>
            <a:r>
              <a:rPr lang="en-US" sz="3200" b="1" dirty="0"/>
              <a:t> me, O Lord, and </a:t>
            </a:r>
            <a:r>
              <a:rPr lang="en-US" sz="3200" b="1" dirty="0">
                <a:highlight>
                  <a:srgbClr val="FFFF00"/>
                </a:highlight>
              </a:rPr>
              <a:t>prove</a:t>
            </a:r>
            <a:r>
              <a:rPr lang="en-US" sz="3200" b="1" dirty="0"/>
              <a:t> me; </a:t>
            </a:r>
            <a:r>
              <a:rPr lang="en-US" sz="3200" b="1" dirty="0">
                <a:highlight>
                  <a:srgbClr val="FFFF00"/>
                </a:highlight>
              </a:rPr>
              <a:t>try</a:t>
            </a:r>
            <a:r>
              <a:rPr lang="en-US" sz="3200" b="1" dirty="0"/>
              <a:t> my mind and my heart. 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For Your lovingkindness is before my eyes, and I have walked in Your truth. </a:t>
            </a:r>
          </a:p>
        </p:txBody>
      </p:sp>
    </p:spTree>
    <p:extLst>
      <p:ext uri="{BB962C8B-B14F-4D97-AF65-F5344CB8AC3E}">
        <p14:creationId xmlns:p14="http://schemas.microsoft.com/office/powerpoint/2010/main" val="2600508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969818"/>
            <a:ext cx="8072006" cy="520714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sz="3200" b="1" dirty="0"/>
              <a:t>I have not sat with idolatrous mortals, </a:t>
            </a:r>
            <a:br>
              <a:rPr lang="en-US" sz="3200" b="1" dirty="0"/>
            </a:br>
            <a:r>
              <a:rPr lang="en-US" sz="3200" b="1" dirty="0"/>
              <a:t>nor will I go in with hypocrites. </a:t>
            </a:r>
          </a:p>
          <a:p>
            <a:pPr marL="514350" indent="-514350">
              <a:buFont typeface="+mj-lt"/>
              <a:buAutoNum type="arabicPeriod" startAt="4"/>
            </a:pPr>
            <a:endParaRPr lang="en-US" sz="800" b="1" dirty="0"/>
          </a:p>
          <a:p>
            <a:pPr marL="514350" indent="-514350">
              <a:buFont typeface="+mj-lt"/>
              <a:buAutoNum type="arabicPeriod" startAt="4"/>
            </a:pPr>
            <a:r>
              <a:rPr lang="en-US" sz="3200" b="1" dirty="0"/>
              <a:t>I have hated the assembly of evildoers, </a:t>
            </a:r>
            <a:br>
              <a:rPr lang="en-US" sz="3200" b="1" dirty="0"/>
            </a:br>
            <a:r>
              <a:rPr lang="en-US" sz="3200" b="1" dirty="0"/>
              <a:t>and will not sit with the wicked. </a:t>
            </a:r>
          </a:p>
        </p:txBody>
      </p:sp>
    </p:spTree>
    <p:extLst>
      <p:ext uri="{BB962C8B-B14F-4D97-AF65-F5344CB8AC3E}">
        <p14:creationId xmlns:p14="http://schemas.microsoft.com/office/powerpoint/2010/main" val="3267952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969818"/>
            <a:ext cx="8072006" cy="520714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sz="3200" b="1" dirty="0"/>
              <a:t>I </a:t>
            </a:r>
            <a:r>
              <a:rPr lang="en-US" sz="3200" b="1" dirty="0">
                <a:highlight>
                  <a:srgbClr val="FFFF00"/>
                </a:highlight>
              </a:rPr>
              <a:t>have not sat </a:t>
            </a:r>
            <a:r>
              <a:rPr lang="en-US" sz="3200" b="1" dirty="0"/>
              <a:t>with idolatrous mortals, </a:t>
            </a:r>
            <a:br>
              <a:rPr lang="en-US" sz="3200" b="1" dirty="0"/>
            </a:br>
            <a:r>
              <a:rPr lang="en-US" sz="3200" b="1" dirty="0"/>
              <a:t>nor will I go in with hypocrites. </a:t>
            </a:r>
          </a:p>
          <a:p>
            <a:pPr marL="514350" indent="-514350">
              <a:buFont typeface="+mj-lt"/>
              <a:buAutoNum type="arabicPeriod" startAt="4"/>
            </a:pPr>
            <a:endParaRPr lang="en-US" sz="800" b="1" dirty="0"/>
          </a:p>
          <a:p>
            <a:pPr marL="514350" indent="-514350">
              <a:buFont typeface="+mj-lt"/>
              <a:buAutoNum type="arabicPeriod" startAt="4"/>
            </a:pPr>
            <a:r>
              <a:rPr lang="en-US" sz="3200" b="1" dirty="0"/>
              <a:t>I have hated the assembly of evildoers, </a:t>
            </a:r>
            <a:br>
              <a:rPr lang="en-US" sz="3200" b="1" dirty="0"/>
            </a:br>
            <a:r>
              <a:rPr lang="en-US" sz="3200" b="1" dirty="0"/>
              <a:t>and </a:t>
            </a:r>
            <a:r>
              <a:rPr lang="en-US" sz="3200" b="1" dirty="0">
                <a:highlight>
                  <a:srgbClr val="FFFF00"/>
                </a:highlight>
              </a:rPr>
              <a:t>will not sit </a:t>
            </a:r>
            <a:r>
              <a:rPr lang="en-US" sz="3200" b="1" dirty="0"/>
              <a:t>with the wicked. </a:t>
            </a:r>
          </a:p>
        </p:txBody>
      </p:sp>
    </p:spTree>
    <p:extLst>
      <p:ext uri="{BB962C8B-B14F-4D97-AF65-F5344CB8AC3E}">
        <p14:creationId xmlns:p14="http://schemas.microsoft.com/office/powerpoint/2010/main" val="474098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969818"/>
            <a:ext cx="8072006" cy="520714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sz="3200" b="1" dirty="0"/>
              <a:t>I will </a:t>
            </a:r>
            <a:r>
              <a:rPr lang="en-US" sz="3200" b="1" dirty="0">
                <a:highlight>
                  <a:srgbClr val="FFFF00"/>
                </a:highlight>
              </a:rPr>
              <a:t>wash my hands </a:t>
            </a:r>
            <a:r>
              <a:rPr lang="en-US" sz="3200" b="1" dirty="0"/>
              <a:t>in innocence; so I will go about Your altar, O Lord, </a:t>
            </a:r>
          </a:p>
          <a:p>
            <a:pPr marL="514350" indent="-514350">
              <a:buFont typeface="+mj-lt"/>
              <a:buAutoNum type="arabicPeriod" startAt="6"/>
            </a:pPr>
            <a:endParaRPr lang="en-US" sz="800" b="1" dirty="0"/>
          </a:p>
          <a:p>
            <a:pPr marL="514350" indent="-514350">
              <a:buFont typeface="+mj-lt"/>
              <a:buAutoNum type="arabicPeriod" startAt="6"/>
            </a:pPr>
            <a:r>
              <a:rPr lang="en-US" sz="3200" b="1" dirty="0"/>
              <a:t>That I may proclaim with the voice of thanksgiving, and tell of all Your wondrous works. </a:t>
            </a:r>
          </a:p>
          <a:p>
            <a:pPr marL="514350" indent="-514350">
              <a:buFont typeface="+mj-lt"/>
              <a:buAutoNum type="arabicPeriod" startAt="6"/>
            </a:pPr>
            <a:endParaRPr lang="en-US" sz="800" b="1" dirty="0"/>
          </a:p>
          <a:p>
            <a:pPr marL="514350" indent="-514350">
              <a:buFont typeface="+mj-lt"/>
              <a:buAutoNum type="arabicPeriod" startAt="6"/>
            </a:pPr>
            <a:r>
              <a:rPr lang="en-US" sz="3200" b="1" dirty="0"/>
              <a:t>Lord, I have loved the habitation of Your house, and the place where Your glory dwells. </a:t>
            </a:r>
          </a:p>
        </p:txBody>
      </p:sp>
    </p:spTree>
    <p:extLst>
      <p:ext uri="{BB962C8B-B14F-4D97-AF65-F5344CB8AC3E}">
        <p14:creationId xmlns:p14="http://schemas.microsoft.com/office/powerpoint/2010/main" val="2072689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A14E8-7363-A892-2668-2DEF9E6E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969818"/>
            <a:ext cx="8072006" cy="520714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sz="3200" b="1" dirty="0"/>
              <a:t>I will wash my hands in innocence; so I will go about Your altar, O Lord, </a:t>
            </a:r>
          </a:p>
          <a:p>
            <a:pPr marL="514350" indent="-514350">
              <a:buFont typeface="+mj-lt"/>
              <a:buAutoNum type="arabicPeriod" startAt="6"/>
            </a:pPr>
            <a:endParaRPr lang="en-US" sz="800" b="1" dirty="0"/>
          </a:p>
          <a:p>
            <a:pPr marL="514350" indent="-514350">
              <a:buFont typeface="+mj-lt"/>
              <a:buAutoNum type="arabicPeriod" startAt="6"/>
            </a:pPr>
            <a:r>
              <a:rPr lang="en-US" sz="3200" b="1" dirty="0"/>
              <a:t>That I may proclaim with the voice of thanksgiving, and tell of all Your wondrous works. </a:t>
            </a:r>
          </a:p>
          <a:p>
            <a:pPr marL="514350" indent="-514350">
              <a:buFont typeface="+mj-lt"/>
              <a:buAutoNum type="arabicPeriod" startAt="6"/>
            </a:pPr>
            <a:endParaRPr lang="en-US" sz="800" b="1" dirty="0"/>
          </a:p>
          <a:p>
            <a:pPr marL="514350" indent="-514350">
              <a:buFont typeface="+mj-lt"/>
              <a:buAutoNum type="arabicPeriod" startAt="6"/>
            </a:pPr>
            <a:r>
              <a:rPr lang="en-US" sz="3200" b="1" dirty="0"/>
              <a:t>Lord, </a:t>
            </a:r>
            <a:r>
              <a:rPr lang="en-US" sz="3200" b="1" dirty="0">
                <a:highlight>
                  <a:srgbClr val="FFFF00"/>
                </a:highlight>
              </a:rPr>
              <a:t>I have loved the habitation of Your house, and the place where Your glory dwells</a:t>
            </a:r>
            <a:r>
              <a:rPr lang="en-US" sz="32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8861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6300</TotalTime>
  <Words>502</Words>
  <Application>Microsoft Office PowerPoint</Application>
  <PresentationFormat>On-screen Show (4:3)</PresentationFormat>
  <Paragraphs>50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1_Office Theme</vt:lpstr>
      <vt:lpstr>Office Theme</vt:lpstr>
      <vt:lpstr>Finding Ourselves in the Psalms</vt:lpstr>
      <vt:lpstr>Integrity</vt:lpstr>
      <vt:lpstr>Integrity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Psalm 26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254</cp:revision>
  <dcterms:created xsi:type="dcterms:W3CDTF">2008-03-16T18:22:36Z</dcterms:created>
  <dcterms:modified xsi:type="dcterms:W3CDTF">2023-12-03T19:47:23Z</dcterms:modified>
</cp:coreProperties>
</file>