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0" r:id="rId1"/>
    <p:sldMasterId id="2147483902" r:id="rId2"/>
  </p:sldMasterIdLst>
  <p:notesMasterIdLst>
    <p:notesMasterId r:id="rId19"/>
  </p:notesMasterIdLst>
  <p:sldIdLst>
    <p:sldId id="262" r:id="rId3"/>
    <p:sldId id="281" r:id="rId4"/>
    <p:sldId id="284" r:id="rId5"/>
    <p:sldId id="286" r:id="rId6"/>
    <p:sldId id="285" r:id="rId7"/>
    <p:sldId id="287" r:id="rId8"/>
    <p:sldId id="288" r:id="rId9"/>
    <p:sldId id="289" r:id="rId10"/>
    <p:sldId id="290" r:id="rId11"/>
    <p:sldId id="291" r:id="rId12"/>
    <p:sldId id="293" r:id="rId13"/>
    <p:sldId id="292" r:id="rId14"/>
    <p:sldId id="295" r:id="rId15"/>
    <p:sldId id="296" r:id="rId16"/>
    <p:sldId id="279" r:id="rId17"/>
    <p:sldId id="26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9" d="100"/>
          <a:sy n="49" d="100"/>
        </p:scale>
        <p:origin x="53" y="5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00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11/19/2023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138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384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8065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1401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6770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0329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3490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6253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0281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4867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615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6865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4845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4740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459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189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991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96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856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007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37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439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018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571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n standing on peak at daytime photo – Free Grey Image on Unsplash">
            <a:extLst>
              <a:ext uri="{FF2B5EF4-FFF2-40B4-BE49-F238E27FC236}">
                <a16:creationId xmlns:a16="http://schemas.microsoft.com/office/drawing/2014/main" id="{9B9A1982-3E08-F451-1207-FFCED019D7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5558"/>
            <a:ext cx="9144000" cy="609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07A89F5-0EEE-CB19-2D93-89C21517A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79" y="365126"/>
            <a:ext cx="8963891" cy="1325563"/>
          </a:xfrm>
        </p:spPr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Finding Ourselves in the Psalms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6A51BB2-B28C-2F08-2632-2CECFD3BB5A8}"/>
              </a:ext>
            </a:extLst>
          </p:cNvPr>
          <p:cNvSpPr/>
          <p:nvPr/>
        </p:nvSpPr>
        <p:spPr>
          <a:xfrm>
            <a:off x="498764" y="5278581"/>
            <a:ext cx="3602181" cy="135774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D42224-27EA-0ABE-15F5-AD1F80435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310" y="5422467"/>
            <a:ext cx="3311236" cy="10699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Psalm 30 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Thanksgiving</a:t>
            </a:r>
          </a:p>
        </p:txBody>
      </p:sp>
    </p:spTree>
    <p:extLst>
      <p:ext uri="{BB962C8B-B14F-4D97-AF65-F5344CB8AC3E}">
        <p14:creationId xmlns:p14="http://schemas.microsoft.com/office/powerpoint/2010/main" val="4237039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A14E8-7363-A892-2668-2DEF9E6EC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969818"/>
            <a:ext cx="8072006" cy="520714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US" sz="3200" b="1" dirty="0"/>
              <a:t>Now in my prosperity I said, </a:t>
            </a:r>
            <a:br>
              <a:rPr lang="en-US" sz="3200" b="1" dirty="0"/>
            </a:br>
            <a:r>
              <a:rPr lang="en-US" sz="3200" b="1" dirty="0"/>
              <a:t>“I shall never be moved.”</a:t>
            </a:r>
          </a:p>
          <a:p>
            <a:pPr marL="514350" indent="-514350">
              <a:buFont typeface="+mj-lt"/>
              <a:buAutoNum type="arabicPeriod" startAt="6"/>
            </a:pPr>
            <a:endParaRPr lang="en-US" sz="800" b="1" dirty="0"/>
          </a:p>
          <a:p>
            <a:pPr marL="514350" indent="-514350">
              <a:buFont typeface="+mj-lt"/>
              <a:buAutoNum type="arabicPeriod" startAt="6"/>
            </a:pPr>
            <a:r>
              <a:rPr lang="en-US" sz="3200" b="1" dirty="0"/>
              <a:t>Lord, by Your favor You have made </a:t>
            </a:r>
            <a:br>
              <a:rPr lang="en-US" sz="3200" b="1" dirty="0"/>
            </a:br>
            <a:r>
              <a:rPr lang="en-US" sz="3200" b="1" dirty="0"/>
              <a:t>my mountain stand strong; </a:t>
            </a:r>
            <a:br>
              <a:rPr lang="en-US" sz="3200" b="1" dirty="0"/>
            </a:br>
            <a:r>
              <a:rPr lang="en-US" sz="3200" b="1" dirty="0">
                <a:highlight>
                  <a:srgbClr val="FFFF00"/>
                </a:highlight>
              </a:rPr>
              <a:t>You hid Your face, and I was troubled</a:t>
            </a:r>
            <a:r>
              <a:rPr lang="en-US" sz="3200" b="1" dirty="0"/>
              <a:t>. </a:t>
            </a:r>
          </a:p>
          <a:p>
            <a:pPr marL="514350" indent="-514350">
              <a:buFont typeface="+mj-lt"/>
              <a:buAutoNum type="arabicPeriod" startAt="6"/>
            </a:pPr>
            <a:endParaRPr lang="en-US" sz="800" b="1" dirty="0"/>
          </a:p>
        </p:txBody>
      </p:sp>
    </p:spTree>
    <p:extLst>
      <p:ext uri="{BB962C8B-B14F-4D97-AF65-F5344CB8AC3E}">
        <p14:creationId xmlns:p14="http://schemas.microsoft.com/office/powerpoint/2010/main" val="1879004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A14E8-7363-A892-2668-2DEF9E6EC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969818"/>
            <a:ext cx="8072006" cy="5207145"/>
          </a:xfrm>
        </p:spPr>
        <p:txBody>
          <a:bodyPr>
            <a:normAutofit/>
          </a:bodyPr>
          <a:lstStyle/>
          <a:p>
            <a:pPr marL="514350" indent="-514350">
              <a:buSzPct val="85000"/>
              <a:buFont typeface="+mj-lt"/>
              <a:buAutoNum type="arabicPeriod" startAt="8"/>
            </a:pPr>
            <a:r>
              <a:rPr lang="en-US" sz="3200" b="1" dirty="0"/>
              <a:t>I cried out to You, O Lord; </a:t>
            </a:r>
            <a:br>
              <a:rPr lang="en-US" sz="3200" b="1" dirty="0"/>
            </a:br>
            <a:r>
              <a:rPr lang="en-US" sz="3200" b="1" dirty="0"/>
              <a:t>and to the Lord I made supplication: </a:t>
            </a:r>
          </a:p>
          <a:p>
            <a:pPr marL="514350" indent="-514350">
              <a:buFont typeface="+mj-lt"/>
              <a:buAutoNum type="arabicPeriod" startAt="8"/>
            </a:pPr>
            <a:endParaRPr lang="en-US" sz="800" b="1" dirty="0"/>
          </a:p>
          <a:p>
            <a:pPr marL="514350" indent="-514350">
              <a:buSzPct val="85000"/>
              <a:buFont typeface="+mj-lt"/>
              <a:buAutoNum type="arabicPeriod" startAt="8"/>
            </a:pPr>
            <a:r>
              <a:rPr lang="en-US" sz="3200" b="1" dirty="0"/>
              <a:t>What profit is there in my blood, </a:t>
            </a:r>
            <a:br>
              <a:rPr lang="en-US" sz="3200" b="1" dirty="0"/>
            </a:br>
            <a:r>
              <a:rPr lang="en-US" sz="3200" b="1" dirty="0"/>
              <a:t>when I go down to the pit? </a:t>
            </a:r>
            <a:br>
              <a:rPr lang="en-US" sz="3200" b="1" dirty="0"/>
            </a:br>
            <a:r>
              <a:rPr lang="en-US" sz="3200" b="1" dirty="0"/>
              <a:t>Will the dust praise You? </a:t>
            </a:r>
            <a:br>
              <a:rPr lang="en-US" sz="3200" b="1" dirty="0"/>
            </a:br>
            <a:r>
              <a:rPr lang="en-US" sz="3200" b="1" dirty="0"/>
              <a:t>Will it declare Your truth? </a:t>
            </a:r>
          </a:p>
          <a:p>
            <a:pPr marL="514350" indent="-514350">
              <a:buFont typeface="+mj-lt"/>
              <a:buAutoNum type="arabicPeriod" startAt="8"/>
            </a:pPr>
            <a:endParaRPr lang="en-US" sz="800" b="1" dirty="0"/>
          </a:p>
          <a:p>
            <a:pPr marL="514350" indent="-514350">
              <a:buSzPct val="85000"/>
              <a:buFont typeface="+mj-lt"/>
              <a:buAutoNum type="arabicPeriod" startAt="8"/>
            </a:pPr>
            <a:r>
              <a:rPr lang="en-US" sz="3200" b="1" dirty="0"/>
              <a:t>Hear, O Lord, and have mercy on me; </a:t>
            </a:r>
            <a:br>
              <a:rPr lang="en-US" sz="3200" b="1" dirty="0"/>
            </a:br>
            <a:r>
              <a:rPr lang="en-US" sz="3200" b="1" dirty="0"/>
              <a:t>Lord, be my helper!</a:t>
            </a:r>
          </a:p>
        </p:txBody>
      </p:sp>
    </p:spTree>
    <p:extLst>
      <p:ext uri="{BB962C8B-B14F-4D97-AF65-F5344CB8AC3E}">
        <p14:creationId xmlns:p14="http://schemas.microsoft.com/office/powerpoint/2010/main" val="1698206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A14E8-7363-A892-2668-2DEF9E6EC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969818"/>
            <a:ext cx="8072006" cy="5207145"/>
          </a:xfrm>
        </p:spPr>
        <p:txBody>
          <a:bodyPr>
            <a:normAutofit/>
          </a:bodyPr>
          <a:lstStyle/>
          <a:p>
            <a:pPr marL="514350" indent="-514350">
              <a:buSzPct val="85000"/>
              <a:buFont typeface="+mj-lt"/>
              <a:buAutoNum type="arabicPeriod" startAt="11"/>
            </a:pPr>
            <a:r>
              <a:rPr lang="en-US" sz="3200" b="1" dirty="0"/>
              <a:t>You have turned for me my </a:t>
            </a:r>
            <a:br>
              <a:rPr lang="en-US" sz="3200" b="1" dirty="0"/>
            </a:br>
            <a:r>
              <a:rPr lang="en-US" sz="3200" b="1" dirty="0">
                <a:highlight>
                  <a:srgbClr val="FFFF00"/>
                </a:highlight>
              </a:rPr>
              <a:t>mourning into dancing</a:t>
            </a:r>
            <a:r>
              <a:rPr lang="en-US" sz="3200" b="1" dirty="0"/>
              <a:t>; </a:t>
            </a:r>
            <a:br>
              <a:rPr lang="en-US" sz="3200" b="1" dirty="0"/>
            </a:br>
            <a:r>
              <a:rPr lang="en-US" sz="3200" b="1" dirty="0"/>
              <a:t>You have put off my sackcloth </a:t>
            </a:r>
            <a:br>
              <a:rPr lang="en-US" sz="3200" b="1" dirty="0"/>
            </a:br>
            <a:r>
              <a:rPr lang="en-US" sz="3200" b="1" dirty="0"/>
              <a:t>and clothed me with gladness, </a:t>
            </a:r>
          </a:p>
          <a:p>
            <a:pPr marL="514350" indent="-514350">
              <a:buSzPct val="85000"/>
              <a:buFont typeface="+mj-lt"/>
              <a:buAutoNum type="arabicPeriod" startAt="11"/>
            </a:pPr>
            <a:endParaRPr lang="en-US" sz="800" b="1" dirty="0"/>
          </a:p>
          <a:p>
            <a:pPr marL="514350" indent="-514350">
              <a:buSzPct val="85000"/>
              <a:buFont typeface="+mj-lt"/>
              <a:buAutoNum type="arabicPeriod" startAt="11"/>
            </a:pPr>
            <a:r>
              <a:rPr lang="en-US" sz="3200" b="1" dirty="0"/>
              <a:t>To the end that my glory may sing </a:t>
            </a:r>
            <a:br>
              <a:rPr lang="en-US" sz="3200" b="1" dirty="0"/>
            </a:br>
            <a:r>
              <a:rPr lang="en-US" sz="3200" b="1" dirty="0"/>
              <a:t>praise to You and not be silent. </a:t>
            </a:r>
            <a:br>
              <a:rPr lang="en-US" sz="3200" b="1" dirty="0"/>
            </a:br>
            <a:r>
              <a:rPr lang="en-US" sz="3200" b="1" dirty="0"/>
              <a:t>O Lord my God, I will give thanks </a:t>
            </a:r>
            <a:br>
              <a:rPr lang="en-US" sz="3200" b="1" dirty="0"/>
            </a:br>
            <a:r>
              <a:rPr lang="en-US" sz="3200" b="1" dirty="0"/>
              <a:t>to You forever. </a:t>
            </a:r>
          </a:p>
        </p:txBody>
      </p:sp>
    </p:spTree>
    <p:extLst>
      <p:ext uri="{BB962C8B-B14F-4D97-AF65-F5344CB8AC3E}">
        <p14:creationId xmlns:p14="http://schemas.microsoft.com/office/powerpoint/2010/main" val="3566048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A14E8-7363-A892-2668-2DEF9E6EC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969818"/>
            <a:ext cx="8072006" cy="5207145"/>
          </a:xfrm>
        </p:spPr>
        <p:txBody>
          <a:bodyPr>
            <a:normAutofit/>
          </a:bodyPr>
          <a:lstStyle/>
          <a:p>
            <a:pPr marL="514350" indent="-514350">
              <a:buSzPct val="85000"/>
              <a:buFont typeface="+mj-lt"/>
              <a:buAutoNum type="arabicPeriod" startAt="11"/>
            </a:pPr>
            <a:r>
              <a:rPr lang="en-US" sz="3200" b="1" dirty="0"/>
              <a:t>You have turned for me my </a:t>
            </a:r>
            <a:br>
              <a:rPr lang="en-US" sz="3200" b="1" dirty="0"/>
            </a:br>
            <a:r>
              <a:rPr lang="en-US" sz="3200" b="1" dirty="0"/>
              <a:t>mourning into dancing; </a:t>
            </a:r>
            <a:br>
              <a:rPr lang="en-US" sz="3200" b="1" dirty="0"/>
            </a:br>
            <a:r>
              <a:rPr lang="en-US" sz="3200" b="1" dirty="0"/>
              <a:t>You have put off my </a:t>
            </a:r>
            <a:r>
              <a:rPr lang="en-US" sz="3200" b="1" dirty="0">
                <a:highlight>
                  <a:srgbClr val="FF00FF"/>
                </a:highlight>
              </a:rPr>
              <a:t>sackcloth</a:t>
            </a:r>
            <a:r>
              <a:rPr lang="en-US" sz="3200" b="1" dirty="0"/>
              <a:t> </a:t>
            </a:r>
            <a:br>
              <a:rPr lang="en-US" sz="3200" b="1" dirty="0"/>
            </a:br>
            <a:r>
              <a:rPr lang="en-US" sz="3200" b="1" dirty="0"/>
              <a:t>and clothed me with </a:t>
            </a:r>
            <a:r>
              <a:rPr lang="en-US" sz="3200" b="1" dirty="0">
                <a:highlight>
                  <a:srgbClr val="00FFFF"/>
                </a:highlight>
              </a:rPr>
              <a:t>gladness</a:t>
            </a:r>
            <a:r>
              <a:rPr lang="en-US" sz="3200" b="1" dirty="0"/>
              <a:t>, </a:t>
            </a:r>
          </a:p>
          <a:p>
            <a:pPr marL="514350" indent="-514350">
              <a:buSzPct val="85000"/>
              <a:buFont typeface="+mj-lt"/>
              <a:buAutoNum type="arabicPeriod" startAt="11"/>
            </a:pPr>
            <a:endParaRPr lang="en-US" sz="800" b="1" dirty="0"/>
          </a:p>
          <a:p>
            <a:pPr marL="514350" indent="-514350">
              <a:buSzPct val="85000"/>
              <a:buFont typeface="+mj-lt"/>
              <a:buAutoNum type="arabicPeriod" startAt="11"/>
            </a:pPr>
            <a:r>
              <a:rPr lang="en-US" sz="3200" b="1" dirty="0"/>
              <a:t>To the end that my glory may sing </a:t>
            </a:r>
            <a:br>
              <a:rPr lang="en-US" sz="3200" b="1" dirty="0"/>
            </a:br>
            <a:r>
              <a:rPr lang="en-US" sz="3200" b="1" dirty="0"/>
              <a:t>praise to You and not be silent. </a:t>
            </a:r>
            <a:br>
              <a:rPr lang="en-US" sz="3200" b="1" dirty="0"/>
            </a:br>
            <a:r>
              <a:rPr lang="en-US" sz="3200" b="1" dirty="0"/>
              <a:t>O Lord my God, I will give thanks </a:t>
            </a:r>
            <a:br>
              <a:rPr lang="en-US" sz="3200" b="1" dirty="0"/>
            </a:br>
            <a:r>
              <a:rPr lang="en-US" sz="3200" b="1" dirty="0"/>
              <a:t>to You forever. </a:t>
            </a:r>
          </a:p>
        </p:txBody>
      </p:sp>
    </p:spTree>
    <p:extLst>
      <p:ext uri="{BB962C8B-B14F-4D97-AF65-F5344CB8AC3E}">
        <p14:creationId xmlns:p14="http://schemas.microsoft.com/office/powerpoint/2010/main" val="2449835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A14E8-7363-A892-2668-2DEF9E6EC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969818"/>
            <a:ext cx="8072006" cy="5207145"/>
          </a:xfrm>
        </p:spPr>
        <p:txBody>
          <a:bodyPr>
            <a:normAutofit/>
          </a:bodyPr>
          <a:lstStyle/>
          <a:p>
            <a:pPr marL="514350" indent="-514350">
              <a:buSzPct val="85000"/>
              <a:buFont typeface="+mj-lt"/>
              <a:buAutoNum type="arabicPeriod" startAt="11"/>
            </a:pPr>
            <a:r>
              <a:rPr lang="en-US" sz="3200" b="1" dirty="0"/>
              <a:t>You have turned for me my </a:t>
            </a:r>
            <a:br>
              <a:rPr lang="en-US" sz="3200" b="1" dirty="0"/>
            </a:br>
            <a:r>
              <a:rPr lang="en-US" sz="3200" b="1" dirty="0"/>
              <a:t>mourning into dancing; </a:t>
            </a:r>
            <a:br>
              <a:rPr lang="en-US" sz="3200" b="1" dirty="0"/>
            </a:br>
            <a:r>
              <a:rPr lang="en-US" sz="3200" b="1" dirty="0"/>
              <a:t>You have put off my sackcloth </a:t>
            </a:r>
            <a:br>
              <a:rPr lang="en-US" sz="3200" b="1" dirty="0"/>
            </a:br>
            <a:r>
              <a:rPr lang="en-US" sz="3200" b="1" dirty="0"/>
              <a:t>and clothed me with gladness, </a:t>
            </a:r>
          </a:p>
          <a:p>
            <a:pPr marL="514350" indent="-514350">
              <a:buSzPct val="85000"/>
              <a:buFont typeface="+mj-lt"/>
              <a:buAutoNum type="arabicPeriod" startAt="11"/>
            </a:pPr>
            <a:endParaRPr lang="en-US" sz="800" b="1" dirty="0"/>
          </a:p>
          <a:p>
            <a:pPr marL="514350" indent="-514350">
              <a:buSzPct val="85000"/>
              <a:buFont typeface="+mj-lt"/>
              <a:buAutoNum type="arabicPeriod" startAt="11"/>
            </a:pPr>
            <a:r>
              <a:rPr lang="en-US" sz="3200" b="1" dirty="0"/>
              <a:t>To the end that my glory may </a:t>
            </a:r>
            <a:r>
              <a:rPr lang="en-US" sz="3200" b="1" dirty="0">
                <a:highlight>
                  <a:srgbClr val="FFFF00"/>
                </a:highlight>
              </a:rPr>
              <a:t>sing </a:t>
            </a:r>
            <a:br>
              <a:rPr lang="en-US" sz="3200" b="1" dirty="0">
                <a:highlight>
                  <a:srgbClr val="FFFF00"/>
                </a:highlight>
              </a:rPr>
            </a:br>
            <a:r>
              <a:rPr lang="en-US" sz="3200" b="1" dirty="0">
                <a:highlight>
                  <a:srgbClr val="FFFF00"/>
                </a:highlight>
              </a:rPr>
              <a:t>praise to You</a:t>
            </a:r>
            <a:r>
              <a:rPr lang="en-US" sz="3200" b="1" dirty="0"/>
              <a:t> and not be silent. </a:t>
            </a:r>
            <a:br>
              <a:rPr lang="en-US" sz="3200" b="1" dirty="0"/>
            </a:br>
            <a:r>
              <a:rPr lang="en-US" sz="3200" b="1" dirty="0"/>
              <a:t>O Lord my God, I will </a:t>
            </a:r>
            <a:r>
              <a:rPr lang="en-US" sz="3200" b="1" dirty="0">
                <a:highlight>
                  <a:srgbClr val="FFFF00"/>
                </a:highlight>
              </a:rPr>
              <a:t>give thanks </a:t>
            </a:r>
            <a:br>
              <a:rPr lang="en-US" sz="3200" b="1" dirty="0">
                <a:highlight>
                  <a:srgbClr val="FFFF00"/>
                </a:highlight>
              </a:rPr>
            </a:br>
            <a:r>
              <a:rPr lang="en-US" sz="3200" b="1" dirty="0">
                <a:highlight>
                  <a:srgbClr val="FFFF00"/>
                </a:highlight>
              </a:rPr>
              <a:t>to You forever. 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458FA61D-BED5-9229-0AF2-82C158C72A18}"/>
              </a:ext>
            </a:extLst>
          </p:cNvPr>
          <p:cNvSpPr/>
          <p:nvPr/>
        </p:nvSpPr>
        <p:spPr>
          <a:xfrm>
            <a:off x="3713030" y="3006445"/>
            <a:ext cx="1773368" cy="678863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5057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DE8FE-77CC-28BB-685C-DFB37B948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Psalm 30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55D3E-393A-0EAF-602E-487B3005E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God will act to discipline us when necessary. </a:t>
            </a:r>
          </a:p>
          <a:p>
            <a:r>
              <a:rPr lang="en-US" b="1" dirty="0"/>
              <a:t>God’s anger is brief – His goodness is eternal. </a:t>
            </a:r>
          </a:p>
          <a:p>
            <a:r>
              <a:rPr lang="en-US" b="1" dirty="0"/>
              <a:t>God is quick and faithful to return the light </a:t>
            </a:r>
            <a:br>
              <a:rPr lang="en-US" b="1" dirty="0"/>
            </a:br>
            <a:r>
              <a:rPr lang="en-US" b="1" dirty="0"/>
              <a:t>and joy to our lives. </a:t>
            </a:r>
          </a:p>
          <a:p>
            <a:r>
              <a:rPr lang="en-US" b="1" dirty="0"/>
              <a:t>God is worthy of our continual praise and everlasting thanksgiving. </a:t>
            </a:r>
          </a:p>
          <a:p>
            <a:endParaRPr lang="en-US" sz="800" b="1" dirty="0"/>
          </a:p>
          <a:p>
            <a:endParaRPr lang="en-US" sz="800" b="1" dirty="0"/>
          </a:p>
          <a:p>
            <a:pPr marL="0" indent="0" algn="ctr">
              <a:buNone/>
            </a:pPr>
            <a:r>
              <a:rPr lang="en-US" b="1" dirty="0"/>
              <a:t>Have you found yourself in this psalm?</a:t>
            </a:r>
          </a:p>
        </p:txBody>
      </p:sp>
    </p:spTree>
    <p:extLst>
      <p:ext uri="{BB962C8B-B14F-4D97-AF65-F5344CB8AC3E}">
        <p14:creationId xmlns:p14="http://schemas.microsoft.com/office/powerpoint/2010/main" val="4134639934"/>
      </p:ext>
    </p:extLst>
  </p:cSld>
  <p:clrMapOvr>
    <a:masterClrMapping/>
  </p:clrMapOvr>
  <p:transition spd="slow">
    <p:wheel spokes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9796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5AA68-88F8-6AF9-9C10-91F624358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Psalms of Thanksgiving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A14E8-7363-A892-2668-2DEF9E6ECC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10546" y="2116572"/>
            <a:ext cx="1200150" cy="4351338"/>
          </a:xfrm>
        </p:spPr>
        <p:txBody>
          <a:bodyPr>
            <a:normAutofit/>
          </a:bodyPr>
          <a:lstStyle/>
          <a:p>
            <a:r>
              <a:rPr lang="en-US" dirty="0"/>
              <a:t>18</a:t>
            </a:r>
          </a:p>
          <a:p>
            <a:r>
              <a:rPr lang="en-US" dirty="0"/>
              <a:t>30</a:t>
            </a:r>
          </a:p>
          <a:p>
            <a:r>
              <a:rPr lang="en-US" dirty="0"/>
              <a:t>31</a:t>
            </a:r>
          </a:p>
          <a:p>
            <a:r>
              <a:rPr lang="en-US" dirty="0"/>
              <a:t>32</a:t>
            </a:r>
          </a:p>
          <a:p>
            <a:r>
              <a:rPr lang="en-US" dirty="0"/>
              <a:t>40</a:t>
            </a:r>
          </a:p>
          <a:p>
            <a:r>
              <a:rPr lang="en-US" dirty="0"/>
              <a:t>65</a:t>
            </a:r>
          </a:p>
          <a:p>
            <a:r>
              <a:rPr lang="en-US" dirty="0"/>
              <a:t>66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4729CF-D510-1B54-FD01-3E035C941E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410696" y="2116572"/>
            <a:ext cx="1302327" cy="4351338"/>
          </a:xfrm>
        </p:spPr>
        <p:txBody>
          <a:bodyPr>
            <a:normAutofit/>
          </a:bodyPr>
          <a:lstStyle/>
          <a:p>
            <a:r>
              <a:rPr lang="en-US" dirty="0"/>
              <a:t>92</a:t>
            </a:r>
          </a:p>
          <a:p>
            <a:r>
              <a:rPr lang="en-US" dirty="0"/>
              <a:t>107</a:t>
            </a:r>
          </a:p>
          <a:p>
            <a:r>
              <a:rPr lang="en-US" dirty="0"/>
              <a:t>116</a:t>
            </a:r>
          </a:p>
          <a:p>
            <a:r>
              <a:rPr lang="en-US" dirty="0"/>
              <a:t>118</a:t>
            </a:r>
          </a:p>
          <a:p>
            <a:r>
              <a:rPr lang="en-US" dirty="0"/>
              <a:t>120</a:t>
            </a:r>
          </a:p>
          <a:p>
            <a:r>
              <a:rPr lang="en-US" dirty="0"/>
              <a:t>124</a:t>
            </a:r>
          </a:p>
          <a:p>
            <a:r>
              <a:rPr lang="en-US" dirty="0"/>
              <a:t>129</a:t>
            </a:r>
          </a:p>
          <a:p>
            <a:endParaRPr lang="en-US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075DF0D3-1DC9-8263-34D6-3BF60A8AAD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7318" y="2102723"/>
            <a:ext cx="3089765" cy="400714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6769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A14E8-7363-A892-2668-2DEF9E6EC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969818"/>
            <a:ext cx="8072006" cy="520714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I will </a:t>
            </a:r>
            <a:r>
              <a:rPr lang="en-US" sz="3200" b="1" dirty="0">
                <a:highlight>
                  <a:srgbClr val="FFFF00"/>
                </a:highlight>
              </a:rPr>
              <a:t>extol You</a:t>
            </a:r>
            <a:r>
              <a:rPr lang="en-US" sz="3200" b="1" dirty="0"/>
              <a:t>, O Lord, for You have </a:t>
            </a:r>
            <a:br>
              <a:rPr lang="en-US" sz="3200" b="1" dirty="0"/>
            </a:br>
            <a:r>
              <a:rPr lang="en-US" sz="3200" b="1" dirty="0"/>
              <a:t>lifted me up, and have not let my foes rejoice over me. </a:t>
            </a:r>
          </a:p>
          <a:p>
            <a:pPr marL="514350" indent="-514350">
              <a:buFont typeface="+mj-lt"/>
              <a:buAutoNum type="arabicPeriod"/>
            </a:pP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O Lord my God, I cried out to You, and You healed me. </a:t>
            </a:r>
          </a:p>
          <a:p>
            <a:pPr marL="514350" indent="-514350">
              <a:buFont typeface="+mj-lt"/>
              <a:buAutoNum type="arabicPeriod"/>
            </a:pP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O Lord, You brought my soul up from the grave; You have kept me alive, that I should not go down to the pit.  </a:t>
            </a:r>
          </a:p>
          <a:p>
            <a:pPr marL="514350" indent="-514350">
              <a:buFont typeface="+mj-lt"/>
              <a:buAutoNum type="arabicPeriod"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283699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A14E8-7363-A892-2668-2DEF9E6EC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969818"/>
            <a:ext cx="8072006" cy="520714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I will extol You, O Lord, for You have </a:t>
            </a:r>
            <a:br>
              <a:rPr lang="en-US" sz="3200" b="1" dirty="0"/>
            </a:br>
            <a:r>
              <a:rPr lang="en-US" sz="3200" b="1" dirty="0">
                <a:highlight>
                  <a:srgbClr val="00FFFF"/>
                </a:highlight>
              </a:rPr>
              <a:t>lifted me up</a:t>
            </a:r>
            <a:r>
              <a:rPr lang="en-US" sz="3200" b="1" dirty="0"/>
              <a:t>, and have not let </a:t>
            </a:r>
            <a:r>
              <a:rPr lang="en-US" sz="3200" b="1" dirty="0">
                <a:highlight>
                  <a:srgbClr val="FF00FF"/>
                </a:highlight>
              </a:rPr>
              <a:t>my foes </a:t>
            </a:r>
            <a:r>
              <a:rPr lang="en-US" sz="3200" b="1" dirty="0"/>
              <a:t>rejoice over me. </a:t>
            </a:r>
          </a:p>
          <a:p>
            <a:pPr marL="514350" indent="-514350">
              <a:buFont typeface="+mj-lt"/>
              <a:buAutoNum type="arabicPeriod"/>
            </a:pP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O Lord my God, I cried out to You, and You </a:t>
            </a:r>
            <a:r>
              <a:rPr lang="en-US" sz="3200" b="1" dirty="0">
                <a:highlight>
                  <a:srgbClr val="00FFFF"/>
                </a:highlight>
              </a:rPr>
              <a:t>healed me</a:t>
            </a:r>
            <a:r>
              <a:rPr lang="en-US" sz="3200" b="1" dirty="0"/>
              <a:t>. </a:t>
            </a:r>
          </a:p>
          <a:p>
            <a:pPr marL="514350" indent="-514350">
              <a:buFont typeface="+mj-lt"/>
              <a:buAutoNum type="arabicPeriod"/>
            </a:pP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O Lord, </a:t>
            </a:r>
            <a:r>
              <a:rPr lang="en-US" sz="3200" b="1" dirty="0">
                <a:highlight>
                  <a:srgbClr val="00FFFF"/>
                </a:highlight>
              </a:rPr>
              <a:t>You brought my soul up </a:t>
            </a:r>
            <a:r>
              <a:rPr lang="en-US" sz="3200" b="1" dirty="0"/>
              <a:t>from the </a:t>
            </a:r>
            <a:r>
              <a:rPr lang="en-US" sz="3200" b="1" dirty="0">
                <a:highlight>
                  <a:srgbClr val="FF00FF"/>
                </a:highlight>
              </a:rPr>
              <a:t>grave</a:t>
            </a:r>
            <a:r>
              <a:rPr lang="en-US" sz="3200" b="1" dirty="0"/>
              <a:t>; You have </a:t>
            </a:r>
            <a:r>
              <a:rPr lang="en-US" sz="3200" b="1" dirty="0">
                <a:highlight>
                  <a:srgbClr val="00FFFF"/>
                </a:highlight>
              </a:rPr>
              <a:t>kept me alive</a:t>
            </a:r>
            <a:r>
              <a:rPr lang="en-US" sz="3200" b="1" dirty="0"/>
              <a:t>, that I should not go down to </a:t>
            </a:r>
            <a:r>
              <a:rPr lang="en-US" sz="3200" b="1" dirty="0">
                <a:highlight>
                  <a:srgbClr val="FF00FF"/>
                </a:highlight>
              </a:rPr>
              <a:t>the pit</a:t>
            </a:r>
            <a:r>
              <a:rPr lang="en-US" sz="3200" b="1" dirty="0"/>
              <a:t>.  </a:t>
            </a:r>
          </a:p>
          <a:p>
            <a:pPr marL="514350" indent="-514350">
              <a:buFont typeface="+mj-lt"/>
              <a:buAutoNum type="arabicPeriod"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849841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A14E8-7363-A892-2668-2DEF9E6EC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969818"/>
            <a:ext cx="8072006" cy="520714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sz="3200" b="1" dirty="0">
                <a:highlight>
                  <a:srgbClr val="FFFF00"/>
                </a:highlight>
              </a:rPr>
              <a:t>Sing praise </a:t>
            </a:r>
            <a:r>
              <a:rPr lang="en-US" sz="3200" b="1" dirty="0"/>
              <a:t>to the Lord, you saints of His, and </a:t>
            </a:r>
            <a:r>
              <a:rPr lang="en-US" sz="3200" b="1" dirty="0">
                <a:highlight>
                  <a:srgbClr val="FFFF00"/>
                </a:highlight>
              </a:rPr>
              <a:t>give thanks </a:t>
            </a:r>
            <a:r>
              <a:rPr lang="en-US" sz="3200" b="1" dirty="0"/>
              <a:t>at the remembrance </a:t>
            </a:r>
            <a:br>
              <a:rPr lang="en-US" sz="3200" b="1" dirty="0"/>
            </a:br>
            <a:r>
              <a:rPr lang="en-US" sz="3200" b="1" dirty="0"/>
              <a:t>of His holy name.  </a:t>
            </a:r>
          </a:p>
          <a:p>
            <a:pPr marL="514350" indent="-514350">
              <a:buFont typeface="+mj-lt"/>
              <a:buAutoNum type="arabicPeriod" startAt="4"/>
            </a:pPr>
            <a:endParaRPr lang="en-US" sz="800" b="1" dirty="0"/>
          </a:p>
          <a:p>
            <a:pPr marL="514350" indent="-514350">
              <a:buFont typeface="+mj-lt"/>
              <a:buAutoNum type="arabicPeriod" startAt="4"/>
            </a:pPr>
            <a:r>
              <a:rPr lang="en-US" sz="3200" b="1" dirty="0"/>
              <a:t>For His anger is but for a moment, </a:t>
            </a:r>
            <a:br>
              <a:rPr lang="en-US" sz="3200" b="1" dirty="0"/>
            </a:br>
            <a:r>
              <a:rPr lang="en-US" sz="3200" b="1" dirty="0"/>
              <a:t>His favor is for life; </a:t>
            </a:r>
            <a:br>
              <a:rPr lang="en-US" sz="3200" b="1" dirty="0"/>
            </a:br>
            <a:r>
              <a:rPr lang="en-US" sz="3200" b="1" dirty="0"/>
              <a:t>weeping may endure for a night, </a:t>
            </a:r>
            <a:br>
              <a:rPr lang="en-US" sz="3200" b="1" dirty="0"/>
            </a:br>
            <a:r>
              <a:rPr lang="en-US" sz="3200" b="1" dirty="0"/>
              <a:t>but joy comes in the morning. </a:t>
            </a:r>
          </a:p>
        </p:txBody>
      </p:sp>
    </p:spTree>
    <p:extLst>
      <p:ext uri="{BB962C8B-B14F-4D97-AF65-F5344CB8AC3E}">
        <p14:creationId xmlns:p14="http://schemas.microsoft.com/office/powerpoint/2010/main" val="3267952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A14E8-7363-A892-2668-2DEF9E6EC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969818"/>
            <a:ext cx="8072006" cy="520714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sz="3200" b="1" dirty="0"/>
              <a:t>Sing praise to the Lord, you saints of His, and give thanks at the remembrance </a:t>
            </a:r>
            <a:br>
              <a:rPr lang="en-US" sz="3200" b="1" dirty="0"/>
            </a:br>
            <a:r>
              <a:rPr lang="en-US" sz="3200" b="1" dirty="0"/>
              <a:t>of His holy name.  </a:t>
            </a:r>
          </a:p>
          <a:p>
            <a:pPr marL="514350" indent="-514350">
              <a:buFont typeface="+mj-lt"/>
              <a:buAutoNum type="arabicPeriod" startAt="4"/>
            </a:pPr>
            <a:endParaRPr lang="en-US" sz="800" b="1" dirty="0"/>
          </a:p>
          <a:p>
            <a:pPr marL="514350" indent="-514350">
              <a:buFont typeface="+mj-lt"/>
              <a:buAutoNum type="arabicPeriod" startAt="4"/>
            </a:pPr>
            <a:r>
              <a:rPr lang="en-US" sz="3200" b="1" dirty="0"/>
              <a:t>For His anger is but </a:t>
            </a:r>
            <a:r>
              <a:rPr lang="en-US" sz="3200" b="1" dirty="0">
                <a:highlight>
                  <a:srgbClr val="00FFFF"/>
                </a:highlight>
              </a:rPr>
              <a:t>for a moment</a:t>
            </a:r>
            <a:r>
              <a:rPr lang="en-US" sz="3200" b="1" dirty="0"/>
              <a:t>, </a:t>
            </a:r>
            <a:br>
              <a:rPr lang="en-US" sz="3200" b="1" dirty="0"/>
            </a:br>
            <a:r>
              <a:rPr lang="en-US" sz="3200" b="1" dirty="0"/>
              <a:t>His favor is </a:t>
            </a:r>
            <a:r>
              <a:rPr lang="en-US" sz="3200" b="1" dirty="0">
                <a:highlight>
                  <a:srgbClr val="00FFFF"/>
                </a:highlight>
              </a:rPr>
              <a:t>for life</a:t>
            </a:r>
            <a:r>
              <a:rPr lang="en-US" sz="3200" b="1" dirty="0"/>
              <a:t>; </a:t>
            </a:r>
            <a:br>
              <a:rPr lang="en-US" sz="3200" b="1" dirty="0"/>
            </a:br>
            <a:r>
              <a:rPr lang="en-US" sz="3200" b="1" dirty="0"/>
              <a:t>weeping may endure for a night, </a:t>
            </a:r>
            <a:br>
              <a:rPr lang="en-US" sz="3200" b="1" dirty="0"/>
            </a:br>
            <a:r>
              <a:rPr lang="en-US" sz="3200" b="1" dirty="0"/>
              <a:t>but joy comes in the morning. 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4F4BB27-A341-224F-40C6-3607775C928F}"/>
              </a:ext>
            </a:extLst>
          </p:cNvPr>
          <p:cNvSpPr/>
          <p:nvPr/>
        </p:nvSpPr>
        <p:spPr>
          <a:xfrm>
            <a:off x="2341418" y="2590800"/>
            <a:ext cx="1233055" cy="581891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6223129-6623-2706-B2B4-182A29C27520}"/>
              </a:ext>
            </a:extLst>
          </p:cNvPr>
          <p:cNvSpPr/>
          <p:nvPr/>
        </p:nvSpPr>
        <p:spPr>
          <a:xfrm>
            <a:off x="1648693" y="3048010"/>
            <a:ext cx="1233055" cy="581891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D2DA012-D98A-3395-2D5F-AD208419B8CB}"/>
              </a:ext>
            </a:extLst>
          </p:cNvPr>
          <p:cNvSpPr/>
          <p:nvPr/>
        </p:nvSpPr>
        <p:spPr>
          <a:xfrm>
            <a:off x="5084618" y="4862947"/>
            <a:ext cx="3616037" cy="1052946"/>
          </a:xfrm>
          <a:prstGeom prst="roundRect">
            <a:avLst/>
          </a:prstGeom>
          <a:solidFill>
            <a:srgbClr val="00FFFF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E4CB49-5A64-F11E-A85A-D03837589632}"/>
              </a:ext>
            </a:extLst>
          </p:cNvPr>
          <p:cNvSpPr txBox="1"/>
          <p:nvPr/>
        </p:nvSpPr>
        <p:spPr>
          <a:xfrm>
            <a:off x="5472548" y="5056905"/>
            <a:ext cx="2867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Isaiah 54:7-8</a:t>
            </a:r>
          </a:p>
        </p:txBody>
      </p:sp>
    </p:spTree>
    <p:extLst>
      <p:ext uri="{BB962C8B-B14F-4D97-AF65-F5344CB8AC3E}">
        <p14:creationId xmlns:p14="http://schemas.microsoft.com/office/powerpoint/2010/main" val="1706013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A14E8-7363-A892-2668-2DEF9E6EC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969818"/>
            <a:ext cx="8072006" cy="520714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sz="3200" b="1" dirty="0"/>
              <a:t>Sing praise to the Lord, you saints of His, and give thanks at the remembrance </a:t>
            </a:r>
            <a:br>
              <a:rPr lang="en-US" sz="3200" b="1" dirty="0"/>
            </a:br>
            <a:r>
              <a:rPr lang="en-US" sz="3200" b="1" dirty="0"/>
              <a:t>of His holy name.  </a:t>
            </a:r>
          </a:p>
          <a:p>
            <a:pPr marL="514350" indent="-514350">
              <a:buFont typeface="+mj-lt"/>
              <a:buAutoNum type="arabicPeriod" startAt="4"/>
            </a:pPr>
            <a:endParaRPr lang="en-US" sz="800" b="1" dirty="0"/>
          </a:p>
          <a:p>
            <a:pPr marL="514350" indent="-514350">
              <a:buFont typeface="+mj-lt"/>
              <a:buAutoNum type="arabicPeriod" startAt="4"/>
            </a:pPr>
            <a:r>
              <a:rPr lang="en-US" sz="3200" b="1" dirty="0"/>
              <a:t>For His anger is but for a moment, </a:t>
            </a:r>
            <a:br>
              <a:rPr lang="en-US" sz="3200" b="1" dirty="0"/>
            </a:br>
            <a:r>
              <a:rPr lang="en-US" sz="3200" b="1" dirty="0"/>
              <a:t>His favor is for life; </a:t>
            </a:r>
            <a:br>
              <a:rPr lang="en-US" sz="3200" b="1" dirty="0"/>
            </a:br>
            <a:r>
              <a:rPr lang="en-US" sz="3200" b="1" dirty="0">
                <a:highlight>
                  <a:srgbClr val="FFFF00"/>
                </a:highlight>
              </a:rPr>
              <a:t>weeping may endure for a night, </a:t>
            </a:r>
            <a:br>
              <a:rPr lang="en-US" sz="3200" b="1" dirty="0">
                <a:highlight>
                  <a:srgbClr val="FFFF00"/>
                </a:highlight>
              </a:rPr>
            </a:br>
            <a:r>
              <a:rPr lang="en-US" sz="3200" b="1" dirty="0">
                <a:highlight>
                  <a:srgbClr val="FFFF00"/>
                </a:highlight>
              </a:rPr>
              <a:t>but joy comes in the morning</a:t>
            </a:r>
            <a:r>
              <a:rPr lang="en-US" sz="32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20244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A14E8-7363-A892-2668-2DEF9E6EC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969818"/>
            <a:ext cx="8072006" cy="520714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US" sz="3200" b="1" dirty="0"/>
              <a:t>Now in my prosperity I said, </a:t>
            </a:r>
            <a:br>
              <a:rPr lang="en-US" sz="3200" b="1" dirty="0"/>
            </a:br>
            <a:r>
              <a:rPr lang="en-US" sz="3200" b="1" dirty="0"/>
              <a:t>“I shall never be moved.”</a:t>
            </a:r>
          </a:p>
          <a:p>
            <a:pPr marL="514350" indent="-514350">
              <a:buFont typeface="+mj-lt"/>
              <a:buAutoNum type="arabicPeriod" startAt="6"/>
            </a:pPr>
            <a:endParaRPr lang="en-US" sz="800" b="1" dirty="0"/>
          </a:p>
          <a:p>
            <a:pPr marL="514350" indent="-514350">
              <a:buFont typeface="+mj-lt"/>
              <a:buAutoNum type="arabicPeriod" startAt="6"/>
            </a:pPr>
            <a:r>
              <a:rPr lang="en-US" sz="3200" b="1" dirty="0"/>
              <a:t>Lord, by Your favor You have made </a:t>
            </a:r>
            <a:br>
              <a:rPr lang="en-US" sz="3200" b="1" dirty="0"/>
            </a:br>
            <a:r>
              <a:rPr lang="en-US" sz="3200" b="1" dirty="0"/>
              <a:t>my mountain stand strong; </a:t>
            </a:r>
            <a:br>
              <a:rPr lang="en-US" sz="3200" b="1" dirty="0"/>
            </a:br>
            <a:r>
              <a:rPr lang="en-US" sz="3200" b="1" dirty="0"/>
              <a:t>You hid Your face, and I was troubled. </a:t>
            </a:r>
          </a:p>
          <a:p>
            <a:pPr marL="514350" indent="-514350">
              <a:buFont typeface="+mj-lt"/>
              <a:buAutoNum type="arabicPeriod" startAt="6"/>
            </a:pPr>
            <a:endParaRPr lang="en-US" sz="800" b="1" dirty="0"/>
          </a:p>
        </p:txBody>
      </p:sp>
    </p:spTree>
    <p:extLst>
      <p:ext uri="{BB962C8B-B14F-4D97-AF65-F5344CB8AC3E}">
        <p14:creationId xmlns:p14="http://schemas.microsoft.com/office/powerpoint/2010/main" val="2072689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A14E8-7363-A892-2668-2DEF9E6EC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969818"/>
            <a:ext cx="8072006" cy="520714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US" sz="3200" b="1" dirty="0"/>
              <a:t>Now in my </a:t>
            </a:r>
            <a:r>
              <a:rPr lang="en-US" sz="3200" b="1" dirty="0">
                <a:highlight>
                  <a:srgbClr val="FFFF00"/>
                </a:highlight>
              </a:rPr>
              <a:t>prosperity</a:t>
            </a:r>
            <a:r>
              <a:rPr lang="en-US" sz="3200" b="1" dirty="0"/>
              <a:t> I said, </a:t>
            </a:r>
            <a:br>
              <a:rPr lang="en-US" sz="3200" b="1" dirty="0"/>
            </a:br>
            <a:r>
              <a:rPr lang="en-US" sz="3200" b="1" dirty="0">
                <a:highlight>
                  <a:srgbClr val="FFFF00"/>
                </a:highlight>
              </a:rPr>
              <a:t>“I shall never be moved.”</a:t>
            </a:r>
          </a:p>
          <a:p>
            <a:pPr marL="514350" indent="-514350">
              <a:buFont typeface="+mj-lt"/>
              <a:buAutoNum type="arabicPeriod" startAt="6"/>
            </a:pPr>
            <a:endParaRPr lang="en-US" sz="800" b="1" dirty="0"/>
          </a:p>
          <a:p>
            <a:pPr marL="514350" indent="-514350">
              <a:buFont typeface="+mj-lt"/>
              <a:buAutoNum type="arabicPeriod" startAt="6"/>
            </a:pPr>
            <a:r>
              <a:rPr lang="en-US" sz="3200" b="1" dirty="0"/>
              <a:t>Lord, by Your favor You have made </a:t>
            </a:r>
            <a:br>
              <a:rPr lang="en-US" sz="3200" b="1" dirty="0"/>
            </a:br>
            <a:r>
              <a:rPr lang="en-US" sz="3200" b="1" dirty="0">
                <a:highlight>
                  <a:srgbClr val="FFFF00"/>
                </a:highlight>
              </a:rPr>
              <a:t>my mountain stand strong</a:t>
            </a:r>
            <a:r>
              <a:rPr lang="en-US" sz="3200" b="1" dirty="0"/>
              <a:t>; </a:t>
            </a:r>
            <a:br>
              <a:rPr lang="en-US" sz="3200" b="1" dirty="0"/>
            </a:br>
            <a:r>
              <a:rPr lang="en-US" sz="3200" b="1" dirty="0"/>
              <a:t>You hid Your face, and I was troubled. </a:t>
            </a:r>
          </a:p>
        </p:txBody>
      </p:sp>
    </p:spTree>
    <p:extLst>
      <p:ext uri="{BB962C8B-B14F-4D97-AF65-F5344CB8AC3E}">
        <p14:creationId xmlns:p14="http://schemas.microsoft.com/office/powerpoint/2010/main" val="2834092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6300</TotalTime>
  <Words>746</Words>
  <Application>Microsoft Office PowerPoint</Application>
  <PresentationFormat>On-screen Show (4:3)</PresentationFormat>
  <Paragraphs>69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1_Office Theme</vt:lpstr>
      <vt:lpstr>Office Theme</vt:lpstr>
      <vt:lpstr>Finding Ourselves in the Psalms</vt:lpstr>
      <vt:lpstr>Psalms of Thanksgiving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Psalm 30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251</cp:revision>
  <dcterms:created xsi:type="dcterms:W3CDTF">2008-03-16T18:22:36Z</dcterms:created>
  <dcterms:modified xsi:type="dcterms:W3CDTF">2023-11-19T20:24:55Z</dcterms:modified>
</cp:coreProperties>
</file>