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7" r:id="rId1"/>
    <p:sldMasterId id="2147483699" r:id="rId2"/>
  </p:sldMasterIdLst>
  <p:notesMasterIdLst>
    <p:notesMasterId r:id="rId21"/>
  </p:notesMasterIdLst>
  <p:sldIdLst>
    <p:sldId id="260" r:id="rId3"/>
    <p:sldId id="256" r:id="rId4"/>
    <p:sldId id="257" r:id="rId5"/>
    <p:sldId id="263" r:id="rId6"/>
    <p:sldId id="264" r:id="rId7"/>
    <p:sldId id="265" r:id="rId8"/>
    <p:sldId id="266" r:id="rId9"/>
    <p:sldId id="267" r:id="rId10"/>
    <p:sldId id="736" r:id="rId11"/>
    <p:sldId id="268" r:id="rId12"/>
    <p:sldId id="269" r:id="rId13"/>
    <p:sldId id="270" r:id="rId14"/>
    <p:sldId id="271" r:id="rId15"/>
    <p:sldId id="272" r:id="rId16"/>
    <p:sldId id="737" r:id="rId17"/>
    <p:sldId id="262" r:id="rId18"/>
    <p:sldId id="273" r:id="rId19"/>
    <p:sldId id="261"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4623" autoAdjust="0"/>
    <p:restoredTop sz="86325" autoAdjust="0"/>
  </p:normalViewPr>
  <p:slideViewPr>
    <p:cSldViewPr>
      <p:cViewPr varScale="1">
        <p:scale>
          <a:sx n="68" d="100"/>
          <a:sy n="68" d="100"/>
        </p:scale>
        <p:origin x="840" y="38"/>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124" d="100"/>
        <a:sy n="124" d="100"/>
      </p:scale>
      <p:origin x="0" y="0"/>
    </p:cViewPr>
  </p:sorterViewPr>
  <p:notesViewPr>
    <p:cSldViewPr>
      <p:cViewPr varScale="1">
        <p:scale>
          <a:sx n="76" d="100"/>
          <a:sy n="76" d="100"/>
        </p:scale>
        <p:origin x="-2971"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8DE7A2-50D1-4400-88E2-5E32D940C051}" type="datetimeFigureOut">
              <a:rPr lang="en-US"/>
              <a:pPr/>
              <a:t>11/13/2023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9F674F-5FF1-4C50-AE02-5B1470F93F7E}" type="slidenum">
              <a:rPr lang="en-US"/>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6CCBF3A-D7FB-4B97-8FD5-6FFB20CB1E84}" type="datetimeFigureOut">
              <a:rPr lang="en-US" smtClean="0"/>
              <a:t>11/13/2023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09D357-8067-4A1F-97B2-93C5160B78D9}" type="slidenum">
              <a:rPr lang="en-US" smtClean="0"/>
              <a:t>‹#›</a:t>
            </a:fld>
            <a:endParaRPr lang="en-US"/>
          </a:p>
        </p:txBody>
      </p:sp>
    </p:spTree>
    <p:extLst>
      <p:ext uri="{BB962C8B-B14F-4D97-AF65-F5344CB8AC3E}">
        <p14:creationId xmlns:p14="http://schemas.microsoft.com/office/powerpoint/2010/main" val="40333983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CCBF3A-D7FB-4B97-8FD5-6FFB20CB1E84}" type="datetimeFigureOut">
              <a:rPr lang="en-US" smtClean="0"/>
              <a:t>11/13/2023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09D357-8067-4A1F-97B2-93C5160B78D9}" type="slidenum">
              <a:rPr lang="en-US" smtClean="0"/>
              <a:t>‹#›</a:t>
            </a:fld>
            <a:endParaRPr lang="en-US"/>
          </a:p>
        </p:txBody>
      </p:sp>
    </p:spTree>
    <p:extLst>
      <p:ext uri="{BB962C8B-B14F-4D97-AF65-F5344CB8AC3E}">
        <p14:creationId xmlns:p14="http://schemas.microsoft.com/office/powerpoint/2010/main" val="8762512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CCBF3A-D7FB-4B97-8FD5-6FFB20CB1E84}" type="datetimeFigureOut">
              <a:rPr lang="en-US" smtClean="0"/>
              <a:t>11/13/2023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09D357-8067-4A1F-97B2-93C5160B78D9}" type="slidenum">
              <a:rPr lang="en-US" smtClean="0"/>
              <a:t>‹#›</a:t>
            </a:fld>
            <a:endParaRPr lang="en-US"/>
          </a:p>
        </p:txBody>
      </p:sp>
    </p:spTree>
    <p:extLst>
      <p:ext uri="{BB962C8B-B14F-4D97-AF65-F5344CB8AC3E}">
        <p14:creationId xmlns:p14="http://schemas.microsoft.com/office/powerpoint/2010/main" val="40738491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7744BFC-8380-4FF9-B3E5-FEDCA21B73FB}" type="datetimeFigureOut">
              <a:rPr lang="en-US" smtClean="0"/>
              <a:t>11/13/2023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6E1A80-C024-4294-B3A7-E12F5C87AF6A}" type="slidenum">
              <a:rPr lang="en-US" smtClean="0"/>
              <a:t>‹#›</a:t>
            </a:fld>
            <a:endParaRPr lang="en-US"/>
          </a:p>
        </p:txBody>
      </p:sp>
    </p:spTree>
    <p:extLst>
      <p:ext uri="{BB962C8B-B14F-4D97-AF65-F5344CB8AC3E}">
        <p14:creationId xmlns:p14="http://schemas.microsoft.com/office/powerpoint/2010/main" val="39858188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7744BFC-8380-4FF9-B3E5-FEDCA21B73FB}" type="datetimeFigureOut">
              <a:rPr lang="en-US" smtClean="0"/>
              <a:t>11/13/2023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6E1A80-C024-4294-B3A7-E12F5C87AF6A}" type="slidenum">
              <a:rPr lang="en-US" smtClean="0"/>
              <a:t>‹#›</a:t>
            </a:fld>
            <a:endParaRPr lang="en-US"/>
          </a:p>
        </p:txBody>
      </p:sp>
    </p:spTree>
    <p:extLst>
      <p:ext uri="{BB962C8B-B14F-4D97-AF65-F5344CB8AC3E}">
        <p14:creationId xmlns:p14="http://schemas.microsoft.com/office/powerpoint/2010/main" val="39780837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7744BFC-8380-4FF9-B3E5-FEDCA21B73FB}" type="datetimeFigureOut">
              <a:rPr lang="en-US" smtClean="0"/>
              <a:t>11/13/2023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6E1A80-C024-4294-B3A7-E12F5C87AF6A}" type="slidenum">
              <a:rPr lang="en-US" smtClean="0"/>
              <a:t>‹#›</a:t>
            </a:fld>
            <a:endParaRPr lang="en-US"/>
          </a:p>
        </p:txBody>
      </p:sp>
    </p:spTree>
    <p:extLst>
      <p:ext uri="{BB962C8B-B14F-4D97-AF65-F5344CB8AC3E}">
        <p14:creationId xmlns:p14="http://schemas.microsoft.com/office/powerpoint/2010/main" val="36295977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7744BFC-8380-4FF9-B3E5-FEDCA21B73FB}" type="datetimeFigureOut">
              <a:rPr lang="en-US" smtClean="0"/>
              <a:t>11/13/2023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36E1A80-C024-4294-B3A7-E12F5C87AF6A}" type="slidenum">
              <a:rPr lang="en-US" smtClean="0"/>
              <a:t>‹#›</a:t>
            </a:fld>
            <a:endParaRPr lang="en-US"/>
          </a:p>
        </p:txBody>
      </p:sp>
    </p:spTree>
    <p:extLst>
      <p:ext uri="{BB962C8B-B14F-4D97-AF65-F5344CB8AC3E}">
        <p14:creationId xmlns:p14="http://schemas.microsoft.com/office/powerpoint/2010/main" val="39900564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7744BFC-8380-4FF9-B3E5-FEDCA21B73FB}" type="datetimeFigureOut">
              <a:rPr lang="en-US" smtClean="0"/>
              <a:t>11/13/2023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36E1A80-C024-4294-B3A7-E12F5C87AF6A}" type="slidenum">
              <a:rPr lang="en-US" smtClean="0"/>
              <a:t>‹#›</a:t>
            </a:fld>
            <a:endParaRPr lang="en-US"/>
          </a:p>
        </p:txBody>
      </p:sp>
    </p:spTree>
    <p:extLst>
      <p:ext uri="{BB962C8B-B14F-4D97-AF65-F5344CB8AC3E}">
        <p14:creationId xmlns:p14="http://schemas.microsoft.com/office/powerpoint/2010/main" val="31394425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7744BFC-8380-4FF9-B3E5-FEDCA21B73FB}" type="datetimeFigureOut">
              <a:rPr lang="en-US" smtClean="0"/>
              <a:t>11/13/2023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36E1A80-C024-4294-B3A7-E12F5C87AF6A}" type="slidenum">
              <a:rPr lang="en-US" smtClean="0"/>
              <a:t>‹#›</a:t>
            </a:fld>
            <a:endParaRPr lang="en-US"/>
          </a:p>
        </p:txBody>
      </p:sp>
    </p:spTree>
    <p:extLst>
      <p:ext uri="{BB962C8B-B14F-4D97-AF65-F5344CB8AC3E}">
        <p14:creationId xmlns:p14="http://schemas.microsoft.com/office/powerpoint/2010/main" val="376796184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7744BFC-8380-4FF9-B3E5-FEDCA21B73FB}" type="datetimeFigureOut">
              <a:rPr lang="en-US" smtClean="0"/>
              <a:t>11/13/2023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36E1A80-C024-4294-B3A7-E12F5C87AF6A}" type="slidenum">
              <a:rPr lang="en-US" smtClean="0"/>
              <a:t>‹#›</a:t>
            </a:fld>
            <a:endParaRPr lang="en-US"/>
          </a:p>
        </p:txBody>
      </p:sp>
    </p:spTree>
    <p:extLst>
      <p:ext uri="{BB962C8B-B14F-4D97-AF65-F5344CB8AC3E}">
        <p14:creationId xmlns:p14="http://schemas.microsoft.com/office/powerpoint/2010/main" val="288074739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7744BFC-8380-4FF9-B3E5-FEDCA21B73FB}" type="datetimeFigureOut">
              <a:rPr lang="en-US" smtClean="0"/>
              <a:t>11/13/2023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36E1A80-C024-4294-B3A7-E12F5C87AF6A}" type="slidenum">
              <a:rPr lang="en-US" smtClean="0"/>
              <a:t>‹#›</a:t>
            </a:fld>
            <a:endParaRPr lang="en-US"/>
          </a:p>
        </p:txBody>
      </p:sp>
    </p:spTree>
    <p:extLst>
      <p:ext uri="{BB962C8B-B14F-4D97-AF65-F5344CB8AC3E}">
        <p14:creationId xmlns:p14="http://schemas.microsoft.com/office/powerpoint/2010/main" val="21913306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CCBF3A-D7FB-4B97-8FD5-6FFB20CB1E84}" type="datetimeFigureOut">
              <a:rPr lang="en-US" smtClean="0"/>
              <a:t>11/13/2023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09D357-8067-4A1F-97B2-93C5160B78D9}" type="slidenum">
              <a:rPr lang="en-US" smtClean="0"/>
              <a:t>‹#›</a:t>
            </a:fld>
            <a:endParaRPr lang="en-US"/>
          </a:p>
        </p:txBody>
      </p:sp>
    </p:spTree>
    <p:extLst>
      <p:ext uri="{BB962C8B-B14F-4D97-AF65-F5344CB8AC3E}">
        <p14:creationId xmlns:p14="http://schemas.microsoft.com/office/powerpoint/2010/main" val="218744824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7744BFC-8380-4FF9-B3E5-FEDCA21B73FB}" type="datetimeFigureOut">
              <a:rPr lang="en-US" smtClean="0"/>
              <a:t>11/13/2023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36E1A80-C024-4294-B3A7-E12F5C87AF6A}" type="slidenum">
              <a:rPr lang="en-US" smtClean="0"/>
              <a:t>‹#›</a:t>
            </a:fld>
            <a:endParaRPr lang="en-US"/>
          </a:p>
        </p:txBody>
      </p:sp>
    </p:spTree>
    <p:extLst>
      <p:ext uri="{BB962C8B-B14F-4D97-AF65-F5344CB8AC3E}">
        <p14:creationId xmlns:p14="http://schemas.microsoft.com/office/powerpoint/2010/main" val="406963019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7744BFC-8380-4FF9-B3E5-FEDCA21B73FB}" type="datetimeFigureOut">
              <a:rPr lang="en-US" smtClean="0"/>
              <a:t>11/13/2023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6E1A80-C024-4294-B3A7-E12F5C87AF6A}" type="slidenum">
              <a:rPr lang="en-US" smtClean="0"/>
              <a:t>‹#›</a:t>
            </a:fld>
            <a:endParaRPr lang="en-US"/>
          </a:p>
        </p:txBody>
      </p:sp>
    </p:spTree>
    <p:extLst>
      <p:ext uri="{BB962C8B-B14F-4D97-AF65-F5344CB8AC3E}">
        <p14:creationId xmlns:p14="http://schemas.microsoft.com/office/powerpoint/2010/main" val="12508079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7744BFC-8380-4FF9-B3E5-FEDCA21B73FB}" type="datetimeFigureOut">
              <a:rPr lang="en-US" smtClean="0"/>
              <a:t>11/13/2023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6E1A80-C024-4294-B3A7-E12F5C87AF6A}" type="slidenum">
              <a:rPr lang="en-US" smtClean="0"/>
              <a:t>‹#›</a:t>
            </a:fld>
            <a:endParaRPr lang="en-US"/>
          </a:p>
        </p:txBody>
      </p:sp>
    </p:spTree>
    <p:extLst>
      <p:ext uri="{BB962C8B-B14F-4D97-AF65-F5344CB8AC3E}">
        <p14:creationId xmlns:p14="http://schemas.microsoft.com/office/powerpoint/2010/main" val="19835760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6CCBF3A-D7FB-4B97-8FD5-6FFB20CB1E84}" type="datetimeFigureOut">
              <a:rPr lang="en-US" smtClean="0"/>
              <a:t>11/13/2023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09D357-8067-4A1F-97B2-93C5160B78D9}" type="slidenum">
              <a:rPr lang="en-US" smtClean="0"/>
              <a:t>‹#›</a:t>
            </a:fld>
            <a:endParaRPr lang="en-US"/>
          </a:p>
        </p:txBody>
      </p:sp>
    </p:spTree>
    <p:extLst>
      <p:ext uri="{BB962C8B-B14F-4D97-AF65-F5344CB8AC3E}">
        <p14:creationId xmlns:p14="http://schemas.microsoft.com/office/powerpoint/2010/main" val="37187640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6CCBF3A-D7FB-4B97-8FD5-6FFB20CB1E84}" type="datetimeFigureOut">
              <a:rPr lang="en-US" smtClean="0"/>
              <a:t>11/13/2023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09D357-8067-4A1F-97B2-93C5160B78D9}" type="slidenum">
              <a:rPr lang="en-US" smtClean="0"/>
              <a:t>‹#›</a:t>
            </a:fld>
            <a:endParaRPr lang="en-US"/>
          </a:p>
        </p:txBody>
      </p:sp>
    </p:spTree>
    <p:extLst>
      <p:ext uri="{BB962C8B-B14F-4D97-AF65-F5344CB8AC3E}">
        <p14:creationId xmlns:p14="http://schemas.microsoft.com/office/powerpoint/2010/main" val="31066640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6CCBF3A-D7FB-4B97-8FD5-6FFB20CB1E84}" type="datetimeFigureOut">
              <a:rPr lang="en-US" smtClean="0"/>
              <a:t>11/13/2023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109D357-8067-4A1F-97B2-93C5160B78D9}" type="slidenum">
              <a:rPr lang="en-US" smtClean="0"/>
              <a:t>‹#›</a:t>
            </a:fld>
            <a:endParaRPr lang="en-US"/>
          </a:p>
        </p:txBody>
      </p:sp>
    </p:spTree>
    <p:extLst>
      <p:ext uri="{BB962C8B-B14F-4D97-AF65-F5344CB8AC3E}">
        <p14:creationId xmlns:p14="http://schemas.microsoft.com/office/powerpoint/2010/main" val="3928152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6CCBF3A-D7FB-4B97-8FD5-6FFB20CB1E84}" type="datetimeFigureOut">
              <a:rPr lang="en-US" smtClean="0"/>
              <a:t>11/13/2023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109D357-8067-4A1F-97B2-93C5160B78D9}" type="slidenum">
              <a:rPr lang="en-US" smtClean="0"/>
              <a:t>‹#›</a:t>
            </a:fld>
            <a:endParaRPr lang="en-US"/>
          </a:p>
        </p:txBody>
      </p:sp>
    </p:spTree>
    <p:extLst>
      <p:ext uri="{BB962C8B-B14F-4D97-AF65-F5344CB8AC3E}">
        <p14:creationId xmlns:p14="http://schemas.microsoft.com/office/powerpoint/2010/main" val="21035667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CCBF3A-D7FB-4B97-8FD5-6FFB20CB1E84}" type="datetimeFigureOut">
              <a:rPr lang="en-US" smtClean="0"/>
              <a:t>11/13/2023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109D357-8067-4A1F-97B2-93C5160B78D9}" type="slidenum">
              <a:rPr lang="en-US" smtClean="0"/>
              <a:t>‹#›</a:t>
            </a:fld>
            <a:endParaRPr lang="en-US"/>
          </a:p>
        </p:txBody>
      </p:sp>
    </p:spTree>
    <p:extLst>
      <p:ext uri="{BB962C8B-B14F-4D97-AF65-F5344CB8AC3E}">
        <p14:creationId xmlns:p14="http://schemas.microsoft.com/office/powerpoint/2010/main" val="567924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6CCBF3A-D7FB-4B97-8FD5-6FFB20CB1E84}" type="datetimeFigureOut">
              <a:rPr lang="en-US" smtClean="0"/>
              <a:t>11/13/2023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09D357-8067-4A1F-97B2-93C5160B78D9}" type="slidenum">
              <a:rPr lang="en-US" smtClean="0"/>
              <a:t>‹#›</a:t>
            </a:fld>
            <a:endParaRPr lang="en-US"/>
          </a:p>
        </p:txBody>
      </p:sp>
    </p:spTree>
    <p:extLst>
      <p:ext uri="{BB962C8B-B14F-4D97-AF65-F5344CB8AC3E}">
        <p14:creationId xmlns:p14="http://schemas.microsoft.com/office/powerpoint/2010/main" val="26478757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6CCBF3A-D7FB-4B97-8FD5-6FFB20CB1E84}" type="datetimeFigureOut">
              <a:rPr lang="en-US" smtClean="0"/>
              <a:t>11/13/2023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09D357-8067-4A1F-97B2-93C5160B78D9}" type="slidenum">
              <a:rPr lang="en-US" smtClean="0"/>
              <a:t>‹#›</a:t>
            </a:fld>
            <a:endParaRPr lang="en-US"/>
          </a:p>
        </p:txBody>
      </p:sp>
    </p:spTree>
    <p:extLst>
      <p:ext uri="{BB962C8B-B14F-4D97-AF65-F5344CB8AC3E}">
        <p14:creationId xmlns:p14="http://schemas.microsoft.com/office/powerpoint/2010/main" val="27297190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CCBF3A-D7FB-4B97-8FD5-6FFB20CB1E84}" type="datetimeFigureOut">
              <a:rPr lang="en-US" smtClean="0"/>
              <a:t>11/13/2023</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09D357-8067-4A1F-97B2-93C5160B78D9}" type="slidenum">
              <a:rPr lang="en-US" smtClean="0"/>
              <a:t>‹#›</a:t>
            </a:fld>
            <a:endParaRPr lang="en-US"/>
          </a:p>
        </p:txBody>
      </p:sp>
    </p:spTree>
    <p:extLst>
      <p:ext uri="{BB962C8B-B14F-4D97-AF65-F5344CB8AC3E}">
        <p14:creationId xmlns:p14="http://schemas.microsoft.com/office/powerpoint/2010/main" val="519418731"/>
      </p:ext>
    </p:extLst>
  </p:cSld>
  <p:clrMap bg1="dk1" tx1="lt1" bg2="dk2" tx2="lt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7744BFC-8380-4FF9-B3E5-FEDCA21B73FB}" type="datetimeFigureOut">
              <a:rPr lang="en-US" smtClean="0"/>
              <a:t>11/13/2023</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36E1A80-C024-4294-B3A7-E12F5C87AF6A}" type="slidenum">
              <a:rPr lang="en-US" smtClean="0"/>
              <a:t>‹#›</a:t>
            </a:fld>
            <a:endParaRPr lang="en-US"/>
          </a:p>
        </p:txBody>
      </p:sp>
    </p:spTree>
    <p:extLst>
      <p:ext uri="{BB962C8B-B14F-4D97-AF65-F5344CB8AC3E}">
        <p14:creationId xmlns:p14="http://schemas.microsoft.com/office/powerpoint/2010/main" val="2488462914"/>
      </p:ext>
    </p:extLst>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9918124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49555C-4A63-4B0E-EE0D-3EB1A7555E4D}"/>
              </a:ext>
            </a:extLst>
          </p:cNvPr>
          <p:cNvSpPr>
            <a:spLocks noGrp="1"/>
          </p:cNvSpPr>
          <p:nvPr>
            <p:ph type="title"/>
          </p:nvPr>
        </p:nvSpPr>
        <p:spPr/>
        <p:txBody>
          <a:bodyPr/>
          <a:lstStyle/>
          <a:p>
            <a:pPr algn="ctr"/>
            <a:r>
              <a:rPr lang="en-US" b="1" dirty="0">
                <a:latin typeface="+mn-lt"/>
              </a:rPr>
              <a:t>1. Our Will</a:t>
            </a:r>
          </a:p>
        </p:txBody>
      </p:sp>
      <p:sp>
        <p:nvSpPr>
          <p:cNvPr id="3" name="Content Placeholder 2">
            <a:extLst>
              <a:ext uri="{FF2B5EF4-FFF2-40B4-BE49-F238E27FC236}">
                <a16:creationId xmlns:a16="http://schemas.microsoft.com/office/drawing/2014/main" id="{663AC464-EFE9-49BB-A32F-7CAEF41460B5}"/>
              </a:ext>
            </a:extLst>
          </p:cNvPr>
          <p:cNvSpPr>
            <a:spLocks noGrp="1"/>
          </p:cNvSpPr>
          <p:nvPr>
            <p:ph idx="1"/>
          </p:nvPr>
        </p:nvSpPr>
        <p:spPr/>
        <p:txBody>
          <a:bodyPr/>
          <a:lstStyle/>
          <a:p>
            <a:pPr marL="0" indent="0" algn="ctr">
              <a:buNone/>
            </a:pPr>
            <a:r>
              <a:rPr lang="en-US" sz="3200" b="1" dirty="0"/>
              <a:t>Kept Subject to God’s Authority.</a:t>
            </a:r>
          </a:p>
          <a:p>
            <a:pPr marL="0" indent="0">
              <a:buNone/>
            </a:pPr>
            <a:endParaRPr lang="en-US" dirty="0"/>
          </a:p>
          <a:p>
            <a:pPr marL="0" indent="0">
              <a:buNone/>
            </a:pPr>
            <a:r>
              <a:rPr lang="en-US" dirty="0"/>
              <a:t>Saying, “Father, if it is Your will, take this cup away from Me; nevertheless not My will, but Yours, be done.” </a:t>
            </a:r>
          </a:p>
          <a:p>
            <a:pPr marL="0" indent="0">
              <a:buNone/>
            </a:pPr>
            <a:endParaRPr lang="en-US" sz="800" dirty="0"/>
          </a:p>
          <a:p>
            <a:pPr marL="0" indent="0">
              <a:buNone/>
            </a:pPr>
            <a:r>
              <a:rPr lang="en-US" dirty="0"/>
              <a:t>Luke 22:42</a:t>
            </a:r>
          </a:p>
        </p:txBody>
      </p:sp>
    </p:spTree>
    <p:extLst>
      <p:ext uri="{BB962C8B-B14F-4D97-AF65-F5344CB8AC3E}">
        <p14:creationId xmlns:p14="http://schemas.microsoft.com/office/powerpoint/2010/main" val="4696181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49555C-4A63-4B0E-EE0D-3EB1A7555E4D}"/>
              </a:ext>
            </a:extLst>
          </p:cNvPr>
          <p:cNvSpPr>
            <a:spLocks noGrp="1"/>
          </p:cNvSpPr>
          <p:nvPr>
            <p:ph type="title"/>
          </p:nvPr>
        </p:nvSpPr>
        <p:spPr/>
        <p:txBody>
          <a:bodyPr/>
          <a:lstStyle/>
          <a:p>
            <a:pPr algn="ctr"/>
            <a:r>
              <a:rPr lang="en-US" b="1" dirty="0">
                <a:latin typeface="+mn-lt"/>
              </a:rPr>
              <a:t>2. Our Understanding</a:t>
            </a:r>
          </a:p>
        </p:txBody>
      </p:sp>
      <p:sp>
        <p:nvSpPr>
          <p:cNvPr id="3" name="Content Placeholder 2">
            <a:extLst>
              <a:ext uri="{FF2B5EF4-FFF2-40B4-BE49-F238E27FC236}">
                <a16:creationId xmlns:a16="http://schemas.microsoft.com/office/drawing/2014/main" id="{663AC464-EFE9-49BB-A32F-7CAEF41460B5}"/>
              </a:ext>
            </a:extLst>
          </p:cNvPr>
          <p:cNvSpPr>
            <a:spLocks noGrp="1"/>
          </p:cNvSpPr>
          <p:nvPr>
            <p:ph idx="1"/>
          </p:nvPr>
        </p:nvSpPr>
        <p:spPr/>
        <p:txBody>
          <a:bodyPr>
            <a:normAutofit/>
          </a:bodyPr>
          <a:lstStyle/>
          <a:p>
            <a:pPr marL="0" indent="0" algn="ctr">
              <a:buNone/>
            </a:pPr>
            <a:r>
              <a:rPr lang="en-US" sz="3200" b="1" dirty="0"/>
              <a:t>Kept in a State of Knowledge.</a:t>
            </a:r>
          </a:p>
          <a:p>
            <a:pPr marL="0" indent="0">
              <a:buNone/>
            </a:pPr>
            <a:endParaRPr lang="en-US" dirty="0"/>
          </a:p>
          <a:p>
            <a:pPr marL="0" indent="0">
              <a:buNone/>
            </a:pPr>
            <a:r>
              <a:rPr lang="en-US" dirty="0"/>
              <a:t>Be diligent to present yourself approved to God as a workman who does not need to be ashamed, accurately handling the word of truth. </a:t>
            </a:r>
          </a:p>
          <a:p>
            <a:pPr marL="0" indent="0">
              <a:buNone/>
            </a:pPr>
            <a:endParaRPr lang="en-US" sz="800" dirty="0"/>
          </a:p>
          <a:p>
            <a:pPr marL="0" indent="0">
              <a:buNone/>
            </a:pPr>
            <a:r>
              <a:rPr lang="en-US" dirty="0"/>
              <a:t>2 Timothy 2:15, NASU</a:t>
            </a:r>
          </a:p>
        </p:txBody>
      </p:sp>
    </p:spTree>
    <p:extLst>
      <p:ext uri="{BB962C8B-B14F-4D97-AF65-F5344CB8AC3E}">
        <p14:creationId xmlns:p14="http://schemas.microsoft.com/office/powerpoint/2010/main" val="26314460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49555C-4A63-4B0E-EE0D-3EB1A7555E4D}"/>
              </a:ext>
            </a:extLst>
          </p:cNvPr>
          <p:cNvSpPr>
            <a:spLocks noGrp="1"/>
          </p:cNvSpPr>
          <p:nvPr>
            <p:ph type="title"/>
          </p:nvPr>
        </p:nvSpPr>
        <p:spPr/>
        <p:txBody>
          <a:bodyPr/>
          <a:lstStyle/>
          <a:p>
            <a:pPr algn="ctr"/>
            <a:r>
              <a:rPr lang="en-US" b="1" dirty="0">
                <a:latin typeface="+mn-lt"/>
              </a:rPr>
              <a:t>3. Our Affections</a:t>
            </a:r>
          </a:p>
        </p:txBody>
      </p:sp>
      <p:sp>
        <p:nvSpPr>
          <p:cNvPr id="3" name="Content Placeholder 2">
            <a:extLst>
              <a:ext uri="{FF2B5EF4-FFF2-40B4-BE49-F238E27FC236}">
                <a16:creationId xmlns:a16="http://schemas.microsoft.com/office/drawing/2014/main" id="{663AC464-EFE9-49BB-A32F-7CAEF41460B5}"/>
              </a:ext>
            </a:extLst>
          </p:cNvPr>
          <p:cNvSpPr>
            <a:spLocks noGrp="1"/>
          </p:cNvSpPr>
          <p:nvPr>
            <p:ph idx="1"/>
          </p:nvPr>
        </p:nvSpPr>
        <p:spPr/>
        <p:txBody>
          <a:bodyPr>
            <a:normAutofit/>
          </a:bodyPr>
          <a:lstStyle/>
          <a:p>
            <a:pPr marL="0" indent="0" algn="ctr">
              <a:buNone/>
            </a:pPr>
            <a:r>
              <a:rPr lang="en-US" sz="3200" b="1" dirty="0"/>
              <a:t>Must Be Centered on Spiritual Things.</a:t>
            </a:r>
          </a:p>
          <a:p>
            <a:pPr marL="0" indent="0">
              <a:buNone/>
            </a:pPr>
            <a:endParaRPr lang="en-US" dirty="0"/>
          </a:p>
          <a:p>
            <a:pPr marL="0" indent="0">
              <a:buNone/>
            </a:pPr>
            <a:r>
              <a:rPr lang="en-US" dirty="0"/>
              <a:t>Finally, brethren, whatever things are true, whatever things are noble, whatever things are just, whatever things are pure, whatever things are lovely, whatever things are of good report, if there is any virtue and if there is anything praiseworthy — meditate on these things.</a:t>
            </a:r>
          </a:p>
          <a:p>
            <a:pPr marL="0" indent="0">
              <a:buNone/>
            </a:pPr>
            <a:r>
              <a:rPr lang="en-US" dirty="0"/>
              <a:t>Philippians 4:8</a:t>
            </a:r>
          </a:p>
          <a:p>
            <a:pPr marL="0" indent="0">
              <a:buNone/>
            </a:pPr>
            <a:endParaRPr lang="en-US" dirty="0"/>
          </a:p>
        </p:txBody>
      </p:sp>
    </p:spTree>
    <p:extLst>
      <p:ext uri="{BB962C8B-B14F-4D97-AF65-F5344CB8AC3E}">
        <p14:creationId xmlns:p14="http://schemas.microsoft.com/office/powerpoint/2010/main" val="198430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49555C-4A63-4B0E-EE0D-3EB1A7555E4D}"/>
              </a:ext>
            </a:extLst>
          </p:cNvPr>
          <p:cNvSpPr>
            <a:spLocks noGrp="1"/>
          </p:cNvSpPr>
          <p:nvPr>
            <p:ph type="title"/>
          </p:nvPr>
        </p:nvSpPr>
        <p:spPr/>
        <p:txBody>
          <a:bodyPr/>
          <a:lstStyle/>
          <a:p>
            <a:pPr algn="ctr"/>
            <a:r>
              <a:rPr lang="en-US" b="1" dirty="0">
                <a:latin typeface="+mn-lt"/>
              </a:rPr>
              <a:t>4. Our Memory</a:t>
            </a:r>
          </a:p>
        </p:txBody>
      </p:sp>
      <p:sp>
        <p:nvSpPr>
          <p:cNvPr id="3" name="Content Placeholder 2">
            <a:extLst>
              <a:ext uri="{FF2B5EF4-FFF2-40B4-BE49-F238E27FC236}">
                <a16:creationId xmlns:a16="http://schemas.microsoft.com/office/drawing/2014/main" id="{663AC464-EFE9-49BB-A32F-7CAEF41460B5}"/>
              </a:ext>
            </a:extLst>
          </p:cNvPr>
          <p:cNvSpPr>
            <a:spLocks noGrp="1"/>
          </p:cNvSpPr>
          <p:nvPr>
            <p:ph idx="1"/>
          </p:nvPr>
        </p:nvSpPr>
        <p:spPr/>
        <p:txBody>
          <a:bodyPr>
            <a:normAutofit/>
          </a:bodyPr>
          <a:lstStyle/>
          <a:p>
            <a:pPr marL="0" indent="0" algn="ctr">
              <a:buNone/>
            </a:pPr>
            <a:r>
              <a:rPr lang="en-US" sz="3200" b="1" dirty="0"/>
              <a:t>Must Be a Storehouse of God’s Word. </a:t>
            </a:r>
          </a:p>
          <a:p>
            <a:pPr marL="0" indent="0">
              <a:buNone/>
            </a:pPr>
            <a:endParaRPr lang="en-US" dirty="0"/>
          </a:p>
          <a:p>
            <a:pPr marL="0" indent="0">
              <a:buNone/>
            </a:pPr>
            <a:r>
              <a:rPr lang="en-US" dirty="0"/>
              <a:t>Oh, how I love Your law! It is </a:t>
            </a:r>
            <a:r>
              <a:rPr lang="en-US" dirty="0">
                <a:highlight>
                  <a:srgbClr val="FFFF00"/>
                </a:highlight>
              </a:rPr>
              <a:t>my meditation all the day</a:t>
            </a:r>
            <a:r>
              <a:rPr lang="en-US" dirty="0"/>
              <a:t> (Ps. 119:97). </a:t>
            </a:r>
          </a:p>
          <a:p>
            <a:pPr marL="0" indent="0">
              <a:buNone/>
            </a:pPr>
            <a:endParaRPr lang="en-US" dirty="0"/>
          </a:p>
          <a:p>
            <a:pPr marL="0" indent="0">
              <a:buNone/>
            </a:pPr>
            <a:r>
              <a:rPr lang="en-US" dirty="0">
                <a:highlight>
                  <a:srgbClr val="FFFF00"/>
                </a:highlight>
              </a:rPr>
              <a:t>Let the word of Christ dwell in you richly </a:t>
            </a:r>
            <a:r>
              <a:rPr lang="en-US" dirty="0"/>
              <a:t>in all wisdom, teaching and admonishing one another in psalms and hymns and spiritual songs, singing with grace in your hearts to the Lord (Col. 3:16). </a:t>
            </a:r>
          </a:p>
        </p:txBody>
      </p:sp>
    </p:spTree>
    <p:extLst>
      <p:ext uri="{BB962C8B-B14F-4D97-AF65-F5344CB8AC3E}">
        <p14:creationId xmlns:p14="http://schemas.microsoft.com/office/powerpoint/2010/main" val="29255520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49555C-4A63-4B0E-EE0D-3EB1A7555E4D}"/>
              </a:ext>
            </a:extLst>
          </p:cNvPr>
          <p:cNvSpPr>
            <a:spLocks noGrp="1"/>
          </p:cNvSpPr>
          <p:nvPr>
            <p:ph type="title"/>
          </p:nvPr>
        </p:nvSpPr>
        <p:spPr/>
        <p:txBody>
          <a:bodyPr/>
          <a:lstStyle/>
          <a:p>
            <a:pPr algn="ctr"/>
            <a:r>
              <a:rPr lang="en-US" b="1" dirty="0">
                <a:latin typeface="+mn-lt"/>
              </a:rPr>
              <a:t>5. Our Conscience</a:t>
            </a:r>
          </a:p>
        </p:txBody>
      </p:sp>
      <p:sp>
        <p:nvSpPr>
          <p:cNvPr id="3" name="Content Placeholder 2">
            <a:extLst>
              <a:ext uri="{FF2B5EF4-FFF2-40B4-BE49-F238E27FC236}">
                <a16:creationId xmlns:a16="http://schemas.microsoft.com/office/drawing/2014/main" id="{663AC464-EFE9-49BB-A32F-7CAEF41460B5}"/>
              </a:ext>
            </a:extLst>
          </p:cNvPr>
          <p:cNvSpPr>
            <a:spLocks noGrp="1"/>
          </p:cNvSpPr>
          <p:nvPr>
            <p:ph idx="1"/>
          </p:nvPr>
        </p:nvSpPr>
        <p:spPr/>
        <p:txBody>
          <a:bodyPr>
            <a:normAutofit/>
          </a:bodyPr>
          <a:lstStyle/>
          <a:p>
            <a:r>
              <a:rPr lang="en-US" sz="3200" dirty="0"/>
              <a:t>Trained by God’s Word - Acts 23:1</a:t>
            </a:r>
          </a:p>
          <a:p>
            <a:r>
              <a:rPr lang="en-US" sz="3200" dirty="0"/>
              <a:t>Protected - 1 Tim. 4:2</a:t>
            </a:r>
          </a:p>
        </p:txBody>
      </p:sp>
    </p:spTree>
    <p:extLst>
      <p:ext uri="{BB962C8B-B14F-4D97-AF65-F5344CB8AC3E}">
        <p14:creationId xmlns:p14="http://schemas.microsoft.com/office/powerpoint/2010/main" val="39473359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6C5478-77FD-380A-641F-97FC0E69C1C2}"/>
              </a:ext>
            </a:extLst>
          </p:cNvPr>
          <p:cNvSpPr>
            <a:spLocks noGrp="1"/>
          </p:cNvSpPr>
          <p:nvPr>
            <p:ph type="title"/>
          </p:nvPr>
        </p:nvSpPr>
        <p:spPr>
          <a:xfrm>
            <a:off x="628650" y="365126"/>
            <a:ext cx="7886700" cy="923347"/>
          </a:xfrm>
          <a:solidFill>
            <a:srgbClr val="002060"/>
          </a:solidFill>
          <a:ln>
            <a:solidFill>
              <a:schemeClr val="tx1"/>
            </a:solidFill>
          </a:ln>
          <a:scene3d>
            <a:camera prst="orthographicFront"/>
            <a:lightRig rig="threePt" dir="t"/>
          </a:scene3d>
          <a:sp3d>
            <a:bevelT/>
          </a:sp3d>
        </p:spPr>
        <p:txBody>
          <a:bodyPr>
            <a:normAutofit/>
          </a:bodyPr>
          <a:lstStyle/>
          <a:p>
            <a:pPr algn="ctr"/>
            <a:r>
              <a:rPr lang="en-US" sz="4200" b="1" dirty="0">
                <a:solidFill>
                  <a:schemeClr val="bg1"/>
                </a:solidFill>
                <a:latin typeface="+mn-lt"/>
              </a:rPr>
              <a:t>Why Should We Keep the Heart?</a:t>
            </a:r>
          </a:p>
        </p:txBody>
      </p:sp>
      <p:sp>
        <p:nvSpPr>
          <p:cNvPr id="3" name="Content Placeholder 2">
            <a:extLst>
              <a:ext uri="{FF2B5EF4-FFF2-40B4-BE49-F238E27FC236}">
                <a16:creationId xmlns:a16="http://schemas.microsoft.com/office/drawing/2014/main" id="{A691504D-DC8F-E9C0-955F-6B2B67A4CD52}"/>
              </a:ext>
            </a:extLst>
          </p:cNvPr>
          <p:cNvSpPr>
            <a:spLocks noGrp="1"/>
          </p:cNvSpPr>
          <p:nvPr>
            <p:ph idx="1"/>
          </p:nvPr>
        </p:nvSpPr>
        <p:spPr>
          <a:xfrm>
            <a:off x="628650" y="2119745"/>
            <a:ext cx="7886700" cy="4057218"/>
          </a:xfrm>
        </p:spPr>
        <p:txBody>
          <a:bodyPr>
            <a:normAutofit/>
          </a:bodyPr>
          <a:lstStyle/>
          <a:p>
            <a:pPr marL="0" indent="0">
              <a:buNone/>
            </a:pPr>
            <a:r>
              <a:rPr lang="en-US" sz="3600" dirty="0"/>
              <a:t>Keep your heart with all diligence, </a:t>
            </a:r>
            <a:br>
              <a:rPr lang="en-US" sz="3600" dirty="0"/>
            </a:br>
            <a:r>
              <a:rPr lang="en-US" sz="3600" dirty="0"/>
              <a:t>for </a:t>
            </a:r>
            <a:r>
              <a:rPr lang="en-US" sz="3600" dirty="0">
                <a:highlight>
                  <a:srgbClr val="FFFF00"/>
                </a:highlight>
              </a:rPr>
              <a:t>out of it spring the issues of life</a:t>
            </a:r>
            <a:r>
              <a:rPr lang="en-US" sz="3600" dirty="0"/>
              <a:t>. </a:t>
            </a:r>
          </a:p>
          <a:p>
            <a:pPr marL="0" indent="0">
              <a:buNone/>
            </a:pPr>
            <a:endParaRPr lang="en-US" sz="800" dirty="0"/>
          </a:p>
          <a:p>
            <a:pPr marL="0" indent="0">
              <a:buNone/>
            </a:pPr>
            <a:r>
              <a:rPr lang="en-US" sz="3600" dirty="0"/>
              <a:t>Proverbs 4:23</a:t>
            </a:r>
          </a:p>
        </p:txBody>
      </p:sp>
    </p:spTree>
    <p:extLst>
      <p:ext uri="{BB962C8B-B14F-4D97-AF65-F5344CB8AC3E}">
        <p14:creationId xmlns:p14="http://schemas.microsoft.com/office/powerpoint/2010/main" val="27991063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Water Stream SVG Cut file by Creative Fabrica Crafts · Creative Fabrica">
            <a:extLst>
              <a:ext uri="{FF2B5EF4-FFF2-40B4-BE49-F238E27FC236}">
                <a16:creationId xmlns:a16="http://schemas.microsoft.com/office/drawing/2014/main" id="{E766D43E-1DBE-D374-03F4-D6CC25038A5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1279814" y="4148354"/>
            <a:ext cx="3292186" cy="2191006"/>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3E6C5478-77FD-380A-641F-97FC0E69C1C2}"/>
              </a:ext>
            </a:extLst>
          </p:cNvPr>
          <p:cNvSpPr>
            <a:spLocks noGrp="1"/>
          </p:cNvSpPr>
          <p:nvPr>
            <p:ph type="title"/>
          </p:nvPr>
        </p:nvSpPr>
        <p:spPr>
          <a:xfrm>
            <a:off x="628650" y="365126"/>
            <a:ext cx="7886700" cy="923347"/>
          </a:xfrm>
          <a:solidFill>
            <a:srgbClr val="002060"/>
          </a:solidFill>
          <a:ln>
            <a:solidFill>
              <a:schemeClr val="tx1"/>
            </a:solidFill>
          </a:ln>
          <a:scene3d>
            <a:camera prst="orthographicFront"/>
            <a:lightRig rig="threePt" dir="t"/>
          </a:scene3d>
          <a:sp3d>
            <a:bevelT/>
          </a:sp3d>
        </p:spPr>
        <p:txBody>
          <a:bodyPr>
            <a:normAutofit/>
          </a:bodyPr>
          <a:lstStyle/>
          <a:p>
            <a:pPr algn="ctr"/>
            <a:r>
              <a:rPr lang="en-US" sz="4200" b="1" dirty="0">
                <a:solidFill>
                  <a:schemeClr val="bg1"/>
                </a:solidFill>
                <a:latin typeface="+mn-lt"/>
              </a:rPr>
              <a:t>Why Should We Keep the Heart?</a:t>
            </a:r>
          </a:p>
        </p:txBody>
      </p:sp>
      <p:sp>
        <p:nvSpPr>
          <p:cNvPr id="3" name="Content Placeholder 2">
            <a:extLst>
              <a:ext uri="{FF2B5EF4-FFF2-40B4-BE49-F238E27FC236}">
                <a16:creationId xmlns:a16="http://schemas.microsoft.com/office/drawing/2014/main" id="{A691504D-DC8F-E9C0-955F-6B2B67A4CD52}"/>
              </a:ext>
            </a:extLst>
          </p:cNvPr>
          <p:cNvSpPr>
            <a:spLocks noGrp="1"/>
          </p:cNvSpPr>
          <p:nvPr>
            <p:ph idx="1"/>
          </p:nvPr>
        </p:nvSpPr>
        <p:spPr>
          <a:xfrm>
            <a:off x="628650" y="2119745"/>
            <a:ext cx="7886700" cy="4057218"/>
          </a:xfrm>
        </p:spPr>
        <p:txBody>
          <a:bodyPr>
            <a:normAutofit/>
          </a:bodyPr>
          <a:lstStyle/>
          <a:p>
            <a:pPr marL="0" indent="0">
              <a:buNone/>
            </a:pPr>
            <a:r>
              <a:rPr lang="en-US" sz="3600" dirty="0"/>
              <a:t>Keep your heart with all diligence, </a:t>
            </a:r>
            <a:br>
              <a:rPr lang="en-US" sz="3600" dirty="0"/>
            </a:br>
            <a:r>
              <a:rPr lang="en-US" sz="3600" dirty="0"/>
              <a:t>for </a:t>
            </a:r>
            <a:r>
              <a:rPr lang="en-US" sz="3600" dirty="0">
                <a:highlight>
                  <a:srgbClr val="FFFF00"/>
                </a:highlight>
              </a:rPr>
              <a:t>out of it spring the issues of life</a:t>
            </a:r>
            <a:r>
              <a:rPr lang="en-US" sz="3600" dirty="0"/>
              <a:t>. </a:t>
            </a:r>
          </a:p>
        </p:txBody>
      </p:sp>
      <p:sp>
        <p:nvSpPr>
          <p:cNvPr id="4" name="TextBox 3">
            <a:extLst>
              <a:ext uri="{FF2B5EF4-FFF2-40B4-BE49-F238E27FC236}">
                <a16:creationId xmlns:a16="http://schemas.microsoft.com/office/drawing/2014/main" id="{609F2425-9C22-05F4-9441-7765C80579FB}"/>
              </a:ext>
            </a:extLst>
          </p:cNvPr>
          <p:cNvSpPr txBox="1"/>
          <p:nvPr/>
        </p:nvSpPr>
        <p:spPr>
          <a:xfrm>
            <a:off x="4170218" y="4322618"/>
            <a:ext cx="4634346" cy="2062103"/>
          </a:xfrm>
          <a:prstGeom prst="rect">
            <a:avLst/>
          </a:prstGeom>
          <a:noFill/>
        </p:spPr>
        <p:txBody>
          <a:bodyPr wrap="square" rtlCol="0">
            <a:spAutoFit/>
          </a:bodyPr>
          <a:lstStyle/>
          <a:p>
            <a:pPr marL="457200" marR="0" lvl="0" indent="-4572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3200" b="1" i="0" u="none" strike="noStrike" kern="1200" cap="none" spc="0" normalizeH="0" baseline="0" noProof="0" dirty="0">
                <a:ln>
                  <a:noFill/>
                </a:ln>
                <a:solidFill>
                  <a:prstClr val="black"/>
                </a:solidFill>
                <a:effectLst/>
                <a:uLnTx/>
                <a:uFillTx/>
                <a:latin typeface="Calibri" panose="020F0502020204030204"/>
                <a:ea typeface="+mn-ea"/>
                <a:cs typeface="+mn-cs"/>
              </a:rPr>
              <a:t>Thoughts</a:t>
            </a:r>
            <a:r>
              <a:rPr kumimoji="0" lang="en-US" sz="3200" b="0" i="0" u="none" strike="noStrike" kern="1200" cap="none" spc="0" normalizeH="0" baseline="0" noProof="0" dirty="0">
                <a:ln>
                  <a:noFill/>
                </a:ln>
                <a:solidFill>
                  <a:prstClr val="black"/>
                </a:solidFill>
                <a:effectLst/>
                <a:uLnTx/>
                <a:uFillTx/>
                <a:latin typeface="Calibri" panose="020F0502020204030204"/>
                <a:ea typeface="+mn-ea"/>
                <a:cs typeface="+mn-cs"/>
              </a:rPr>
              <a:t> - Matt. 15:19</a:t>
            </a:r>
          </a:p>
          <a:p>
            <a:pPr marL="457200" marR="0" lvl="0" indent="-4572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3200" b="1" i="0" u="none" strike="noStrike" kern="1200" cap="none" spc="0" normalizeH="0" baseline="0" noProof="0" dirty="0">
                <a:ln>
                  <a:noFill/>
                </a:ln>
                <a:solidFill>
                  <a:prstClr val="black"/>
                </a:solidFill>
                <a:effectLst/>
                <a:uLnTx/>
                <a:uFillTx/>
                <a:latin typeface="Calibri" panose="020F0502020204030204"/>
                <a:ea typeface="+mn-ea"/>
                <a:cs typeface="+mn-cs"/>
              </a:rPr>
              <a:t>Plans</a:t>
            </a:r>
            <a:r>
              <a:rPr kumimoji="0" lang="en-US" sz="3200" b="0" i="0" u="none" strike="noStrike" kern="1200" cap="none" spc="0" normalizeH="0" baseline="0" noProof="0" dirty="0">
                <a:ln>
                  <a:noFill/>
                </a:ln>
                <a:solidFill>
                  <a:prstClr val="black"/>
                </a:solidFill>
                <a:effectLst/>
                <a:uLnTx/>
                <a:uFillTx/>
                <a:latin typeface="Calibri" panose="020F0502020204030204"/>
                <a:ea typeface="+mn-ea"/>
                <a:cs typeface="+mn-cs"/>
              </a:rPr>
              <a:t> - 2 Cor. 9:7</a:t>
            </a:r>
          </a:p>
          <a:p>
            <a:pPr marL="457200" marR="0" lvl="0" indent="-4572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3200" b="1" i="0" u="none" strike="noStrike" kern="1200" cap="none" spc="0" normalizeH="0" baseline="0" noProof="0" dirty="0">
                <a:ln>
                  <a:noFill/>
                </a:ln>
                <a:solidFill>
                  <a:prstClr val="black"/>
                </a:solidFill>
                <a:effectLst/>
                <a:uLnTx/>
                <a:uFillTx/>
                <a:latin typeface="Calibri" panose="020F0502020204030204"/>
                <a:ea typeface="+mn-ea"/>
                <a:cs typeface="+mn-cs"/>
              </a:rPr>
              <a:t>Words</a:t>
            </a:r>
            <a:r>
              <a:rPr kumimoji="0" lang="en-US" sz="3200" b="0" i="0" u="none" strike="noStrike" kern="1200" cap="none" spc="0" normalizeH="0" baseline="0" noProof="0" dirty="0">
                <a:ln>
                  <a:noFill/>
                </a:ln>
                <a:solidFill>
                  <a:prstClr val="black"/>
                </a:solidFill>
                <a:effectLst/>
                <a:uLnTx/>
                <a:uFillTx/>
                <a:latin typeface="Calibri" panose="020F0502020204030204"/>
                <a:ea typeface="+mn-ea"/>
                <a:cs typeface="+mn-cs"/>
              </a:rPr>
              <a:t> - Matt. 12:34</a:t>
            </a:r>
          </a:p>
          <a:p>
            <a:pPr marL="457200" marR="0" lvl="0" indent="-4572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3200" b="1" i="0" u="none" strike="noStrike" kern="1200" cap="none" spc="0" normalizeH="0" baseline="0" noProof="0" dirty="0">
                <a:ln>
                  <a:noFill/>
                </a:ln>
                <a:solidFill>
                  <a:prstClr val="black"/>
                </a:solidFill>
                <a:effectLst/>
                <a:uLnTx/>
                <a:uFillTx/>
                <a:latin typeface="Calibri" panose="020F0502020204030204"/>
                <a:ea typeface="+mn-ea"/>
                <a:cs typeface="+mn-cs"/>
              </a:rPr>
              <a:t>Actions</a:t>
            </a:r>
            <a:r>
              <a:rPr kumimoji="0" lang="en-US" sz="3200" b="0" i="0" u="none" strike="noStrike" kern="1200" cap="none" spc="0" normalizeH="0" baseline="0" noProof="0" dirty="0">
                <a:ln>
                  <a:noFill/>
                </a:ln>
                <a:solidFill>
                  <a:prstClr val="black"/>
                </a:solidFill>
                <a:effectLst/>
                <a:uLnTx/>
                <a:uFillTx/>
                <a:latin typeface="Calibri" panose="020F0502020204030204"/>
                <a:ea typeface="+mn-ea"/>
                <a:cs typeface="+mn-cs"/>
              </a:rPr>
              <a:t> - Matt. 12:35</a:t>
            </a:r>
          </a:p>
        </p:txBody>
      </p:sp>
      <p:pic>
        <p:nvPicPr>
          <p:cNvPr id="2052" name="Picture 4" descr="heart transparent png 10892347 PNG">
            <a:extLst>
              <a:ext uri="{FF2B5EF4-FFF2-40B4-BE49-F238E27FC236}">
                <a16:creationId xmlns:a16="http://schemas.microsoft.com/office/drawing/2014/main" id="{150A292C-6140-6A19-9385-919D8DC07268}"/>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39436" y="2709646"/>
            <a:ext cx="2784764" cy="27847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67816456"/>
      </p:ext>
    </p:extLst>
  </p:cSld>
  <p:clrMapOvr>
    <a:masterClrMapping/>
  </p:clrMapOvr>
  <p:transition spd="slow">
    <p:wipe dir="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Keep Your Heart Open to Love When Life Knocks You Down">
            <a:extLst>
              <a:ext uri="{FF2B5EF4-FFF2-40B4-BE49-F238E27FC236}">
                <a16:creationId xmlns:a16="http://schemas.microsoft.com/office/drawing/2014/main" id="{80C74DFA-7DBF-C608-611B-BB2AE317C5C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95054" y="1896730"/>
            <a:ext cx="5153891" cy="3438612"/>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C997F4CA-86E6-9227-B596-0700F29BF536}"/>
              </a:ext>
            </a:extLst>
          </p:cNvPr>
          <p:cNvSpPr>
            <a:spLocks noGrp="1"/>
          </p:cNvSpPr>
          <p:nvPr>
            <p:ph type="ctrTitle"/>
          </p:nvPr>
        </p:nvSpPr>
        <p:spPr>
          <a:xfrm>
            <a:off x="685800" y="748290"/>
            <a:ext cx="7772400" cy="1052801"/>
          </a:xfrm>
        </p:spPr>
        <p:txBody>
          <a:bodyPr/>
          <a:lstStyle/>
          <a:p>
            <a:r>
              <a:rPr lang="en-US" b="1" dirty="0">
                <a:latin typeface="+mn-lt"/>
              </a:rPr>
              <a:t>Keep Your Heart</a:t>
            </a:r>
          </a:p>
        </p:txBody>
      </p:sp>
      <p:sp>
        <p:nvSpPr>
          <p:cNvPr id="3" name="Subtitle 2">
            <a:extLst>
              <a:ext uri="{FF2B5EF4-FFF2-40B4-BE49-F238E27FC236}">
                <a16:creationId xmlns:a16="http://schemas.microsoft.com/office/drawing/2014/main" id="{C8836ECB-64E1-AC62-1645-C6ECDA48D4A6}"/>
              </a:ext>
            </a:extLst>
          </p:cNvPr>
          <p:cNvSpPr>
            <a:spLocks noGrp="1"/>
          </p:cNvSpPr>
          <p:nvPr>
            <p:ph type="subTitle" idx="1"/>
          </p:nvPr>
        </p:nvSpPr>
        <p:spPr>
          <a:xfrm>
            <a:off x="1143000" y="5500253"/>
            <a:ext cx="6858000" cy="741218"/>
          </a:xfrm>
        </p:spPr>
        <p:txBody>
          <a:bodyPr>
            <a:normAutofit/>
          </a:bodyPr>
          <a:lstStyle/>
          <a:p>
            <a:r>
              <a:rPr lang="en-US" sz="3600" dirty="0"/>
              <a:t>Proverbs 4:23</a:t>
            </a:r>
          </a:p>
        </p:txBody>
      </p:sp>
    </p:spTree>
    <p:extLst>
      <p:ext uri="{BB962C8B-B14F-4D97-AF65-F5344CB8AC3E}">
        <p14:creationId xmlns:p14="http://schemas.microsoft.com/office/powerpoint/2010/main" val="23551180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7144867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Keep Your Heart Open to Love When Life Knocks You Down">
            <a:extLst>
              <a:ext uri="{FF2B5EF4-FFF2-40B4-BE49-F238E27FC236}">
                <a16:creationId xmlns:a16="http://schemas.microsoft.com/office/drawing/2014/main" id="{80C74DFA-7DBF-C608-611B-BB2AE317C5C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95054" y="1896730"/>
            <a:ext cx="5153891" cy="3438612"/>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C997F4CA-86E6-9227-B596-0700F29BF536}"/>
              </a:ext>
            </a:extLst>
          </p:cNvPr>
          <p:cNvSpPr>
            <a:spLocks noGrp="1"/>
          </p:cNvSpPr>
          <p:nvPr>
            <p:ph type="ctrTitle"/>
          </p:nvPr>
        </p:nvSpPr>
        <p:spPr>
          <a:xfrm>
            <a:off x="685800" y="748290"/>
            <a:ext cx="7772400" cy="1052801"/>
          </a:xfrm>
        </p:spPr>
        <p:txBody>
          <a:bodyPr/>
          <a:lstStyle/>
          <a:p>
            <a:r>
              <a:rPr lang="en-US" b="1" dirty="0">
                <a:latin typeface="+mn-lt"/>
              </a:rPr>
              <a:t>Keep Your Heart</a:t>
            </a:r>
          </a:p>
        </p:txBody>
      </p:sp>
      <p:sp>
        <p:nvSpPr>
          <p:cNvPr id="3" name="Subtitle 2">
            <a:extLst>
              <a:ext uri="{FF2B5EF4-FFF2-40B4-BE49-F238E27FC236}">
                <a16:creationId xmlns:a16="http://schemas.microsoft.com/office/drawing/2014/main" id="{C8836ECB-64E1-AC62-1645-C6ECDA48D4A6}"/>
              </a:ext>
            </a:extLst>
          </p:cNvPr>
          <p:cNvSpPr>
            <a:spLocks noGrp="1"/>
          </p:cNvSpPr>
          <p:nvPr>
            <p:ph type="subTitle" idx="1"/>
          </p:nvPr>
        </p:nvSpPr>
        <p:spPr>
          <a:xfrm>
            <a:off x="1143000" y="5500253"/>
            <a:ext cx="6858000" cy="741218"/>
          </a:xfrm>
        </p:spPr>
        <p:txBody>
          <a:bodyPr>
            <a:normAutofit/>
          </a:bodyPr>
          <a:lstStyle/>
          <a:p>
            <a:r>
              <a:rPr lang="en-US" sz="3600" dirty="0"/>
              <a:t>Proverbs 4:23</a:t>
            </a:r>
          </a:p>
        </p:txBody>
      </p:sp>
    </p:spTree>
    <p:extLst>
      <p:ext uri="{BB962C8B-B14F-4D97-AF65-F5344CB8AC3E}">
        <p14:creationId xmlns:p14="http://schemas.microsoft.com/office/powerpoint/2010/main" val="39957585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6C5478-77FD-380A-641F-97FC0E69C1C2}"/>
              </a:ext>
            </a:extLst>
          </p:cNvPr>
          <p:cNvSpPr>
            <a:spLocks noGrp="1"/>
          </p:cNvSpPr>
          <p:nvPr>
            <p:ph type="title"/>
          </p:nvPr>
        </p:nvSpPr>
        <p:spPr>
          <a:xfrm>
            <a:off x="628650" y="365126"/>
            <a:ext cx="7886700" cy="923347"/>
          </a:xfrm>
          <a:solidFill>
            <a:srgbClr val="002060"/>
          </a:solidFill>
          <a:ln>
            <a:solidFill>
              <a:schemeClr val="tx1"/>
            </a:solidFill>
          </a:ln>
          <a:scene3d>
            <a:camera prst="orthographicFront"/>
            <a:lightRig rig="threePt" dir="t"/>
          </a:scene3d>
          <a:sp3d>
            <a:bevelT/>
          </a:sp3d>
        </p:spPr>
        <p:txBody>
          <a:bodyPr/>
          <a:lstStyle/>
          <a:p>
            <a:pPr algn="ctr"/>
            <a:r>
              <a:rPr lang="en-US" b="1" dirty="0">
                <a:solidFill>
                  <a:schemeClr val="bg1"/>
                </a:solidFill>
                <a:latin typeface="+mn-lt"/>
              </a:rPr>
              <a:t>What is the Heart?</a:t>
            </a:r>
          </a:p>
        </p:txBody>
      </p:sp>
      <p:sp>
        <p:nvSpPr>
          <p:cNvPr id="3" name="Content Placeholder 2">
            <a:extLst>
              <a:ext uri="{FF2B5EF4-FFF2-40B4-BE49-F238E27FC236}">
                <a16:creationId xmlns:a16="http://schemas.microsoft.com/office/drawing/2014/main" id="{A691504D-DC8F-E9C0-955F-6B2B67A4CD52}"/>
              </a:ext>
            </a:extLst>
          </p:cNvPr>
          <p:cNvSpPr>
            <a:spLocks noGrp="1"/>
          </p:cNvSpPr>
          <p:nvPr>
            <p:ph idx="1"/>
          </p:nvPr>
        </p:nvSpPr>
        <p:spPr>
          <a:xfrm>
            <a:off x="628650" y="2119745"/>
            <a:ext cx="7886700" cy="4057218"/>
          </a:xfrm>
        </p:spPr>
        <p:txBody>
          <a:bodyPr>
            <a:normAutofit/>
          </a:bodyPr>
          <a:lstStyle/>
          <a:p>
            <a:pPr marL="0" indent="0">
              <a:buNone/>
            </a:pPr>
            <a:r>
              <a:rPr lang="en-US" sz="3600" dirty="0"/>
              <a:t>Keep your heart with all diligence, </a:t>
            </a:r>
            <a:br>
              <a:rPr lang="en-US" sz="3600" dirty="0"/>
            </a:br>
            <a:r>
              <a:rPr lang="en-US" sz="3600" dirty="0"/>
              <a:t>for out of it spring the issues of life. </a:t>
            </a:r>
          </a:p>
          <a:p>
            <a:pPr marL="0" indent="0">
              <a:buNone/>
            </a:pPr>
            <a:endParaRPr lang="en-US" sz="800" dirty="0"/>
          </a:p>
          <a:p>
            <a:pPr marL="0" indent="0">
              <a:buNone/>
            </a:pPr>
            <a:r>
              <a:rPr lang="en-US" sz="3600" dirty="0"/>
              <a:t>Proverbs 4:23</a:t>
            </a:r>
          </a:p>
        </p:txBody>
      </p:sp>
    </p:spTree>
    <p:extLst>
      <p:ext uri="{BB962C8B-B14F-4D97-AF65-F5344CB8AC3E}">
        <p14:creationId xmlns:p14="http://schemas.microsoft.com/office/powerpoint/2010/main" val="37361110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49555C-4A63-4B0E-EE0D-3EB1A7555E4D}"/>
              </a:ext>
            </a:extLst>
          </p:cNvPr>
          <p:cNvSpPr>
            <a:spLocks noGrp="1"/>
          </p:cNvSpPr>
          <p:nvPr>
            <p:ph type="title"/>
          </p:nvPr>
        </p:nvSpPr>
        <p:spPr/>
        <p:txBody>
          <a:bodyPr/>
          <a:lstStyle/>
          <a:p>
            <a:pPr algn="ctr"/>
            <a:r>
              <a:rPr lang="en-US" b="1" dirty="0">
                <a:latin typeface="+mn-lt"/>
              </a:rPr>
              <a:t>1. Our Will</a:t>
            </a:r>
          </a:p>
        </p:txBody>
      </p:sp>
      <p:sp>
        <p:nvSpPr>
          <p:cNvPr id="3" name="Content Placeholder 2">
            <a:extLst>
              <a:ext uri="{FF2B5EF4-FFF2-40B4-BE49-F238E27FC236}">
                <a16:creationId xmlns:a16="http://schemas.microsoft.com/office/drawing/2014/main" id="{663AC464-EFE9-49BB-A32F-7CAEF41460B5}"/>
              </a:ext>
            </a:extLst>
          </p:cNvPr>
          <p:cNvSpPr>
            <a:spLocks noGrp="1"/>
          </p:cNvSpPr>
          <p:nvPr>
            <p:ph idx="1"/>
          </p:nvPr>
        </p:nvSpPr>
        <p:spPr/>
        <p:txBody>
          <a:bodyPr/>
          <a:lstStyle/>
          <a:p>
            <a:pPr marL="0" indent="0">
              <a:buNone/>
            </a:pPr>
            <a:endParaRPr lang="en-US" dirty="0"/>
          </a:p>
          <a:p>
            <a:pPr marL="0" indent="0">
              <a:buNone/>
            </a:pPr>
            <a:r>
              <a:rPr lang="en-US" dirty="0"/>
              <a:t>And I </a:t>
            </a:r>
            <a:r>
              <a:rPr lang="en-US" dirty="0">
                <a:highlight>
                  <a:srgbClr val="FFFF00"/>
                </a:highlight>
              </a:rPr>
              <a:t>set my heart </a:t>
            </a:r>
            <a:r>
              <a:rPr lang="en-US" dirty="0"/>
              <a:t>to seek and search out by wisdom concerning all that is done under heaven; this burdensome task God has given to the sons of man, by which they may be exercised. </a:t>
            </a:r>
          </a:p>
          <a:p>
            <a:pPr marL="0" indent="0">
              <a:buNone/>
            </a:pPr>
            <a:endParaRPr lang="en-US" sz="800" dirty="0"/>
          </a:p>
          <a:p>
            <a:pPr marL="0" indent="0">
              <a:buNone/>
            </a:pPr>
            <a:r>
              <a:rPr lang="en-US" dirty="0"/>
              <a:t>Ecclesiastes 1:13</a:t>
            </a:r>
          </a:p>
        </p:txBody>
      </p:sp>
    </p:spTree>
    <p:extLst>
      <p:ext uri="{BB962C8B-B14F-4D97-AF65-F5344CB8AC3E}">
        <p14:creationId xmlns:p14="http://schemas.microsoft.com/office/powerpoint/2010/main" val="20279412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49555C-4A63-4B0E-EE0D-3EB1A7555E4D}"/>
              </a:ext>
            </a:extLst>
          </p:cNvPr>
          <p:cNvSpPr>
            <a:spLocks noGrp="1"/>
          </p:cNvSpPr>
          <p:nvPr>
            <p:ph type="title"/>
          </p:nvPr>
        </p:nvSpPr>
        <p:spPr/>
        <p:txBody>
          <a:bodyPr/>
          <a:lstStyle/>
          <a:p>
            <a:pPr algn="ctr"/>
            <a:r>
              <a:rPr lang="en-US" b="1" dirty="0">
                <a:latin typeface="+mn-lt"/>
              </a:rPr>
              <a:t>2. Our Understanding</a:t>
            </a:r>
          </a:p>
        </p:txBody>
      </p:sp>
      <p:sp>
        <p:nvSpPr>
          <p:cNvPr id="3" name="Content Placeholder 2">
            <a:extLst>
              <a:ext uri="{FF2B5EF4-FFF2-40B4-BE49-F238E27FC236}">
                <a16:creationId xmlns:a16="http://schemas.microsoft.com/office/drawing/2014/main" id="{663AC464-EFE9-49BB-A32F-7CAEF41460B5}"/>
              </a:ext>
            </a:extLst>
          </p:cNvPr>
          <p:cNvSpPr>
            <a:spLocks noGrp="1"/>
          </p:cNvSpPr>
          <p:nvPr>
            <p:ph idx="1"/>
          </p:nvPr>
        </p:nvSpPr>
        <p:spPr/>
        <p:txBody>
          <a:bodyPr>
            <a:normAutofit/>
          </a:bodyPr>
          <a:lstStyle/>
          <a:p>
            <a:pPr marL="0" indent="0">
              <a:buNone/>
            </a:pPr>
            <a:endParaRPr lang="en-US" dirty="0"/>
          </a:p>
          <a:p>
            <a:pPr marL="0" indent="0">
              <a:buNone/>
            </a:pPr>
            <a:r>
              <a:rPr lang="en-US" dirty="0"/>
              <a:t>Make the heart of this people dull, and their ears heavy, and shut their eyes; lest they see with their eyes, and hear with their ears, and </a:t>
            </a:r>
            <a:r>
              <a:rPr lang="en-US" dirty="0">
                <a:highlight>
                  <a:srgbClr val="FFFF00"/>
                </a:highlight>
              </a:rPr>
              <a:t>understand with their heart</a:t>
            </a:r>
            <a:r>
              <a:rPr lang="en-US" dirty="0"/>
              <a:t>, and return and be healed. </a:t>
            </a:r>
          </a:p>
          <a:p>
            <a:pPr marL="0" indent="0">
              <a:buNone/>
            </a:pPr>
            <a:endParaRPr lang="en-US" sz="800" dirty="0"/>
          </a:p>
          <a:p>
            <a:pPr marL="0" indent="0">
              <a:buNone/>
            </a:pPr>
            <a:r>
              <a:rPr lang="en-US" dirty="0"/>
              <a:t>Isaiah 6:10</a:t>
            </a:r>
          </a:p>
        </p:txBody>
      </p:sp>
    </p:spTree>
    <p:extLst>
      <p:ext uri="{BB962C8B-B14F-4D97-AF65-F5344CB8AC3E}">
        <p14:creationId xmlns:p14="http://schemas.microsoft.com/office/powerpoint/2010/main" val="24685327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49555C-4A63-4B0E-EE0D-3EB1A7555E4D}"/>
              </a:ext>
            </a:extLst>
          </p:cNvPr>
          <p:cNvSpPr>
            <a:spLocks noGrp="1"/>
          </p:cNvSpPr>
          <p:nvPr>
            <p:ph type="title"/>
          </p:nvPr>
        </p:nvSpPr>
        <p:spPr/>
        <p:txBody>
          <a:bodyPr/>
          <a:lstStyle/>
          <a:p>
            <a:pPr algn="ctr"/>
            <a:r>
              <a:rPr lang="en-US" b="1" dirty="0">
                <a:latin typeface="+mn-lt"/>
              </a:rPr>
              <a:t>3. Our Affections</a:t>
            </a:r>
          </a:p>
        </p:txBody>
      </p:sp>
      <p:sp>
        <p:nvSpPr>
          <p:cNvPr id="3" name="Content Placeholder 2">
            <a:extLst>
              <a:ext uri="{FF2B5EF4-FFF2-40B4-BE49-F238E27FC236}">
                <a16:creationId xmlns:a16="http://schemas.microsoft.com/office/drawing/2014/main" id="{663AC464-EFE9-49BB-A32F-7CAEF41460B5}"/>
              </a:ext>
            </a:extLst>
          </p:cNvPr>
          <p:cNvSpPr>
            <a:spLocks noGrp="1"/>
          </p:cNvSpPr>
          <p:nvPr>
            <p:ph idx="1"/>
          </p:nvPr>
        </p:nvSpPr>
        <p:spPr/>
        <p:txBody>
          <a:bodyPr>
            <a:normAutofit/>
          </a:bodyPr>
          <a:lstStyle/>
          <a:p>
            <a:pPr marL="0" indent="0">
              <a:buNone/>
            </a:pPr>
            <a:endParaRPr lang="en-US" dirty="0"/>
          </a:p>
          <a:p>
            <a:pPr marL="0" indent="0">
              <a:buNone/>
            </a:pPr>
            <a:r>
              <a:rPr lang="en-US" dirty="0"/>
              <a:t>My son, give me your heart, and let your eyes observe my ways (Prov. 23:26). </a:t>
            </a:r>
          </a:p>
          <a:p>
            <a:pPr marL="0" indent="0">
              <a:buNone/>
            </a:pPr>
            <a:endParaRPr lang="en-US" dirty="0"/>
          </a:p>
          <a:p>
            <a:pPr marL="0" indent="0">
              <a:buNone/>
            </a:pPr>
            <a:r>
              <a:rPr lang="en-US" dirty="0"/>
              <a:t>Delight yourself also in the Lord, and He shall give you the </a:t>
            </a:r>
            <a:r>
              <a:rPr lang="en-US" dirty="0">
                <a:highlight>
                  <a:srgbClr val="FFFF00"/>
                </a:highlight>
              </a:rPr>
              <a:t>desires of your heart </a:t>
            </a:r>
            <a:r>
              <a:rPr lang="en-US" dirty="0"/>
              <a:t>(Ps. 37:4). </a:t>
            </a:r>
          </a:p>
          <a:p>
            <a:pPr marL="0" indent="0">
              <a:buNone/>
            </a:pPr>
            <a:endParaRPr lang="en-US" dirty="0"/>
          </a:p>
        </p:txBody>
      </p:sp>
    </p:spTree>
    <p:extLst>
      <p:ext uri="{BB962C8B-B14F-4D97-AF65-F5344CB8AC3E}">
        <p14:creationId xmlns:p14="http://schemas.microsoft.com/office/powerpoint/2010/main" val="8999578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49555C-4A63-4B0E-EE0D-3EB1A7555E4D}"/>
              </a:ext>
            </a:extLst>
          </p:cNvPr>
          <p:cNvSpPr>
            <a:spLocks noGrp="1"/>
          </p:cNvSpPr>
          <p:nvPr>
            <p:ph type="title"/>
          </p:nvPr>
        </p:nvSpPr>
        <p:spPr/>
        <p:txBody>
          <a:bodyPr/>
          <a:lstStyle/>
          <a:p>
            <a:pPr algn="ctr"/>
            <a:r>
              <a:rPr lang="en-US" b="1" dirty="0">
                <a:latin typeface="+mn-lt"/>
              </a:rPr>
              <a:t>4. Our Memory</a:t>
            </a:r>
          </a:p>
        </p:txBody>
      </p:sp>
      <p:sp>
        <p:nvSpPr>
          <p:cNvPr id="3" name="Content Placeholder 2">
            <a:extLst>
              <a:ext uri="{FF2B5EF4-FFF2-40B4-BE49-F238E27FC236}">
                <a16:creationId xmlns:a16="http://schemas.microsoft.com/office/drawing/2014/main" id="{663AC464-EFE9-49BB-A32F-7CAEF41460B5}"/>
              </a:ext>
            </a:extLst>
          </p:cNvPr>
          <p:cNvSpPr>
            <a:spLocks noGrp="1"/>
          </p:cNvSpPr>
          <p:nvPr>
            <p:ph idx="1"/>
          </p:nvPr>
        </p:nvSpPr>
        <p:spPr/>
        <p:txBody>
          <a:bodyPr>
            <a:normAutofit/>
          </a:bodyPr>
          <a:lstStyle/>
          <a:p>
            <a:pPr marL="0" indent="0">
              <a:buNone/>
            </a:pPr>
            <a:endParaRPr lang="en-US" dirty="0"/>
          </a:p>
          <a:p>
            <a:pPr marL="0" indent="0">
              <a:buNone/>
            </a:pPr>
            <a:r>
              <a:rPr lang="en-US" dirty="0"/>
              <a:t>Your word I have </a:t>
            </a:r>
            <a:r>
              <a:rPr lang="en-US" dirty="0">
                <a:highlight>
                  <a:srgbClr val="FFFF00"/>
                </a:highlight>
              </a:rPr>
              <a:t>hidden in my heart</a:t>
            </a:r>
            <a:r>
              <a:rPr lang="en-US" dirty="0"/>
              <a:t>, </a:t>
            </a:r>
            <a:br>
              <a:rPr lang="en-US" dirty="0"/>
            </a:br>
            <a:r>
              <a:rPr lang="en-US" dirty="0"/>
              <a:t>that I might not sin against You. </a:t>
            </a:r>
          </a:p>
          <a:p>
            <a:pPr marL="0" indent="0">
              <a:buNone/>
            </a:pPr>
            <a:endParaRPr lang="en-US" sz="800" dirty="0"/>
          </a:p>
          <a:p>
            <a:pPr marL="0" indent="0">
              <a:buNone/>
            </a:pPr>
            <a:r>
              <a:rPr lang="en-US" dirty="0"/>
              <a:t>Psalm 119:11</a:t>
            </a:r>
          </a:p>
        </p:txBody>
      </p:sp>
    </p:spTree>
    <p:extLst>
      <p:ext uri="{BB962C8B-B14F-4D97-AF65-F5344CB8AC3E}">
        <p14:creationId xmlns:p14="http://schemas.microsoft.com/office/powerpoint/2010/main" val="31751637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49555C-4A63-4B0E-EE0D-3EB1A7555E4D}"/>
              </a:ext>
            </a:extLst>
          </p:cNvPr>
          <p:cNvSpPr>
            <a:spLocks noGrp="1"/>
          </p:cNvSpPr>
          <p:nvPr>
            <p:ph type="title"/>
          </p:nvPr>
        </p:nvSpPr>
        <p:spPr/>
        <p:txBody>
          <a:bodyPr/>
          <a:lstStyle/>
          <a:p>
            <a:pPr algn="ctr"/>
            <a:r>
              <a:rPr lang="en-US" b="1" dirty="0">
                <a:latin typeface="+mn-lt"/>
              </a:rPr>
              <a:t>5. Our Conscience</a:t>
            </a:r>
          </a:p>
        </p:txBody>
      </p:sp>
      <p:sp>
        <p:nvSpPr>
          <p:cNvPr id="3" name="Content Placeholder 2">
            <a:extLst>
              <a:ext uri="{FF2B5EF4-FFF2-40B4-BE49-F238E27FC236}">
                <a16:creationId xmlns:a16="http://schemas.microsoft.com/office/drawing/2014/main" id="{663AC464-EFE9-49BB-A32F-7CAEF41460B5}"/>
              </a:ext>
            </a:extLst>
          </p:cNvPr>
          <p:cNvSpPr>
            <a:spLocks noGrp="1"/>
          </p:cNvSpPr>
          <p:nvPr>
            <p:ph idx="1"/>
          </p:nvPr>
        </p:nvSpPr>
        <p:spPr/>
        <p:txBody>
          <a:bodyPr>
            <a:normAutofit/>
          </a:bodyPr>
          <a:lstStyle/>
          <a:p>
            <a:pPr marL="0" indent="0">
              <a:buNone/>
            </a:pPr>
            <a:endParaRPr lang="en-US" dirty="0"/>
          </a:p>
          <a:p>
            <a:pPr marL="0" indent="0">
              <a:buNone/>
            </a:pPr>
            <a:r>
              <a:rPr lang="en-US" dirty="0"/>
              <a:t>For </a:t>
            </a:r>
            <a:r>
              <a:rPr lang="en-US" dirty="0">
                <a:highlight>
                  <a:srgbClr val="FFFF00"/>
                </a:highlight>
              </a:rPr>
              <a:t>if our heart condemns us</a:t>
            </a:r>
            <a:r>
              <a:rPr lang="en-US" dirty="0"/>
              <a:t>, God is greater than our heart, and knows all things. </a:t>
            </a:r>
          </a:p>
          <a:p>
            <a:pPr marL="0" indent="0">
              <a:buNone/>
            </a:pPr>
            <a:r>
              <a:rPr lang="en-US" dirty="0"/>
              <a:t>Beloved, </a:t>
            </a:r>
            <a:r>
              <a:rPr lang="en-US" dirty="0">
                <a:highlight>
                  <a:srgbClr val="FFFF00"/>
                </a:highlight>
              </a:rPr>
              <a:t>if our heart does not condemn us</a:t>
            </a:r>
            <a:r>
              <a:rPr lang="en-US" dirty="0"/>
              <a:t>, we have confidence toward God. </a:t>
            </a:r>
          </a:p>
          <a:p>
            <a:pPr marL="0" indent="0">
              <a:buNone/>
            </a:pPr>
            <a:endParaRPr lang="en-US" sz="800" dirty="0"/>
          </a:p>
          <a:p>
            <a:pPr marL="0" indent="0">
              <a:buNone/>
            </a:pPr>
            <a:r>
              <a:rPr lang="en-US" dirty="0"/>
              <a:t>1 John 3:20-21</a:t>
            </a:r>
          </a:p>
        </p:txBody>
      </p:sp>
    </p:spTree>
    <p:extLst>
      <p:ext uri="{BB962C8B-B14F-4D97-AF65-F5344CB8AC3E}">
        <p14:creationId xmlns:p14="http://schemas.microsoft.com/office/powerpoint/2010/main" val="4193506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6C5478-77FD-380A-641F-97FC0E69C1C2}"/>
              </a:ext>
            </a:extLst>
          </p:cNvPr>
          <p:cNvSpPr>
            <a:spLocks noGrp="1"/>
          </p:cNvSpPr>
          <p:nvPr>
            <p:ph type="title"/>
          </p:nvPr>
        </p:nvSpPr>
        <p:spPr>
          <a:xfrm>
            <a:off x="628650" y="365126"/>
            <a:ext cx="7886700" cy="923347"/>
          </a:xfrm>
          <a:solidFill>
            <a:srgbClr val="002060"/>
          </a:solidFill>
          <a:ln>
            <a:solidFill>
              <a:schemeClr val="tx1"/>
            </a:solidFill>
          </a:ln>
          <a:scene3d>
            <a:camera prst="orthographicFront"/>
            <a:lightRig rig="threePt" dir="t"/>
          </a:scene3d>
          <a:sp3d>
            <a:bevelT/>
          </a:sp3d>
        </p:spPr>
        <p:txBody>
          <a:bodyPr/>
          <a:lstStyle/>
          <a:p>
            <a:pPr algn="ctr"/>
            <a:r>
              <a:rPr lang="en-US" b="1" dirty="0">
                <a:solidFill>
                  <a:schemeClr val="bg1"/>
                </a:solidFill>
                <a:latin typeface="+mn-lt"/>
              </a:rPr>
              <a:t>How Do We Keep the Heart?</a:t>
            </a:r>
          </a:p>
        </p:txBody>
      </p:sp>
      <p:sp>
        <p:nvSpPr>
          <p:cNvPr id="3" name="Content Placeholder 2">
            <a:extLst>
              <a:ext uri="{FF2B5EF4-FFF2-40B4-BE49-F238E27FC236}">
                <a16:creationId xmlns:a16="http://schemas.microsoft.com/office/drawing/2014/main" id="{A691504D-DC8F-E9C0-955F-6B2B67A4CD52}"/>
              </a:ext>
            </a:extLst>
          </p:cNvPr>
          <p:cNvSpPr>
            <a:spLocks noGrp="1"/>
          </p:cNvSpPr>
          <p:nvPr>
            <p:ph idx="1"/>
          </p:nvPr>
        </p:nvSpPr>
        <p:spPr>
          <a:xfrm>
            <a:off x="628650" y="2119745"/>
            <a:ext cx="7886700" cy="4057218"/>
          </a:xfrm>
        </p:spPr>
        <p:txBody>
          <a:bodyPr>
            <a:normAutofit/>
          </a:bodyPr>
          <a:lstStyle/>
          <a:p>
            <a:pPr marL="0" indent="0">
              <a:buNone/>
            </a:pPr>
            <a:r>
              <a:rPr lang="en-US" sz="3600" dirty="0">
                <a:highlight>
                  <a:srgbClr val="FFFF00"/>
                </a:highlight>
              </a:rPr>
              <a:t>Keep</a:t>
            </a:r>
            <a:r>
              <a:rPr lang="en-US" sz="3600" dirty="0"/>
              <a:t> your heart with </a:t>
            </a:r>
            <a:r>
              <a:rPr lang="en-US" sz="3600" dirty="0">
                <a:highlight>
                  <a:srgbClr val="FFFF00"/>
                </a:highlight>
              </a:rPr>
              <a:t>all diligence</a:t>
            </a:r>
            <a:r>
              <a:rPr lang="en-US" sz="3600" dirty="0"/>
              <a:t>, </a:t>
            </a:r>
            <a:br>
              <a:rPr lang="en-US" sz="3600" dirty="0"/>
            </a:br>
            <a:r>
              <a:rPr lang="en-US" sz="3600" dirty="0"/>
              <a:t>for out of it spring the issues of life. </a:t>
            </a:r>
          </a:p>
          <a:p>
            <a:pPr marL="0" indent="0">
              <a:buNone/>
            </a:pPr>
            <a:endParaRPr lang="en-US" sz="800" dirty="0"/>
          </a:p>
          <a:p>
            <a:pPr marL="0" indent="0">
              <a:buNone/>
            </a:pPr>
            <a:r>
              <a:rPr lang="en-US" sz="3600" dirty="0"/>
              <a:t>Proverbs 4:23</a:t>
            </a:r>
          </a:p>
        </p:txBody>
      </p:sp>
    </p:spTree>
    <p:extLst>
      <p:ext uri="{BB962C8B-B14F-4D97-AF65-F5344CB8AC3E}">
        <p14:creationId xmlns:p14="http://schemas.microsoft.com/office/powerpoint/2010/main" val="6127497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4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F46216B-77A9-411A-B9D3-5023FCB70208}"/>
    </a:ext>
  </a:extLst>
</a:theme>
</file>

<file path=ppt/theme/theme2.xml><?xml version="1.0" encoding="utf-8"?>
<a:theme xmlns:a="http://schemas.openxmlformats.org/drawingml/2006/main" name="5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631</TotalTime>
  <Words>579</Words>
  <Application>Microsoft Office PowerPoint</Application>
  <PresentationFormat>On-screen Show (4:3)</PresentationFormat>
  <Paragraphs>74</Paragraphs>
  <Slides>18</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18</vt:i4>
      </vt:variant>
    </vt:vector>
  </HeadingPairs>
  <TitlesOfParts>
    <vt:vector size="23" baseType="lpstr">
      <vt:lpstr>Arial</vt:lpstr>
      <vt:lpstr>Calibri</vt:lpstr>
      <vt:lpstr>Calibri Light</vt:lpstr>
      <vt:lpstr>4_Office Theme</vt:lpstr>
      <vt:lpstr>5_Office Theme</vt:lpstr>
      <vt:lpstr>PowerPoint Presentation</vt:lpstr>
      <vt:lpstr>Keep Your Heart</vt:lpstr>
      <vt:lpstr>What is the Heart?</vt:lpstr>
      <vt:lpstr>1. Our Will</vt:lpstr>
      <vt:lpstr>2. Our Understanding</vt:lpstr>
      <vt:lpstr>3. Our Affections</vt:lpstr>
      <vt:lpstr>4. Our Memory</vt:lpstr>
      <vt:lpstr>5. Our Conscience</vt:lpstr>
      <vt:lpstr>How Do We Keep the Heart?</vt:lpstr>
      <vt:lpstr>1. Our Will</vt:lpstr>
      <vt:lpstr>2. Our Understanding</vt:lpstr>
      <vt:lpstr>3. Our Affections</vt:lpstr>
      <vt:lpstr>4. Our Memory</vt:lpstr>
      <vt:lpstr>5. Our Conscience</vt:lpstr>
      <vt:lpstr>Why Should We Keep the Heart?</vt:lpstr>
      <vt:lpstr>Why Should We Keep the Heart?</vt:lpstr>
      <vt:lpstr>Keep Your Heart</vt:lpstr>
      <vt:lpstr>PowerPoint Presentation</vt:lpstr>
    </vt:vector>
  </TitlesOfParts>
  <Company>AQ2 Technologies,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Template</dc:title>
  <dc:creator>RJStevensMusic.com</dc:creator>
  <dc:description/>
  <cp:lastModifiedBy>Michael Hepner</cp:lastModifiedBy>
  <cp:revision>54</cp:revision>
  <dcterms:created xsi:type="dcterms:W3CDTF">2008-03-16T18:22:36Z</dcterms:created>
  <dcterms:modified xsi:type="dcterms:W3CDTF">2023-11-13T15:08:32Z</dcterms:modified>
</cp:coreProperties>
</file>