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99" r:id="rId2"/>
    <p:sldMasterId id="2147483711" r:id="rId3"/>
  </p:sldMasterIdLst>
  <p:notesMasterIdLst>
    <p:notesMasterId r:id="rId8"/>
  </p:notesMasterIdLst>
  <p:sldIdLst>
    <p:sldId id="260" r:id="rId4"/>
    <p:sldId id="256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86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2" d="100"/>
        <a:sy n="122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9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51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49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28808-26D1-4F4B-96F4-F3082078D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008" y="1122362"/>
            <a:ext cx="8816632" cy="357155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0C639-B0CD-4365-98A9-C1E5FF6CF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008" y="5521960"/>
            <a:ext cx="8816632" cy="94487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80C52-E6BB-4B27-B5D8-2D33B249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7C649-4A0C-4EF2-8FC1-2BCF0BF9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E03F2-D0FE-49BB-8AEC-E99C4DB2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A7CC8F-56A6-423D-B67A-8BA89D3EC911}"/>
              </a:ext>
            </a:extLst>
          </p:cNvPr>
          <p:cNvCxnSpPr>
            <a:cxnSpLocks/>
          </p:cNvCxnSpPr>
          <p:nvPr/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498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5B5E-C545-4763-BA47-4C2C0FCA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263F8-8E34-4910-BF7A-F1C5A9968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E74E5-D20D-4AB7-8D98-F336CE0E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D23AA-8F22-4B09-8FAA-CD16E5D6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8A028-A0C8-45E7-915E-B83FF59C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93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F01F-198D-4AAD-B4FB-AD3B4498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9438640" cy="4114800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CC2B-311B-4FB6-B3A5-26F68055A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17160"/>
            <a:ext cx="9438640" cy="802640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CB73D-2D6B-4FA6-89A4-DCC89F80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0C188-FF43-44C1-A005-679168D5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D1188-DA27-47B2-8176-31193EEC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9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5A25-7E99-42A8-8D6D-648EFE203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01DC-62B7-42BD-A941-D34E92719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5C5C1-4FD4-4958-99A0-BDADECA33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B234-5D54-44E5-B41D-B205AAF5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7BCDB-6B96-45D6-B5E9-823A96EB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39C5F-F16F-4AFD-98D1-FA3BB96A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34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4C1F-0040-4BBF-81A6-FD2E3063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7978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894A7-1DA1-44C1-8ED0-716279430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24035"/>
            <a:ext cx="4997132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AB945-31E2-4B60-9076-CBB8F8594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99713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1B3EA-2E84-4B8B-A104-81BD57742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5080" y="1824035"/>
            <a:ext cx="5000308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511AB8-302C-476E-B80A-AA739911E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5080" y="2505075"/>
            <a:ext cx="50003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B47C29-FE34-4E6E-9921-78C54673A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6B420-A9CE-4BB6-A653-5C3ABC7D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DF8FE-1179-4798-B16D-AF1DFA26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04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6F1A-0A68-4048-808F-CD7A9F3B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592"/>
            <a:ext cx="10515600" cy="1573223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CB3E6-5365-48F5-8D2A-0B002BA3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D8EE9-4D97-4B2F-8D38-41CB9EE7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C5952-0A27-4FAB-A3FD-12003787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232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08427-909D-4679-9192-BC99557A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E39A6-1E09-42B5-85B4-7E8B5AB2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38940-01DD-4C97-8649-E01C3B0E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373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3B3D-D568-40B4-A73A-1C8EA9AB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1818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86EB3-917A-43B7-85BB-D00B5D2F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4798" y="987425"/>
            <a:ext cx="5840589" cy="5032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AC029-3BC1-4637-A7F9-BC786DC26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72360"/>
            <a:ext cx="3691817" cy="34966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0B948-89C5-4AC5-B7A0-17136F5C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6C8C5-652F-46CB-BD26-E262B057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50CB-E91F-4B71-81F0-800F2B51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69B885-FDB8-4C62-A285-A0CDC49A6B0C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9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48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F941E-6445-4840-81AE-104EF7A4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6652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8B866-E32B-4AE7-AEF3-6974AE328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6120" y="838200"/>
            <a:ext cx="5603238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ABB7A-E157-499A-B224-C2313181F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67280"/>
            <a:ext cx="3696652" cy="35017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77283-E2B8-405E-BB6E-9F121140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21F05-EB94-417F-B19B-96FF3D9E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7C3C7-B6DB-4064-8E66-9FB770C8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E233FA-220A-423F-907E-5F81526A28A0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487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56D52-667C-4E67-9038-A0BDFD8C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E72AC-0272-475A-BD25-2AB7AC1DE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FBFF2-9ECB-4CDD-87FA-9DD1F87B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C12B3-DAF5-4BA7-A3A6-D0284716D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71AE-4A11-4035-A072-9AC4053F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53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A52E95-2F50-48D3-B00E-4C259644E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50174" y="838199"/>
            <a:ext cx="2303626" cy="5338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17C9B-4E02-49C8-B6DF-65ED3C990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8199"/>
            <a:ext cx="7734300" cy="5338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CA10C-AC31-4D80-B78F-08E48CDC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B5B7-F312-4BC9-A5D3-72E065D1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2E489-5442-4698-B6E3-3421A97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F3A7E1-F157-4338-B7F7-9C0A2D60B7FF}"/>
              </a:ext>
            </a:extLst>
          </p:cNvPr>
          <p:cNvCxnSpPr>
            <a:cxnSpLocks/>
          </p:cNvCxnSpPr>
          <p:nvPr/>
        </p:nvCxnSpPr>
        <p:spPr>
          <a:xfrm>
            <a:off x="88113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51031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2B65D-A99A-0410-9B8A-5D43C12639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1B6D96-A03B-B014-D5BF-B9AB06F762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4E1E6-13F5-D2E3-5CD5-AEEE3114C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2A83B-A828-719B-94C2-2D8AEFFB0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1A068-57AE-56A0-3ABA-1AFA8A501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652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9B68B-12C6-EF32-0BD9-F0A6DE13B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7668A-F714-16F8-EBE2-F01247E36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F0C79-8E45-2F5B-7EF3-E03066E9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3AB68-819E-B269-0623-BE575EBC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72910-6CF2-891A-9596-874A865EF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448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3EC4A-CEBF-7E56-3F14-0D0ED6DD9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7C052-2E26-4F15-B6CE-7D853249F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79A60-E930-DD4A-D5E7-34B2ABE1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363E0-7E99-1C75-AB01-7CF33834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A696B-EC0E-5303-E41B-7EE763DC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607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C9D0C-D815-CCE4-DC5E-0F342363D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22ABB-6ABB-695A-68C7-A13517811A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B1274-3580-C204-134B-559AA8B10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758A4-D78B-8BE5-DE68-1BFDCD754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3BFAC-4AC7-0483-9B6F-11E78C3E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0B8A0-A64B-7E48-F51F-280733338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802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1ED42-8563-0742-F017-938F36559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841219-BA65-FC6F-6E39-FFFC86B8D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1399F-76F5-80BD-2F51-2FF28DFC5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50005D-33F7-14FF-961A-14A3194757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93A067-7857-4E01-CD3D-E3E6EDFCA4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C31DFD-04BB-ACAE-D52C-2ADE6035E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576A05-118F-90B8-313F-FF993FD5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ACC481-BF8B-E625-52E8-02C7BCCEE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40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B8AB7-855A-6199-23EE-06D0E6F1E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96A60-931C-CC02-E73E-CFB87F0F3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94B24B-DAE1-7187-F452-C763C836B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2D64E2-BFB4-32B6-CC9D-3BECC0842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693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1E4632-ECD3-4629-A299-BCC587EB1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2D3B16-AE90-42BF-A526-5E2497151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4D1E6-7614-A2FE-9C39-2D0E1B9A4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5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640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24170-4BE6-E81C-59CF-9A4536A19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C1F7-F7C3-419E-8B49-C26F5493A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735E2C-F10C-B01C-93DD-186532AF0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30757-C20E-3BFD-719E-8B4A928E1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08977-59C3-2A93-3FD3-F23AB0FA4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E0E91-F19A-AC49-7D56-50D751CD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426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E331C-F558-46A3-7785-3ADE43C1A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A33A-4B7B-B939-D0A6-1A012B164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39B252-81C8-848A-C311-40CAD5DD4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89E674-A15A-8D1B-3976-DE4E2E360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D7B243-B7E4-F7B4-8EBC-903229AF4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5E397-5BD4-01E1-B7D3-1E053335C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1873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0097B-31BD-E86F-1E54-821A9060C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4D0C1E-DB76-F0F7-462F-7707AED7D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E9446-BB38-60D3-3E10-3238FC7F5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58322-5541-0237-8F67-C72CBDC98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03104-A36F-B549-90E5-548B7B8B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198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9A4363-E738-B6D5-9C39-97EE7CB387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F725D-DF97-79A7-1E7B-E53967E70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74DA0-0A61-280A-9617-8B804F4D6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366EA-5B08-4692-A73A-E1DAF4B0B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35B35-662D-B56D-4848-DABA4C5C3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72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64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5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6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2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7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1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18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476A66-BE83-43F9-A28B-02DF7879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990"/>
            <a:ext cx="10515600" cy="11168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76E94-F276-4F0F-8DD9-B1F8A319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61469"/>
            <a:ext cx="10515600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D964E-3A2E-4DB9-B96A-EDE144A47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25981" y="4687095"/>
            <a:ext cx="270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CB382-EE11-430D-941A-DB76EEB7F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131161" y="1592957"/>
            <a:ext cx="29735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562FE-ACD1-43F2-A3DE-5B11E10B7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5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B34A3B-1FD5-48FF-9982-1E64C864C01D}"/>
              </a:ext>
            </a:extLst>
          </p:cNvPr>
          <p:cNvCxnSpPr>
            <a:cxnSpLocks/>
          </p:cNvCxnSpPr>
          <p:nvPr/>
        </p:nvCxnSpPr>
        <p:spPr>
          <a:xfrm flipH="1">
            <a:off x="4" y="1824111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906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E92EF-AFAF-21DB-E9DE-E33E79DB7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EDF8E-33E9-F293-076B-01E8DFF0A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16F63-85F9-F2B4-C83F-847F7ECDE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CBF3A-D7FB-4B97-8FD5-6FFB20CB1E84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FB971-BCE4-121E-2031-DA4C9BEFA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36971-DB8E-3490-640B-3B6365370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7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812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626F98-F213-4034-8836-88A71501D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oudy Old Style"/>
              <a:ea typeface="+mn-ea"/>
              <a:cs typeface="+mn-cs"/>
            </a:endParaRPr>
          </a:p>
        </p:txBody>
      </p:sp>
      <p:pic>
        <p:nvPicPr>
          <p:cNvPr id="4" name="Picture 3" descr="Different types of clocks">
            <a:extLst>
              <a:ext uri="{FF2B5EF4-FFF2-40B4-BE49-F238E27FC236}">
                <a16:creationId xmlns:a16="http://schemas.microsoft.com/office/drawing/2014/main" id="{A1BBF57D-B86D-B343-21EE-57F7D822BFE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l="6406" r="18594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6B3DAACF-D844-4480-94BE-2DE00ABEE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951199" y="1394142"/>
            <a:ext cx="5241603" cy="4007791"/>
          </a:xfrm>
          <a:custGeom>
            <a:avLst/>
            <a:gdLst>
              <a:gd name="connsiteX0" fmla="*/ 5325805 w 5325805"/>
              <a:gd name="connsiteY0" fmla="*/ 2714782 h 5429563"/>
              <a:gd name="connsiteX1" fmla="*/ 2611024 w 5325805"/>
              <a:gd name="connsiteY1" fmla="*/ 5429563 h 5429563"/>
              <a:gd name="connsiteX2" fmla="*/ 1942188 w 5325805"/>
              <a:gd name="connsiteY2" fmla="*/ 5429563 h 5429563"/>
              <a:gd name="connsiteX3" fmla="*/ 668836 w 5325805"/>
              <a:gd name="connsiteY3" fmla="*/ 5429563 h 5429563"/>
              <a:gd name="connsiteX4" fmla="*/ 0 w 5325805"/>
              <a:gd name="connsiteY4" fmla="*/ 5429563 h 5429563"/>
              <a:gd name="connsiteX5" fmla="*/ 0 w 5325805"/>
              <a:gd name="connsiteY5" fmla="*/ 0 h 5429563"/>
              <a:gd name="connsiteX6" fmla="*/ 668836 w 5325805"/>
              <a:gd name="connsiteY6" fmla="*/ 0 h 5429563"/>
              <a:gd name="connsiteX7" fmla="*/ 1942188 w 5325805"/>
              <a:gd name="connsiteY7" fmla="*/ 0 h 5429563"/>
              <a:gd name="connsiteX8" fmla="*/ 2611024 w 5325805"/>
              <a:gd name="connsiteY8" fmla="*/ 0 h 5429563"/>
              <a:gd name="connsiteX9" fmla="*/ 5325805 w 5325805"/>
              <a:gd name="connsiteY9" fmla="*/ 2714782 h 5429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25805" h="5429563">
                <a:moveTo>
                  <a:pt x="5325805" y="2714782"/>
                </a:moveTo>
                <a:cubicBezTo>
                  <a:pt x="5325805" y="4214114"/>
                  <a:pt x="4110356" y="5429563"/>
                  <a:pt x="2611024" y="5429563"/>
                </a:cubicBezTo>
                <a:lnTo>
                  <a:pt x="1942188" y="5429563"/>
                </a:lnTo>
                <a:lnTo>
                  <a:pt x="668836" y="5429563"/>
                </a:lnTo>
                <a:lnTo>
                  <a:pt x="0" y="5429563"/>
                </a:lnTo>
                <a:lnTo>
                  <a:pt x="0" y="0"/>
                </a:lnTo>
                <a:lnTo>
                  <a:pt x="668836" y="0"/>
                </a:lnTo>
                <a:lnTo>
                  <a:pt x="1942188" y="0"/>
                </a:lnTo>
                <a:lnTo>
                  <a:pt x="2611024" y="0"/>
                </a:lnTo>
                <a:cubicBezTo>
                  <a:pt x="4110356" y="0"/>
                  <a:pt x="5325805" y="1215450"/>
                  <a:pt x="5325805" y="2714782"/>
                </a:cubicBezTo>
                <a:close/>
              </a:path>
            </a:pathLst>
          </a:custGeom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oudy Old Style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16F8D-730A-9ECB-D731-B6573D2877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5668" y="1419080"/>
            <a:ext cx="5032664" cy="282057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atin typeface="+mn-lt"/>
              </a:rPr>
              <a:t>Lessons Learned </a:t>
            </a:r>
            <a:br>
              <a:rPr lang="en-US" sz="6000" b="1" dirty="0">
                <a:latin typeface="+mn-lt"/>
              </a:rPr>
            </a:br>
            <a:r>
              <a:rPr lang="en-US" sz="6000" b="1" dirty="0">
                <a:latin typeface="+mn-lt"/>
              </a:rPr>
              <a:t>Too 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45DF74-FEF4-9283-98A8-A5B3B82C2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51642" y="4628271"/>
            <a:ext cx="3040716" cy="106914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1 Kings 13</a:t>
            </a:r>
          </a:p>
        </p:txBody>
      </p:sp>
    </p:spTree>
    <p:extLst>
      <p:ext uri="{BB962C8B-B14F-4D97-AF65-F5344CB8AC3E}">
        <p14:creationId xmlns:p14="http://schemas.microsoft.com/office/powerpoint/2010/main" val="314279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66A87-B315-8A6D-14DF-58C19A689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1056"/>
          </a:xfr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Lessons Learned Too 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2BBDA-A017-8A72-2634-719460FA1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God Doesn’t Indulge in Self-Contradiction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Religious Leaders Don’t Always Tell the Truth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Sincerity is No Excuse for Disobedience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Yesterday’s Obedience Won’t Atone for Today’s Disobedience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Partial Obedience is Disobedience</a:t>
            </a:r>
          </a:p>
        </p:txBody>
      </p:sp>
    </p:spTree>
    <p:extLst>
      <p:ext uri="{BB962C8B-B14F-4D97-AF65-F5344CB8AC3E}">
        <p14:creationId xmlns:p14="http://schemas.microsoft.com/office/powerpoint/2010/main" val="21500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448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ArchwayVTI">
  <a:themeElements>
    <a:clrScheme name="AnalogousFromLightSeedLeftStep">
      <a:dk1>
        <a:srgbClr val="000000"/>
      </a:dk1>
      <a:lt1>
        <a:srgbClr val="FFFFFF"/>
      </a:lt1>
      <a:dk2>
        <a:srgbClr val="292441"/>
      </a:dk2>
      <a:lt2>
        <a:srgbClr val="E8E2E6"/>
      </a:lt2>
      <a:accent1>
        <a:srgbClr val="81AB90"/>
      </a:accent1>
      <a:accent2>
        <a:srgbClr val="79AC76"/>
      </a:accent2>
      <a:accent3>
        <a:srgbClr val="92A87F"/>
      </a:accent3>
      <a:accent4>
        <a:srgbClr val="A0A571"/>
      </a:accent4>
      <a:accent5>
        <a:srgbClr val="AE9F80"/>
      </a:accent5>
      <a:accent6>
        <a:srgbClr val="BA8F7F"/>
      </a:accent6>
      <a:hlink>
        <a:srgbClr val="AE6996"/>
      </a:hlink>
      <a:folHlink>
        <a:srgbClr val="7F7F7F"/>
      </a:folHlink>
    </a:clrScheme>
    <a:fontScheme name="Archway">
      <a:majorFont>
        <a:latin typeface="Felix Titling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wayVTI" id="{309F1D27-9968-4F93-BA7C-3666A757FD2E}" vid="{76D8E8FD-8787-4E56-A14A-C28BF58ABEEE}"/>
    </a:ext>
  </a:extLst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41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Felix Titling</vt:lpstr>
      <vt:lpstr>Goudy Old Style</vt:lpstr>
      <vt:lpstr>4_Office Theme</vt:lpstr>
      <vt:lpstr>ArchwayVTI</vt:lpstr>
      <vt:lpstr>5_Office Theme</vt:lpstr>
      <vt:lpstr>PowerPoint Presentation</vt:lpstr>
      <vt:lpstr>Lessons Learned  Too Late</vt:lpstr>
      <vt:lpstr>Lessons Learned Too Late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52</cp:revision>
  <dcterms:created xsi:type="dcterms:W3CDTF">2008-03-16T18:22:36Z</dcterms:created>
  <dcterms:modified xsi:type="dcterms:W3CDTF">2023-11-05T19:28:00Z</dcterms:modified>
</cp:coreProperties>
</file>